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68" r:id="rId3"/>
    <p:sldId id="267" r:id="rId4"/>
    <p:sldId id="273" r:id="rId5"/>
    <p:sldId id="275" r:id="rId6"/>
  </p:sldIdLst>
  <p:sldSz cx="6858000" cy="9144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F27"/>
    <a:srgbClr val="BF504D"/>
    <a:srgbClr val="0033CC"/>
    <a:srgbClr val="00CCA5"/>
    <a:srgbClr val="00FFCC"/>
    <a:srgbClr val="FF9900"/>
    <a:srgbClr val="FF00FF"/>
    <a:srgbClr val="00CC00"/>
    <a:srgbClr val="BCB800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32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23%23%23%23D\&#49892;&#54744;&#49892;(2010_7_7)\3.Lab&#47716;&#48260;&#46308;\&#51221;&#54788;&#51652;\marcogen%20primer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0724;&#48337;&#54616;%20&#44368;&#49688;&#45784;%2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0724;&#48337;&#54616;%20&#44368;&#49688;&#45784;%20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50724;&#48337;&#54616;%20&#44368;&#49688;&#45784;%20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23%23%23%23D\&#49892;&#54744;&#49892;(2010_7_7)\3.Lab&#47716;&#48260;&#46308;\&#51221;&#54788;&#51652;\marcogen%20primer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esktop\&#50724;&#48337;&#54616;&#44368;&#49688;&#45784;%20&#45436;&#47928;%20raq%20data&#47784;&#51020;\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oject\KAIST\Lpg0393\GEF%20test\GEFassay\KAIST\third\Rab22_Lpg0393_vari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oject\KAIST\Lpg0393\GEF%20test\GEFassay\KAIST\third\Rab1_Lpg0393_vari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oject\KAIST\Lpg0393\GEF%20test\GEFassay\KAIST\third\Rab21_Lpg0393_vari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oject\KAIST\Lpg0393\GEF%20test\GEFassay\KAIST\third\Rab5_Lpg0393_vari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oject\KAIST\Lpg0393\GEF%20test\GEFassay\KAIST\fourth\Rab6_Lpg0393_vari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oject\KAIST\Lpg0393\GEF%20test\GEFassay\KAIST\third\Rab5_Lpg0393_vari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GEFassay\KAIST\third\Rab5_Lpg0393_mutan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Project\KAIST\Lpg0393\GEF%20test\GEFassay\KAIST\third\Rab5_fLpg0393_vari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00424242424244"/>
          <c:y val="7.0555555555555552E-2"/>
          <c:w val="0.57427969696969705"/>
          <c:h val="0.66437979797979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Molecular weight (Log)</c:v>
                </c:pt>
              </c:strCache>
            </c:strRef>
          </c:tx>
          <c:spPr>
            <a:ln w="28575">
              <a:noFill/>
            </a:ln>
          </c:spPr>
          <c:trendline>
            <c:trendlineType val="exp"/>
            <c:forward val="9"/>
            <c:backward val="14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12.943</c:v>
                </c:pt>
                <c:pt idx="1">
                  <c:v>10.85</c:v>
                </c:pt>
                <c:pt idx="2">
                  <c:v>9.9320000000000004</c:v>
                </c:pt>
                <c:pt idx="3">
                  <c:v>11.898999999999999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25000</c:v>
                </c:pt>
                <c:pt idx="1">
                  <c:v>43000</c:v>
                </c:pt>
                <c:pt idx="2">
                  <c:v>64000</c:v>
                </c:pt>
                <c:pt idx="3">
                  <c:v>30000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208240"/>
        <c:axId val="941208800"/>
      </c:scatterChart>
      <c:valAx>
        <c:axId val="941208240"/>
        <c:scaling>
          <c:orientation val="minMax"/>
          <c:max val="14"/>
          <c:min val="9"/>
        </c:scaling>
        <c:delete val="0"/>
        <c:axPos val="b"/>
        <c:title>
          <c:tx>
            <c:rich>
              <a:bodyPr/>
              <a:lstStyle/>
              <a:p>
                <a:pPr>
                  <a:defRPr sz="9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900" b="0">
                    <a:latin typeface="Arial" panose="020B0604020202020204" pitchFamily="34" charset="0"/>
                    <a:cs typeface="Arial" panose="020B0604020202020204" pitchFamily="34" charset="0"/>
                  </a:rPr>
                  <a:t>Elution</a:t>
                </a:r>
                <a:r>
                  <a:rPr lang="en-US" altLang="ko-KR" sz="9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volume (ml)</a:t>
                </a:r>
                <a:endParaRPr lang="ko-KR" altLang="en-US" sz="9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41208800"/>
        <c:crosses val="autoZero"/>
        <c:crossBetween val="midCat"/>
        <c:majorUnit val="1"/>
      </c:valAx>
      <c:valAx>
        <c:axId val="941208800"/>
        <c:scaling>
          <c:logBase val="10"/>
          <c:orientation val="minMax"/>
          <c:max val="100000"/>
          <c:min val="1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Log(Molecular weight)</a:t>
                </a:r>
                <a:endParaRPr lang="ko-KR" altLang="en-US" sz="9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41208240"/>
        <c:crosses val="autoZero"/>
        <c:crossBetween val="midCat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'Profile Data'!$J$429</c:f>
              <c:strCache>
                <c:ptCount val="1"/>
                <c:pt idx="0">
                  <c:v>Lpg0393</c:v>
                </c:pt>
              </c:strCache>
            </c:strRef>
          </c:tx>
          <c:marker>
            <c:symbol val="none"/>
          </c:marker>
          <c:val>
            <c:numRef>
              <c:f>'Profile Data'!$J$430:$J$504</c:f>
              <c:numCache>
                <c:formatCode>General</c:formatCode>
                <c:ptCount val="75"/>
                <c:pt idx="0">
                  <c:v>421</c:v>
                </c:pt>
                <c:pt idx="1">
                  <c:v>504</c:v>
                </c:pt>
                <c:pt idx="2">
                  <c:v>575</c:v>
                </c:pt>
                <c:pt idx="3">
                  <c:v>944</c:v>
                </c:pt>
                <c:pt idx="4">
                  <c:v>1048</c:v>
                </c:pt>
                <c:pt idx="5">
                  <c:v>1079</c:v>
                </c:pt>
                <c:pt idx="6">
                  <c:v>1282</c:v>
                </c:pt>
                <c:pt idx="7">
                  <c:v>1296</c:v>
                </c:pt>
                <c:pt idx="8">
                  <c:v>1132</c:v>
                </c:pt>
                <c:pt idx="9">
                  <c:v>1116</c:v>
                </c:pt>
                <c:pt idx="10">
                  <c:v>1388</c:v>
                </c:pt>
                <c:pt idx="11">
                  <c:v>1327</c:v>
                </c:pt>
                <c:pt idx="12">
                  <c:v>1528</c:v>
                </c:pt>
                <c:pt idx="13">
                  <c:v>1528</c:v>
                </c:pt>
                <c:pt idx="14">
                  <c:v>1493</c:v>
                </c:pt>
                <c:pt idx="15">
                  <c:v>1397</c:v>
                </c:pt>
                <c:pt idx="16">
                  <c:v>1418</c:v>
                </c:pt>
                <c:pt idx="17">
                  <c:v>1366</c:v>
                </c:pt>
                <c:pt idx="18">
                  <c:v>1471</c:v>
                </c:pt>
                <c:pt idx="19">
                  <c:v>1589</c:v>
                </c:pt>
                <c:pt idx="20">
                  <c:v>1389</c:v>
                </c:pt>
                <c:pt idx="21">
                  <c:v>1429</c:v>
                </c:pt>
                <c:pt idx="22">
                  <c:v>1536</c:v>
                </c:pt>
                <c:pt idx="23">
                  <c:v>1293</c:v>
                </c:pt>
                <c:pt idx="24">
                  <c:v>1269</c:v>
                </c:pt>
                <c:pt idx="25">
                  <c:v>1071</c:v>
                </c:pt>
                <c:pt idx="26">
                  <c:v>1071</c:v>
                </c:pt>
                <c:pt idx="27">
                  <c:v>912</c:v>
                </c:pt>
                <c:pt idx="28">
                  <c:v>960</c:v>
                </c:pt>
                <c:pt idx="29">
                  <c:v>977</c:v>
                </c:pt>
                <c:pt idx="30">
                  <c:v>680</c:v>
                </c:pt>
                <c:pt idx="31">
                  <c:v>680</c:v>
                </c:pt>
                <c:pt idx="32">
                  <c:v>476</c:v>
                </c:pt>
                <c:pt idx="33">
                  <c:v>340</c:v>
                </c:pt>
                <c:pt idx="34">
                  <c:v>479</c:v>
                </c:pt>
                <c:pt idx="35">
                  <c:v>361</c:v>
                </c:pt>
                <c:pt idx="36">
                  <c:v>387</c:v>
                </c:pt>
                <c:pt idx="37">
                  <c:v>294</c:v>
                </c:pt>
                <c:pt idx="38">
                  <c:v>289</c:v>
                </c:pt>
                <c:pt idx="39">
                  <c:v>329</c:v>
                </c:pt>
                <c:pt idx="40">
                  <c:v>307</c:v>
                </c:pt>
                <c:pt idx="41">
                  <c:v>357</c:v>
                </c:pt>
                <c:pt idx="42">
                  <c:v>349</c:v>
                </c:pt>
                <c:pt idx="43">
                  <c:v>240</c:v>
                </c:pt>
                <c:pt idx="44">
                  <c:v>240</c:v>
                </c:pt>
                <c:pt idx="45">
                  <c:v>319</c:v>
                </c:pt>
                <c:pt idx="46">
                  <c:v>301</c:v>
                </c:pt>
                <c:pt idx="47">
                  <c:v>617</c:v>
                </c:pt>
                <c:pt idx="48">
                  <c:v>636</c:v>
                </c:pt>
                <c:pt idx="49">
                  <c:v>636</c:v>
                </c:pt>
                <c:pt idx="50">
                  <c:v>702</c:v>
                </c:pt>
                <c:pt idx="51">
                  <c:v>629</c:v>
                </c:pt>
                <c:pt idx="52">
                  <c:v>904</c:v>
                </c:pt>
                <c:pt idx="53">
                  <c:v>814</c:v>
                </c:pt>
                <c:pt idx="54">
                  <c:v>879</c:v>
                </c:pt>
                <c:pt idx="55">
                  <c:v>826</c:v>
                </c:pt>
                <c:pt idx="56">
                  <c:v>751</c:v>
                </c:pt>
                <c:pt idx="57">
                  <c:v>903</c:v>
                </c:pt>
                <c:pt idx="58">
                  <c:v>825</c:v>
                </c:pt>
                <c:pt idx="59">
                  <c:v>743</c:v>
                </c:pt>
                <c:pt idx="60">
                  <c:v>1047</c:v>
                </c:pt>
                <c:pt idx="61">
                  <c:v>946</c:v>
                </c:pt>
                <c:pt idx="62">
                  <c:v>946</c:v>
                </c:pt>
                <c:pt idx="63">
                  <c:v>799</c:v>
                </c:pt>
                <c:pt idx="64">
                  <c:v>655</c:v>
                </c:pt>
                <c:pt idx="65">
                  <c:v>787</c:v>
                </c:pt>
                <c:pt idx="66">
                  <c:v>753</c:v>
                </c:pt>
                <c:pt idx="67">
                  <c:v>770</c:v>
                </c:pt>
                <c:pt idx="68">
                  <c:v>593</c:v>
                </c:pt>
                <c:pt idx="69">
                  <c:v>510</c:v>
                </c:pt>
                <c:pt idx="70">
                  <c:v>492</c:v>
                </c:pt>
                <c:pt idx="71">
                  <c:v>354</c:v>
                </c:pt>
                <c:pt idx="72">
                  <c:v>327</c:v>
                </c:pt>
                <c:pt idx="73">
                  <c:v>399</c:v>
                </c:pt>
                <c:pt idx="74">
                  <c:v>261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'Profile Data'!$K$429</c:f>
              <c:strCache>
                <c:ptCount val="1"/>
                <c:pt idx="0">
                  <c:v>Golgi marker</c:v>
                </c:pt>
              </c:strCache>
            </c:strRef>
          </c:tx>
          <c:marker>
            <c:symbol val="none"/>
          </c:marker>
          <c:val>
            <c:numRef>
              <c:f>'Profile Data'!$K$430:$K$504</c:f>
              <c:numCache>
                <c:formatCode>General</c:formatCode>
                <c:ptCount val="75"/>
                <c:pt idx="0">
                  <c:v>421</c:v>
                </c:pt>
                <c:pt idx="1">
                  <c:v>418</c:v>
                </c:pt>
                <c:pt idx="2">
                  <c:v>335</c:v>
                </c:pt>
                <c:pt idx="3">
                  <c:v>660</c:v>
                </c:pt>
                <c:pt idx="4">
                  <c:v>793</c:v>
                </c:pt>
                <c:pt idx="5">
                  <c:v>1062</c:v>
                </c:pt>
                <c:pt idx="6">
                  <c:v>1693</c:v>
                </c:pt>
                <c:pt idx="7">
                  <c:v>1741</c:v>
                </c:pt>
                <c:pt idx="8">
                  <c:v>1918</c:v>
                </c:pt>
                <c:pt idx="9">
                  <c:v>2181</c:v>
                </c:pt>
                <c:pt idx="10">
                  <c:v>1853</c:v>
                </c:pt>
                <c:pt idx="11">
                  <c:v>1868</c:v>
                </c:pt>
                <c:pt idx="12">
                  <c:v>1964</c:v>
                </c:pt>
                <c:pt idx="13">
                  <c:v>1964</c:v>
                </c:pt>
                <c:pt idx="14">
                  <c:v>1833</c:v>
                </c:pt>
                <c:pt idx="15">
                  <c:v>1930</c:v>
                </c:pt>
                <c:pt idx="16">
                  <c:v>2061</c:v>
                </c:pt>
                <c:pt idx="17">
                  <c:v>2396</c:v>
                </c:pt>
                <c:pt idx="18">
                  <c:v>2233</c:v>
                </c:pt>
                <c:pt idx="19">
                  <c:v>2901</c:v>
                </c:pt>
                <c:pt idx="20">
                  <c:v>3232</c:v>
                </c:pt>
                <c:pt idx="21">
                  <c:v>2601</c:v>
                </c:pt>
                <c:pt idx="22">
                  <c:v>2181</c:v>
                </c:pt>
                <c:pt idx="23">
                  <c:v>2230</c:v>
                </c:pt>
                <c:pt idx="24">
                  <c:v>1627</c:v>
                </c:pt>
                <c:pt idx="25">
                  <c:v>1251</c:v>
                </c:pt>
                <c:pt idx="26">
                  <c:v>1251</c:v>
                </c:pt>
                <c:pt idx="27">
                  <c:v>651</c:v>
                </c:pt>
                <c:pt idx="28">
                  <c:v>824</c:v>
                </c:pt>
                <c:pt idx="29">
                  <c:v>721</c:v>
                </c:pt>
                <c:pt idx="30">
                  <c:v>584</c:v>
                </c:pt>
                <c:pt idx="31">
                  <c:v>584</c:v>
                </c:pt>
                <c:pt idx="32">
                  <c:v>721</c:v>
                </c:pt>
                <c:pt idx="33">
                  <c:v>439</c:v>
                </c:pt>
                <c:pt idx="34">
                  <c:v>566</c:v>
                </c:pt>
                <c:pt idx="35">
                  <c:v>421</c:v>
                </c:pt>
                <c:pt idx="36">
                  <c:v>613</c:v>
                </c:pt>
                <c:pt idx="37">
                  <c:v>418</c:v>
                </c:pt>
                <c:pt idx="38">
                  <c:v>307</c:v>
                </c:pt>
                <c:pt idx="39">
                  <c:v>340</c:v>
                </c:pt>
                <c:pt idx="40">
                  <c:v>318</c:v>
                </c:pt>
                <c:pt idx="41">
                  <c:v>457</c:v>
                </c:pt>
                <c:pt idx="42">
                  <c:v>269</c:v>
                </c:pt>
                <c:pt idx="43">
                  <c:v>333</c:v>
                </c:pt>
                <c:pt idx="44">
                  <c:v>333</c:v>
                </c:pt>
                <c:pt idx="45">
                  <c:v>436</c:v>
                </c:pt>
                <c:pt idx="46">
                  <c:v>379</c:v>
                </c:pt>
                <c:pt idx="47">
                  <c:v>367</c:v>
                </c:pt>
                <c:pt idx="48">
                  <c:v>397</c:v>
                </c:pt>
                <c:pt idx="49">
                  <c:v>397</c:v>
                </c:pt>
                <c:pt idx="50">
                  <c:v>457</c:v>
                </c:pt>
                <c:pt idx="51">
                  <c:v>503</c:v>
                </c:pt>
                <c:pt idx="52">
                  <c:v>338</c:v>
                </c:pt>
                <c:pt idx="53">
                  <c:v>537</c:v>
                </c:pt>
                <c:pt idx="54">
                  <c:v>476</c:v>
                </c:pt>
                <c:pt idx="55">
                  <c:v>439</c:v>
                </c:pt>
                <c:pt idx="56">
                  <c:v>856</c:v>
                </c:pt>
                <c:pt idx="57">
                  <c:v>764</c:v>
                </c:pt>
                <c:pt idx="58">
                  <c:v>687</c:v>
                </c:pt>
                <c:pt idx="59">
                  <c:v>515</c:v>
                </c:pt>
                <c:pt idx="60">
                  <c:v>533</c:v>
                </c:pt>
                <c:pt idx="61">
                  <c:v>629</c:v>
                </c:pt>
                <c:pt idx="62">
                  <c:v>629</c:v>
                </c:pt>
                <c:pt idx="63">
                  <c:v>509</c:v>
                </c:pt>
                <c:pt idx="64">
                  <c:v>499</c:v>
                </c:pt>
                <c:pt idx="65">
                  <c:v>520</c:v>
                </c:pt>
                <c:pt idx="66">
                  <c:v>481</c:v>
                </c:pt>
                <c:pt idx="67">
                  <c:v>440</c:v>
                </c:pt>
                <c:pt idx="68">
                  <c:v>504</c:v>
                </c:pt>
                <c:pt idx="69">
                  <c:v>480</c:v>
                </c:pt>
                <c:pt idx="70">
                  <c:v>319</c:v>
                </c:pt>
                <c:pt idx="71">
                  <c:v>430</c:v>
                </c:pt>
                <c:pt idx="72">
                  <c:v>366</c:v>
                </c:pt>
                <c:pt idx="73">
                  <c:v>262</c:v>
                </c:pt>
                <c:pt idx="74">
                  <c:v>414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93168"/>
        <c:axId val="456893728"/>
      </c:lineChart>
      <c:catAx>
        <c:axId val="456893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chemeClr val="bg1"/>
          </a:solidFill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ko-KR"/>
          </a:p>
        </c:txPr>
        <c:crossAx val="456893728"/>
        <c:crosses val="autoZero"/>
        <c:auto val="1"/>
        <c:lblAlgn val="ctr"/>
        <c:lblOffset val="100"/>
        <c:noMultiLvlLbl val="0"/>
      </c:catAx>
      <c:valAx>
        <c:axId val="456893728"/>
        <c:scaling>
          <c:orientation val="minMax"/>
          <c:max val="4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456893168"/>
        <c:crosses val="autoZero"/>
        <c:crossBetween val="between"/>
        <c:majorUnit val="1000"/>
        <c:minorUnit val="200"/>
      </c:valAx>
    </c:plotArea>
    <c:legend>
      <c:legendPos val="b"/>
      <c:legendEntry>
        <c:idx val="0"/>
        <c:txPr>
          <a:bodyPr/>
          <a:lstStyle/>
          <a:p>
            <a:pPr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</c:legendEntry>
      <c:layout>
        <c:manualLayout>
          <c:xMode val="edge"/>
          <c:yMode val="edge"/>
          <c:x val="0.12206515151515152"/>
          <c:y val="0.80685277777777775"/>
          <c:w val="0.87773838383838376"/>
          <c:h val="0.12259166666666667"/>
        </c:manualLayout>
      </c:layout>
      <c:overlay val="0"/>
      <c:txPr>
        <a:bodyPr/>
        <a:lstStyle/>
        <a:p>
          <a:pPr>
            <a:defRPr sz="9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2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8787878787878"/>
          <c:y val="0.12543164828139786"/>
          <c:w val="0.8008777777777778"/>
          <c:h val="0.81059821109508923"/>
        </c:manualLayout>
      </c:layout>
      <c:lineChart>
        <c:grouping val="standard"/>
        <c:varyColors val="0"/>
        <c:ser>
          <c:idx val="0"/>
          <c:order val="0"/>
          <c:tx>
            <c:strRef>
              <c:f>'Profile Data'!$J$933</c:f>
              <c:strCache>
                <c:ptCount val="1"/>
                <c:pt idx="0">
                  <c:v>Lpg0393</c:v>
                </c:pt>
              </c:strCache>
            </c:strRef>
          </c:tx>
          <c:marker>
            <c:symbol val="none"/>
          </c:marker>
          <c:val>
            <c:numRef>
              <c:f>'Profile Data'!$J$934:$J$1010</c:f>
              <c:numCache>
                <c:formatCode>General</c:formatCode>
                <c:ptCount val="77"/>
                <c:pt idx="0">
                  <c:v>269</c:v>
                </c:pt>
                <c:pt idx="1">
                  <c:v>457</c:v>
                </c:pt>
                <c:pt idx="2">
                  <c:v>506</c:v>
                </c:pt>
                <c:pt idx="3">
                  <c:v>392</c:v>
                </c:pt>
                <c:pt idx="4">
                  <c:v>546</c:v>
                </c:pt>
                <c:pt idx="5">
                  <c:v>958</c:v>
                </c:pt>
                <c:pt idx="6">
                  <c:v>556</c:v>
                </c:pt>
                <c:pt idx="7">
                  <c:v>602</c:v>
                </c:pt>
                <c:pt idx="8">
                  <c:v>668</c:v>
                </c:pt>
                <c:pt idx="9">
                  <c:v>698</c:v>
                </c:pt>
                <c:pt idx="10">
                  <c:v>970</c:v>
                </c:pt>
                <c:pt idx="11">
                  <c:v>543</c:v>
                </c:pt>
                <c:pt idx="12">
                  <c:v>383</c:v>
                </c:pt>
                <c:pt idx="13">
                  <c:v>788</c:v>
                </c:pt>
                <c:pt idx="14">
                  <c:v>526</c:v>
                </c:pt>
                <c:pt idx="15">
                  <c:v>249</c:v>
                </c:pt>
                <c:pt idx="16">
                  <c:v>523</c:v>
                </c:pt>
                <c:pt idx="17">
                  <c:v>475</c:v>
                </c:pt>
                <c:pt idx="18">
                  <c:v>203</c:v>
                </c:pt>
                <c:pt idx="19">
                  <c:v>499</c:v>
                </c:pt>
                <c:pt idx="20">
                  <c:v>164</c:v>
                </c:pt>
                <c:pt idx="21">
                  <c:v>252</c:v>
                </c:pt>
                <c:pt idx="22">
                  <c:v>252</c:v>
                </c:pt>
                <c:pt idx="23">
                  <c:v>225</c:v>
                </c:pt>
                <c:pt idx="24">
                  <c:v>727</c:v>
                </c:pt>
                <c:pt idx="25">
                  <c:v>750</c:v>
                </c:pt>
                <c:pt idx="26">
                  <c:v>1379</c:v>
                </c:pt>
                <c:pt idx="27">
                  <c:v>746</c:v>
                </c:pt>
                <c:pt idx="28">
                  <c:v>1452</c:v>
                </c:pt>
                <c:pt idx="29">
                  <c:v>1179</c:v>
                </c:pt>
                <c:pt idx="30">
                  <c:v>588</c:v>
                </c:pt>
                <c:pt idx="31">
                  <c:v>852</c:v>
                </c:pt>
                <c:pt idx="32">
                  <c:v>761</c:v>
                </c:pt>
                <c:pt idx="33">
                  <c:v>761</c:v>
                </c:pt>
                <c:pt idx="34">
                  <c:v>640</c:v>
                </c:pt>
                <c:pt idx="35">
                  <c:v>428</c:v>
                </c:pt>
                <c:pt idx="36">
                  <c:v>499</c:v>
                </c:pt>
                <c:pt idx="37">
                  <c:v>187</c:v>
                </c:pt>
                <c:pt idx="38">
                  <c:v>399</c:v>
                </c:pt>
                <c:pt idx="39">
                  <c:v>336</c:v>
                </c:pt>
                <c:pt idx="40">
                  <c:v>284</c:v>
                </c:pt>
                <c:pt idx="41">
                  <c:v>677</c:v>
                </c:pt>
                <c:pt idx="42">
                  <c:v>74</c:v>
                </c:pt>
                <c:pt idx="43">
                  <c:v>568</c:v>
                </c:pt>
                <c:pt idx="44">
                  <c:v>333</c:v>
                </c:pt>
                <c:pt idx="45">
                  <c:v>584</c:v>
                </c:pt>
                <c:pt idx="46">
                  <c:v>1085</c:v>
                </c:pt>
                <c:pt idx="47">
                  <c:v>1157</c:v>
                </c:pt>
                <c:pt idx="48">
                  <c:v>726</c:v>
                </c:pt>
                <c:pt idx="49">
                  <c:v>837</c:v>
                </c:pt>
                <c:pt idx="50">
                  <c:v>818</c:v>
                </c:pt>
                <c:pt idx="51">
                  <c:v>573</c:v>
                </c:pt>
                <c:pt idx="52">
                  <c:v>390</c:v>
                </c:pt>
                <c:pt idx="53">
                  <c:v>358</c:v>
                </c:pt>
                <c:pt idx="54">
                  <c:v>709</c:v>
                </c:pt>
                <c:pt idx="55">
                  <c:v>709</c:v>
                </c:pt>
                <c:pt idx="56">
                  <c:v>757</c:v>
                </c:pt>
                <c:pt idx="57">
                  <c:v>568</c:v>
                </c:pt>
                <c:pt idx="58">
                  <c:v>502</c:v>
                </c:pt>
                <c:pt idx="59">
                  <c:v>400</c:v>
                </c:pt>
                <c:pt idx="60">
                  <c:v>303</c:v>
                </c:pt>
                <c:pt idx="61">
                  <c:v>325</c:v>
                </c:pt>
                <c:pt idx="62">
                  <c:v>252</c:v>
                </c:pt>
                <c:pt idx="63">
                  <c:v>399</c:v>
                </c:pt>
                <c:pt idx="64">
                  <c:v>549</c:v>
                </c:pt>
                <c:pt idx="65">
                  <c:v>897</c:v>
                </c:pt>
                <c:pt idx="66">
                  <c:v>897</c:v>
                </c:pt>
                <c:pt idx="67">
                  <c:v>265</c:v>
                </c:pt>
                <c:pt idx="68">
                  <c:v>703</c:v>
                </c:pt>
                <c:pt idx="69">
                  <c:v>767</c:v>
                </c:pt>
                <c:pt idx="70">
                  <c:v>692</c:v>
                </c:pt>
                <c:pt idx="71">
                  <c:v>121</c:v>
                </c:pt>
                <c:pt idx="72">
                  <c:v>538</c:v>
                </c:pt>
                <c:pt idx="73">
                  <c:v>225</c:v>
                </c:pt>
                <c:pt idx="74">
                  <c:v>275</c:v>
                </c:pt>
                <c:pt idx="75">
                  <c:v>499</c:v>
                </c:pt>
                <c:pt idx="76">
                  <c:v>387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'Profile Data'!$K$933</c:f>
              <c:strCache>
                <c:ptCount val="1"/>
                <c:pt idx="0">
                  <c:v>Golgi marker</c:v>
                </c:pt>
              </c:strCache>
            </c:strRef>
          </c:tx>
          <c:marker>
            <c:symbol val="none"/>
          </c:marker>
          <c:val>
            <c:numRef>
              <c:f>'Profile Data'!$K$934:$K$1010</c:f>
              <c:numCache>
                <c:formatCode>General</c:formatCode>
                <c:ptCount val="77"/>
                <c:pt idx="0">
                  <c:v>285</c:v>
                </c:pt>
                <c:pt idx="1">
                  <c:v>630</c:v>
                </c:pt>
                <c:pt idx="2">
                  <c:v>1307</c:v>
                </c:pt>
                <c:pt idx="3">
                  <c:v>2342</c:v>
                </c:pt>
                <c:pt idx="4">
                  <c:v>2740</c:v>
                </c:pt>
                <c:pt idx="5">
                  <c:v>2788</c:v>
                </c:pt>
                <c:pt idx="6">
                  <c:v>2971</c:v>
                </c:pt>
                <c:pt idx="7">
                  <c:v>3330</c:v>
                </c:pt>
                <c:pt idx="8">
                  <c:v>3259</c:v>
                </c:pt>
                <c:pt idx="9">
                  <c:v>3033</c:v>
                </c:pt>
                <c:pt idx="10">
                  <c:v>2550</c:v>
                </c:pt>
                <c:pt idx="11">
                  <c:v>2494</c:v>
                </c:pt>
                <c:pt idx="12">
                  <c:v>1829</c:v>
                </c:pt>
                <c:pt idx="13">
                  <c:v>1171</c:v>
                </c:pt>
                <c:pt idx="14">
                  <c:v>1205</c:v>
                </c:pt>
                <c:pt idx="15">
                  <c:v>559</c:v>
                </c:pt>
                <c:pt idx="16">
                  <c:v>774</c:v>
                </c:pt>
                <c:pt idx="17">
                  <c:v>551</c:v>
                </c:pt>
                <c:pt idx="18">
                  <c:v>822</c:v>
                </c:pt>
                <c:pt idx="19">
                  <c:v>884</c:v>
                </c:pt>
                <c:pt idx="20">
                  <c:v>1152</c:v>
                </c:pt>
                <c:pt idx="21">
                  <c:v>1347</c:v>
                </c:pt>
                <c:pt idx="22">
                  <c:v>1347</c:v>
                </c:pt>
                <c:pt idx="23">
                  <c:v>1446</c:v>
                </c:pt>
                <c:pt idx="24">
                  <c:v>1827</c:v>
                </c:pt>
                <c:pt idx="25">
                  <c:v>2687</c:v>
                </c:pt>
                <c:pt idx="26">
                  <c:v>3560</c:v>
                </c:pt>
                <c:pt idx="27">
                  <c:v>4095</c:v>
                </c:pt>
                <c:pt idx="28">
                  <c:v>3867</c:v>
                </c:pt>
                <c:pt idx="29">
                  <c:v>3868</c:v>
                </c:pt>
                <c:pt idx="30">
                  <c:v>2782</c:v>
                </c:pt>
                <c:pt idx="31">
                  <c:v>2227</c:v>
                </c:pt>
                <c:pt idx="32">
                  <c:v>1396</c:v>
                </c:pt>
                <c:pt idx="33">
                  <c:v>1396</c:v>
                </c:pt>
                <c:pt idx="34">
                  <c:v>924</c:v>
                </c:pt>
                <c:pt idx="35">
                  <c:v>711</c:v>
                </c:pt>
                <c:pt idx="36">
                  <c:v>1120</c:v>
                </c:pt>
                <c:pt idx="37">
                  <c:v>899</c:v>
                </c:pt>
                <c:pt idx="38">
                  <c:v>807</c:v>
                </c:pt>
                <c:pt idx="39">
                  <c:v>965</c:v>
                </c:pt>
                <c:pt idx="40">
                  <c:v>976</c:v>
                </c:pt>
                <c:pt idx="41">
                  <c:v>905</c:v>
                </c:pt>
                <c:pt idx="42">
                  <c:v>670</c:v>
                </c:pt>
                <c:pt idx="43">
                  <c:v>1081</c:v>
                </c:pt>
                <c:pt idx="44">
                  <c:v>911</c:v>
                </c:pt>
                <c:pt idx="45">
                  <c:v>1177</c:v>
                </c:pt>
                <c:pt idx="46">
                  <c:v>1678</c:v>
                </c:pt>
                <c:pt idx="47">
                  <c:v>1698</c:v>
                </c:pt>
                <c:pt idx="48">
                  <c:v>1972</c:v>
                </c:pt>
                <c:pt idx="49">
                  <c:v>1844</c:v>
                </c:pt>
                <c:pt idx="50">
                  <c:v>1836</c:v>
                </c:pt>
                <c:pt idx="51">
                  <c:v>1878</c:v>
                </c:pt>
                <c:pt idx="52">
                  <c:v>1242</c:v>
                </c:pt>
                <c:pt idx="53">
                  <c:v>738</c:v>
                </c:pt>
                <c:pt idx="54">
                  <c:v>905</c:v>
                </c:pt>
                <c:pt idx="55">
                  <c:v>905</c:v>
                </c:pt>
                <c:pt idx="56">
                  <c:v>640</c:v>
                </c:pt>
                <c:pt idx="57">
                  <c:v>767</c:v>
                </c:pt>
                <c:pt idx="58">
                  <c:v>629</c:v>
                </c:pt>
                <c:pt idx="59">
                  <c:v>1166</c:v>
                </c:pt>
                <c:pt idx="60">
                  <c:v>1169</c:v>
                </c:pt>
                <c:pt idx="61">
                  <c:v>1682</c:v>
                </c:pt>
                <c:pt idx="62">
                  <c:v>1832</c:v>
                </c:pt>
                <c:pt idx="63">
                  <c:v>1680</c:v>
                </c:pt>
                <c:pt idx="64">
                  <c:v>2271</c:v>
                </c:pt>
                <c:pt idx="65">
                  <c:v>2370</c:v>
                </c:pt>
                <c:pt idx="66">
                  <c:v>2370</c:v>
                </c:pt>
                <c:pt idx="67">
                  <c:v>2418</c:v>
                </c:pt>
                <c:pt idx="68">
                  <c:v>1799</c:v>
                </c:pt>
                <c:pt idx="69">
                  <c:v>1413</c:v>
                </c:pt>
                <c:pt idx="70">
                  <c:v>1149</c:v>
                </c:pt>
                <c:pt idx="71">
                  <c:v>985</c:v>
                </c:pt>
                <c:pt idx="72">
                  <c:v>641</c:v>
                </c:pt>
                <c:pt idx="73">
                  <c:v>569</c:v>
                </c:pt>
                <c:pt idx="74">
                  <c:v>174</c:v>
                </c:pt>
                <c:pt idx="75">
                  <c:v>476</c:v>
                </c:pt>
                <c:pt idx="76">
                  <c:v>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89808"/>
        <c:axId val="456890368"/>
      </c:lineChart>
      <c:catAx>
        <c:axId val="4568898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crossAx val="456890368"/>
        <c:crosses val="autoZero"/>
        <c:auto val="1"/>
        <c:lblAlgn val="ctr"/>
        <c:lblOffset val="100"/>
        <c:noMultiLvlLbl val="0"/>
      </c:catAx>
      <c:valAx>
        <c:axId val="456890368"/>
        <c:scaling>
          <c:orientation val="minMax"/>
          <c:max val="4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600" b="0"/>
            </a:pPr>
            <a:endParaRPr lang="ko-KR"/>
          </a:p>
        </c:txPr>
        <c:crossAx val="456889808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200"/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'Profile Data'!$W$324</c:f>
              <c:strCache>
                <c:ptCount val="1"/>
                <c:pt idx="0">
                  <c:v>Lpg0393</c:v>
                </c:pt>
              </c:strCache>
            </c:strRef>
          </c:tx>
          <c:marker>
            <c:symbol val="none"/>
          </c:marker>
          <c:val>
            <c:numRef>
              <c:f>'Profile Data'!$W$325:$W$421</c:f>
              <c:numCache>
                <c:formatCode>General</c:formatCode>
                <c:ptCount val="97"/>
                <c:pt idx="0">
                  <c:v>471</c:v>
                </c:pt>
                <c:pt idx="1">
                  <c:v>495</c:v>
                </c:pt>
                <c:pt idx="2">
                  <c:v>511</c:v>
                </c:pt>
                <c:pt idx="3">
                  <c:v>542</c:v>
                </c:pt>
                <c:pt idx="4">
                  <c:v>542</c:v>
                </c:pt>
                <c:pt idx="5">
                  <c:v>359</c:v>
                </c:pt>
                <c:pt idx="6">
                  <c:v>437</c:v>
                </c:pt>
                <c:pt idx="7">
                  <c:v>437</c:v>
                </c:pt>
                <c:pt idx="8">
                  <c:v>612</c:v>
                </c:pt>
                <c:pt idx="9">
                  <c:v>429</c:v>
                </c:pt>
                <c:pt idx="10">
                  <c:v>471</c:v>
                </c:pt>
                <c:pt idx="11">
                  <c:v>471</c:v>
                </c:pt>
                <c:pt idx="12">
                  <c:v>519</c:v>
                </c:pt>
                <c:pt idx="13">
                  <c:v>449</c:v>
                </c:pt>
                <c:pt idx="14">
                  <c:v>449</c:v>
                </c:pt>
                <c:pt idx="15">
                  <c:v>611</c:v>
                </c:pt>
                <c:pt idx="16">
                  <c:v>556</c:v>
                </c:pt>
                <c:pt idx="17">
                  <c:v>600</c:v>
                </c:pt>
                <c:pt idx="18">
                  <c:v>575</c:v>
                </c:pt>
                <c:pt idx="19">
                  <c:v>534</c:v>
                </c:pt>
                <c:pt idx="20">
                  <c:v>581</c:v>
                </c:pt>
                <c:pt idx="21">
                  <c:v>581</c:v>
                </c:pt>
                <c:pt idx="22">
                  <c:v>523</c:v>
                </c:pt>
                <c:pt idx="23">
                  <c:v>504</c:v>
                </c:pt>
                <c:pt idx="24">
                  <c:v>549</c:v>
                </c:pt>
                <c:pt idx="25">
                  <c:v>503</c:v>
                </c:pt>
                <c:pt idx="26">
                  <c:v>515</c:v>
                </c:pt>
                <c:pt idx="27">
                  <c:v>550</c:v>
                </c:pt>
                <c:pt idx="28">
                  <c:v>502</c:v>
                </c:pt>
                <c:pt idx="29">
                  <c:v>650</c:v>
                </c:pt>
                <c:pt idx="30">
                  <c:v>733</c:v>
                </c:pt>
                <c:pt idx="31">
                  <c:v>767</c:v>
                </c:pt>
                <c:pt idx="32">
                  <c:v>757</c:v>
                </c:pt>
                <c:pt idx="33">
                  <c:v>896</c:v>
                </c:pt>
                <c:pt idx="34">
                  <c:v>882</c:v>
                </c:pt>
                <c:pt idx="35">
                  <c:v>1009</c:v>
                </c:pt>
                <c:pt idx="36">
                  <c:v>819</c:v>
                </c:pt>
                <c:pt idx="37">
                  <c:v>881</c:v>
                </c:pt>
                <c:pt idx="38">
                  <c:v>833</c:v>
                </c:pt>
                <c:pt idx="39">
                  <c:v>821</c:v>
                </c:pt>
                <c:pt idx="40">
                  <c:v>881</c:v>
                </c:pt>
                <c:pt idx="41">
                  <c:v>726</c:v>
                </c:pt>
                <c:pt idx="42">
                  <c:v>817</c:v>
                </c:pt>
                <c:pt idx="43">
                  <c:v>805</c:v>
                </c:pt>
                <c:pt idx="44">
                  <c:v>717</c:v>
                </c:pt>
                <c:pt idx="45">
                  <c:v>810</c:v>
                </c:pt>
                <c:pt idx="46">
                  <c:v>759</c:v>
                </c:pt>
                <c:pt idx="47">
                  <c:v>768</c:v>
                </c:pt>
                <c:pt idx="48">
                  <c:v>647</c:v>
                </c:pt>
                <c:pt idx="49">
                  <c:v>642</c:v>
                </c:pt>
                <c:pt idx="50">
                  <c:v>763</c:v>
                </c:pt>
                <c:pt idx="51">
                  <c:v>588</c:v>
                </c:pt>
                <c:pt idx="52">
                  <c:v>729</c:v>
                </c:pt>
                <c:pt idx="53">
                  <c:v>621</c:v>
                </c:pt>
                <c:pt idx="54">
                  <c:v>599</c:v>
                </c:pt>
                <c:pt idx="55">
                  <c:v>657</c:v>
                </c:pt>
                <c:pt idx="56">
                  <c:v>761</c:v>
                </c:pt>
                <c:pt idx="57">
                  <c:v>768</c:v>
                </c:pt>
                <c:pt idx="58">
                  <c:v>881</c:v>
                </c:pt>
                <c:pt idx="59">
                  <c:v>852</c:v>
                </c:pt>
                <c:pt idx="60">
                  <c:v>720</c:v>
                </c:pt>
                <c:pt idx="61">
                  <c:v>668</c:v>
                </c:pt>
                <c:pt idx="62">
                  <c:v>846</c:v>
                </c:pt>
                <c:pt idx="63">
                  <c:v>735</c:v>
                </c:pt>
                <c:pt idx="64">
                  <c:v>688</c:v>
                </c:pt>
                <c:pt idx="65">
                  <c:v>771</c:v>
                </c:pt>
                <c:pt idx="66">
                  <c:v>686</c:v>
                </c:pt>
                <c:pt idx="67">
                  <c:v>566</c:v>
                </c:pt>
                <c:pt idx="68">
                  <c:v>699</c:v>
                </c:pt>
                <c:pt idx="69">
                  <c:v>628</c:v>
                </c:pt>
                <c:pt idx="70">
                  <c:v>702</c:v>
                </c:pt>
                <c:pt idx="71">
                  <c:v>619</c:v>
                </c:pt>
                <c:pt idx="72">
                  <c:v>679</c:v>
                </c:pt>
                <c:pt idx="73">
                  <c:v>525</c:v>
                </c:pt>
                <c:pt idx="74">
                  <c:v>527</c:v>
                </c:pt>
                <c:pt idx="75">
                  <c:v>600</c:v>
                </c:pt>
                <c:pt idx="76">
                  <c:v>553</c:v>
                </c:pt>
                <c:pt idx="77">
                  <c:v>553</c:v>
                </c:pt>
                <c:pt idx="78">
                  <c:v>574</c:v>
                </c:pt>
                <c:pt idx="79">
                  <c:v>574</c:v>
                </c:pt>
                <c:pt idx="80">
                  <c:v>572</c:v>
                </c:pt>
                <c:pt idx="81">
                  <c:v>570</c:v>
                </c:pt>
                <c:pt idx="82">
                  <c:v>582</c:v>
                </c:pt>
                <c:pt idx="83">
                  <c:v>500</c:v>
                </c:pt>
                <c:pt idx="84">
                  <c:v>500</c:v>
                </c:pt>
                <c:pt idx="85">
                  <c:v>567</c:v>
                </c:pt>
                <c:pt idx="86">
                  <c:v>467</c:v>
                </c:pt>
                <c:pt idx="87">
                  <c:v>467</c:v>
                </c:pt>
                <c:pt idx="88">
                  <c:v>515</c:v>
                </c:pt>
                <c:pt idx="89">
                  <c:v>554</c:v>
                </c:pt>
                <c:pt idx="90">
                  <c:v>543</c:v>
                </c:pt>
                <c:pt idx="91">
                  <c:v>543</c:v>
                </c:pt>
                <c:pt idx="92">
                  <c:v>499</c:v>
                </c:pt>
                <c:pt idx="93">
                  <c:v>534</c:v>
                </c:pt>
                <c:pt idx="94">
                  <c:v>534</c:v>
                </c:pt>
                <c:pt idx="95">
                  <c:v>391</c:v>
                </c:pt>
                <c:pt idx="96">
                  <c:v>467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'Profile Data'!$X$324</c:f>
              <c:strCache>
                <c:ptCount val="1"/>
                <c:pt idx="0">
                  <c:v>Rab5b(S34N)</c:v>
                </c:pt>
              </c:strCache>
            </c:strRef>
          </c:tx>
          <c:marker>
            <c:symbol val="none"/>
          </c:marker>
          <c:val>
            <c:numRef>
              <c:f>'Profile Data'!$X$325:$X$421</c:f>
              <c:numCache>
                <c:formatCode>General</c:formatCode>
                <c:ptCount val="97"/>
                <c:pt idx="0">
                  <c:v>471</c:v>
                </c:pt>
                <c:pt idx="1">
                  <c:v>398</c:v>
                </c:pt>
                <c:pt idx="2">
                  <c:v>421</c:v>
                </c:pt>
                <c:pt idx="3">
                  <c:v>428</c:v>
                </c:pt>
                <c:pt idx="4">
                  <c:v>428</c:v>
                </c:pt>
                <c:pt idx="5">
                  <c:v>506</c:v>
                </c:pt>
                <c:pt idx="6">
                  <c:v>451</c:v>
                </c:pt>
                <c:pt idx="7">
                  <c:v>451</c:v>
                </c:pt>
                <c:pt idx="8">
                  <c:v>494</c:v>
                </c:pt>
                <c:pt idx="9">
                  <c:v>622</c:v>
                </c:pt>
                <c:pt idx="10">
                  <c:v>584</c:v>
                </c:pt>
                <c:pt idx="11">
                  <c:v>584</c:v>
                </c:pt>
                <c:pt idx="12">
                  <c:v>595</c:v>
                </c:pt>
                <c:pt idx="13">
                  <c:v>564</c:v>
                </c:pt>
                <c:pt idx="14">
                  <c:v>564</c:v>
                </c:pt>
                <c:pt idx="15">
                  <c:v>627</c:v>
                </c:pt>
                <c:pt idx="16">
                  <c:v>677</c:v>
                </c:pt>
                <c:pt idx="17">
                  <c:v>631</c:v>
                </c:pt>
                <c:pt idx="18">
                  <c:v>545</c:v>
                </c:pt>
                <c:pt idx="19">
                  <c:v>643</c:v>
                </c:pt>
                <c:pt idx="20">
                  <c:v>554</c:v>
                </c:pt>
                <c:pt idx="21">
                  <c:v>554</c:v>
                </c:pt>
                <c:pt idx="22">
                  <c:v>669</c:v>
                </c:pt>
                <c:pt idx="23">
                  <c:v>633</c:v>
                </c:pt>
                <c:pt idx="24">
                  <c:v>702</c:v>
                </c:pt>
                <c:pt idx="25">
                  <c:v>646</c:v>
                </c:pt>
                <c:pt idx="26">
                  <c:v>563</c:v>
                </c:pt>
                <c:pt idx="27">
                  <c:v>673</c:v>
                </c:pt>
                <c:pt idx="28">
                  <c:v>604</c:v>
                </c:pt>
                <c:pt idx="29">
                  <c:v>630</c:v>
                </c:pt>
                <c:pt idx="30">
                  <c:v>808</c:v>
                </c:pt>
                <c:pt idx="31">
                  <c:v>849</c:v>
                </c:pt>
                <c:pt idx="32">
                  <c:v>1025</c:v>
                </c:pt>
                <c:pt idx="33">
                  <c:v>1097</c:v>
                </c:pt>
                <c:pt idx="34">
                  <c:v>1204</c:v>
                </c:pt>
                <c:pt idx="35">
                  <c:v>1139</c:v>
                </c:pt>
                <c:pt idx="36">
                  <c:v>1096</c:v>
                </c:pt>
                <c:pt idx="37">
                  <c:v>957</c:v>
                </c:pt>
                <c:pt idx="38">
                  <c:v>922</c:v>
                </c:pt>
                <c:pt idx="39">
                  <c:v>972</c:v>
                </c:pt>
                <c:pt idx="40">
                  <c:v>923</c:v>
                </c:pt>
                <c:pt idx="41">
                  <c:v>987</c:v>
                </c:pt>
                <c:pt idx="42">
                  <c:v>970</c:v>
                </c:pt>
                <c:pt idx="43">
                  <c:v>906</c:v>
                </c:pt>
                <c:pt idx="44">
                  <c:v>991</c:v>
                </c:pt>
                <c:pt idx="45">
                  <c:v>1024</c:v>
                </c:pt>
                <c:pt idx="46">
                  <c:v>1009</c:v>
                </c:pt>
                <c:pt idx="47">
                  <c:v>958</c:v>
                </c:pt>
                <c:pt idx="48">
                  <c:v>992</c:v>
                </c:pt>
                <c:pt idx="49">
                  <c:v>940</c:v>
                </c:pt>
                <c:pt idx="50">
                  <c:v>705</c:v>
                </c:pt>
                <c:pt idx="51">
                  <c:v>594</c:v>
                </c:pt>
                <c:pt idx="52">
                  <c:v>675</c:v>
                </c:pt>
                <c:pt idx="53">
                  <c:v>593</c:v>
                </c:pt>
                <c:pt idx="54">
                  <c:v>684</c:v>
                </c:pt>
                <c:pt idx="55">
                  <c:v>683</c:v>
                </c:pt>
                <c:pt idx="56">
                  <c:v>809</c:v>
                </c:pt>
                <c:pt idx="57">
                  <c:v>840</c:v>
                </c:pt>
                <c:pt idx="58">
                  <c:v>900</c:v>
                </c:pt>
                <c:pt idx="59">
                  <c:v>968</c:v>
                </c:pt>
                <c:pt idx="60">
                  <c:v>796</c:v>
                </c:pt>
                <c:pt idx="61">
                  <c:v>920</c:v>
                </c:pt>
                <c:pt idx="62">
                  <c:v>981</c:v>
                </c:pt>
                <c:pt idx="63">
                  <c:v>988</c:v>
                </c:pt>
                <c:pt idx="64">
                  <c:v>993</c:v>
                </c:pt>
                <c:pt idx="65">
                  <c:v>992</c:v>
                </c:pt>
                <c:pt idx="66">
                  <c:v>1046</c:v>
                </c:pt>
                <c:pt idx="67">
                  <c:v>1148</c:v>
                </c:pt>
                <c:pt idx="68">
                  <c:v>1157</c:v>
                </c:pt>
                <c:pt idx="69">
                  <c:v>1154</c:v>
                </c:pt>
                <c:pt idx="70">
                  <c:v>972</c:v>
                </c:pt>
                <c:pt idx="71">
                  <c:v>952</c:v>
                </c:pt>
                <c:pt idx="72">
                  <c:v>774</c:v>
                </c:pt>
                <c:pt idx="73">
                  <c:v>761</c:v>
                </c:pt>
                <c:pt idx="74">
                  <c:v>789</c:v>
                </c:pt>
                <c:pt idx="75">
                  <c:v>776</c:v>
                </c:pt>
                <c:pt idx="76">
                  <c:v>779</c:v>
                </c:pt>
                <c:pt idx="77">
                  <c:v>779</c:v>
                </c:pt>
                <c:pt idx="78">
                  <c:v>707</c:v>
                </c:pt>
                <c:pt idx="79">
                  <c:v>737</c:v>
                </c:pt>
                <c:pt idx="80">
                  <c:v>682</c:v>
                </c:pt>
                <c:pt idx="81">
                  <c:v>752</c:v>
                </c:pt>
                <c:pt idx="82">
                  <c:v>694</c:v>
                </c:pt>
                <c:pt idx="83">
                  <c:v>593</c:v>
                </c:pt>
                <c:pt idx="84">
                  <c:v>593</c:v>
                </c:pt>
                <c:pt idx="85">
                  <c:v>533</c:v>
                </c:pt>
                <c:pt idx="86">
                  <c:v>519</c:v>
                </c:pt>
                <c:pt idx="87">
                  <c:v>519</c:v>
                </c:pt>
                <c:pt idx="88">
                  <c:v>516</c:v>
                </c:pt>
                <c:pt idx="89">
                  <c:v>523</c:v>
                </c:pt>
                <c:pt idx="90">
                  <c:v>406</c:v>
                </c:pt>
                <c:pt idx="91">
                  <c:v>406</c:v>
                </c:pt>
                <c:pt idx="92">
                  <c:v>438</c:v>
                </c:pt>
                <c:pt idx="93">
                  <c:v>460</c:v>
                </c:pt>
                <c:pt idx="94">
                  <c:v>460</c:v>
                </c:pt>
                <c:pt idx="95">
                  <c:v>463</c:v>
                </c:pt>
                <c:pt idx="96">
                  <c:v>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86448"/>
        <c:axId val="456887008"/>
      </c:lineChart>
      <c:catAx>
        <c:axId val="45688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crossAx val="456887008"/>
        <c:crosses val="autoZero"/>
        <c:auto val="1"/>
        <c:lblAlgn val="ctr"/>
        <c:lblOffset val="100"/>
        <c:noMultiLvlLbl val="0"/>
      </c:catAx>
      <c:valAx>
        <c:axId val="456887008"/>
        <c:scaling>
          <c:orientation val="minMax"/>
          <c:max val="1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600" b="0"/>
            </a:pPr>
            <a:endParaRPr lang="ko-KR"/>
          </a:p>
        </c:txPr>
        <c:crossAx val="456886448"/>
        <c:crosses val="autoZero"/>
        <c:crossBetween val="between"/>
        <c:majorUnit val="400"/>
        <c:minorUnit val="100"/>
      </c:valAx>
    </c:plotArea>
    <c:legend>
      <c:legendPos val="b"/>
      <c:layout>
        <c:manualLayout>
          <c:xMode val="edge"/>
          <c:yMode val="edge"/>
          <c:x val="0.14681161616161617"/>
          <c:y val="0.85279558882312034"/>
          <c:w val="0.8364924242424242"/>
          <c:h val="7.6141666666666663E-2"/>
        </c:manualLayout>
      </c:layout>
      <c:overlay val="0"/>
      <c:txPr>
        <a:bodyPr/>
        <a:lstStyle/>
        <a:p>
          <a:pPr>
            <a:defRPr sz="8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"/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'Profile Data'!$J$516</c:f>
              <c:strCache>
                <c:ptCount val="1"/>
                <c:pt idx="0">
                  <c:v>Lpg0393</c:v>
                </c:pt>
              </c:strCache>
            </c:strRef>
          </c:tx>
          <c:marker>
            <c:symbol val="none"/>
          </c:marker>
          <c:val>
            <c:numRef>
              <c:f>'Profile Data'!$J$517:$J$591</c:f>
              <c:numCache>
                <c:formatCode>General</c:formatCode>
                <c:ptCount val="75"/>
                <c:pt idx="0">
                  <c:v>329</c:v>
                </c:pt>
                <c:pt idx="1">
                  <c:v>315</c:v>
                </c:pt>
                <c:pt idx="2">
                  <c:v>210</c:v>
                </c:pt>
                <c:pt idx="3">
                  <c:v>166</c:v>
                </c:pt>
                <c:pt idx="4">
                  <c:v>557</c:v>
                </c:pt>
                <c:pt idx="5">
                  <c:v>712</c:v>
                </c:pt>
                <c:pt idx="6">
                  <c:v>637</c:v>
                </c:pt>
                <c:pt idx="7">
                  <c:v>656</c:v>
                </c:pt>
                <c:pt idx="8">
                  <c:v>944</c:v>
                </c:pt>
                <c:pt idx="9">
                  <c:v>415</c:v>
                </c:pt>
                <c:pt idx="10">
                  <c:v>381</c:v>
                </c:pt>
                <c:pt idx="11">
                  <c:v>296</c:v>
                </c:pt>
                <c:pt idx="12">
                  <c:v>202</c:v>
                </c:pt>
                <c:pt idx="13">
                  <c:v>86</c:v>
                </c:pt>
                <c:pt idx="14">
                  <c:v>9</c:v>
                </c:pt>
                <c:pt idx="15">
                  <c:v>7</c:v>
                </c:pt>
                <c:pt idx="16">
                  <c:v>8</c:v>
                </c:pt>
                <c:pt idx="17">
                  <c:v>87</c:v>
                </c:pt>
                <c:pt idx="18">
                  <c:v>37</c:v>
                </c:pt>
                <c:pt idx="19">
                  <c:v>247</c:v>
                </c:pt>
                <c:pt idx="20">
                  <c:v>117</c:v>
                </c:pt>
                <c:pt idx="21">
                  <c:v>136</c:v>
                </c:pt>
                <c:pt idx="22">
                  <c:v>712</c:v>
                </c:pt>
                <c:pt idx="23">
                  <c:v>946</c:v>
                </c:pt>
                <c:pt idx="24">
                  <c:v>1026</c:v>
                </c:pt>
                <c:pt idx="25">
                  <c:v>988</c:v>
                </c:pt>
                <c:pt idx="26">
                  <c:v>1186</c:v>
                </c:pt>
                <c:pt idx="27">
                  <c:v>1371</c:v>
                </c:pt>
                <c:pt idx="28">
                  <c:v>1441</c:v>
                </c:pt>
                <c:pt idx="29">
                  <c:v>1883</c:v>
                </c:pt>
                <c:pt idx="30">
                  <c:v>1678</c:v>
                </c:pt>
                <c:pt idx="31">
                  <c:v>2975</c:v>
                </c:pt>
                <c:pt idx="32">
                  <c:v>2741</c:v>
                </c:pt>
                <c:pt idx="33">
                  <c:v>2962</c:v>
                </c:pt>
                <c:pt idx="34">
                  <c:v>2808</c:v>
                </c:pt>
                <c:pt idx="35">
                  <c:v>2975</c:v>
                </c:pt>
                <c:pt idx="36">
                  <c:v>2999</c:v>
                </c:pt>
                <c:pt idx="37">
                  <c:v>2442</c:v>
                </c:pt>
                <c:pt idx="38">
                  <c:v>2442</c:v>
                </c:pt>
                <c:pt idx="39">
                  <c:v>2575</c:v>
                </c:pt>
                <c:pt idx="40">
                  <c:v>2780</c:v>
                </c:pt>
                <c:pt idx="41">
                  <c:v>2702</c:v>
                </c:pt>
                <c:pt idx="42">
                  <c:v>2734</c:v>
                </c:pt>
                <c:pt idx="43">
                  <c:v>2911</c:v>
                </c:pt>
                <c:pt idx="44">
                  <c:v>2666</c:v>
                </c:pt>
                <c:pt idx="45">
                  <c:v>3003</c:v>
                </c:pt>
                <c:pt idx="46">
                  <c:v>2586</c:v>
                </c:pt>
                <c:pt idx="47">
                  <c:v>3032</c:v>
                </c:pt>
                <c:pt idx="48">
                  <c:v>3247</c:v>
                </c:pt>
                <c:pt idx="49">
                  <c:v>3363</c:v>
                </c:pt>
                <c:pt idx="50">
                  <c:v>3089</c:v>
                </c:pt>
                <c:pt idx="51">
                  <c:v>2900</c:v>
                </c:pt>
                <c:pt idx="52">
                  <c:v>1745</c:v>
                </c:pt>
                <c:pt idx="53">
                  <c:v>1996</c:v>
                </c:pt>
                <c:pt idx="54">
                  <c:v>1985</c:v>
                </c:pt>
                <c:pt idx="55">
                  <c:v>1944</c:v>
                </c:pt>
                <c:pt idx="56">
                  <c:v>2044</c:v>
                </c:pt>
                <c:pt idx="57">
                  <c:v>1716</c:v>
                </c:pt>
                <c:pt idx="58">
                  <c:v>1295</c:v>
                </c:pt>
                <c:pt idx="59">
                  <c:v>1001</c:v>
                </c:pt>
                <c:pt idx="60">
                  <c:v>755</c:v>
                </c:pt>
                <c:pt idx="61">
                  <c:v>219</c:v>
                </c:pt>
                <c:pt idx="62">
                  <c:v>503</c:v>
                </c:pt>
                <c:pt idx="63">
                  <c:v>484</c:v>
                </c:pt>
                <c:pt idx="64">
                  <c:v>489</c:v>
                </c:pt>
                <c:pt idx="65">
                  <c:v>742</c:v>
                </c:pt>
                <c:pt idx="66">
                  <c:v>754</c:v>
                </c:pt>
                <c:pt idx="67">
                  <c:v>998</c:v>
                </c:pt>
                <c:pt idx="68">
                  <c:v>1373</c:v>
                </c:pt>
                <c:pt idx="69">
                  <c:v>1125</c:v>
                </c:pt>
                <c:pt idx="70">
                  <c:v>919</c:v>
                </c:pt>
                <c:pt idx="71">
                  <c:v>953</c:v>
                </c:pt>
                <c:pt idx="72">
                  <c:v>1004</c:v>
                </c:pt>
                <c:pt idx="73">
                  <c:v>579</c:v>
                </c:pt>
                <c:pt idx="74">
                  <c:v>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'Profile Data'!$K$516</c:f>
              <c:strCache>
                <c:ptCount val="1"/>
                <c:pt idx="0">
                  <c:v>Rab5b(Q75L)</c:v>
                </c:pt>
              </c:strCache>
            </c:strRef>
          </c:tx>
          <c:marker>
            <c:symbol val="none"/>
          </c:marker>
          <c:val>
            <c:numRef>
              <c:f>'Profile Data'!$K$517:$K$591</c:f>
              <c:numCache>
                <c:formatCode>General</c:formatCode>
                <c:ptCount val="75"/>
                <c:pt idx="0">
                  <c:v>129</c:v>
                </c:pt>
                <c:pt idx="1">
                  <c:v>35</c:v>
                </c:pt>
                <c:pt idx="2">
                  <c:v>114</c:v>
                </c:pt>
                <c:pt idx="3">
                  <c:v>115</c:v>
                </c:pt>
                <c:pt idx="4">
                  <c:v>60</c:v>
                </c:pt>
                <c:pt idx="5">
                  <c:v>113</c:v>
                </c:pt>
                <c:pt idx="6">
                  <c:v>331</c:v>
                </c:pt>
                <c:pt idx="7">
                  <c:v>189</c:v>
                </c:pt>
                <c:pt idx="8">
                  <c:v>392</c:v>
                </c:pt>
                <c:pt idx="9">
                  <c:v>641</c:v>
                </c:pt>
                <c:pt idx="10">
                  <c:v>1107</c:v>
                </c:pt>
                <c:pt idx="11">
                  <c:v>492</c:v>
                </c:pt>
                <c:pt idx="12">
                  <c:v>699</c:v>
                </c:pt>
                <c:pt idx="13">
                  <c:v>979</c:v>
                </c:pt>
                <c:pt idx="14">
                  <c:v>797</c:v>
                </c:pt>
                <c:pt idx="15">
                  <c:v>661</c:v>
                </c:pt>
                <c:pt idx="16">
                  <c:v>144</c:v>
                </c:pt>
                <c:pt idx="17">
                  <c:v>297</c:v>
                </c:pt>
                <c:pt idx="18">
                  <c:v>374</c:v>
                </c:pt>
                <c:pt idx="19">
                  <c:v>532</c:v>
                </c:pt>
                <c:pt idx="20">
                  <c:v>784</c:v>
                </c:pt>
                <c:pt idx="21">
                  <c:v>887</c:v>
                </c:pt>
                <c:pt idx="22">
                  <c:v>1677</c:v>
                </c:pt>
                <c:pt idx="23">
                  <c:v>1512</c:v>
                </c:pt>
                <c:pt idx="24">
                  <c:v>1519</c:v>
                </c:pt>
                <c:pt idx="25">
                  <c:v>1109</c:v>
                </c:pt>
                <c:pt idx="26">
                  <c:v>416</c:v>
                </c:pt>
                <c:pt idx="27">
                  <c:v>516</c:v>
                </c:pt>
                <c:pt idx="28">
                  <c:v>283</c:v>
                </c:pt>
                <c:pt idx="29">
                  <c:v>785</c:v>
                </c:pt>
                <c:pt idx="30">
                  <c:v>171</c:v>
                </c:pt>
                <c:pt idx="31">
                  <c:v>512</c:v>
                </c:pt>
                <c:pt idx="32">
                  <c:v>792</c:v>
                </c:pt>
                <c:pt idx="33">
                  <c:v>1109</c:v>
                </c:pt>
                <c:pt idx="34">
                  <c:v>1702</c:v>
                </c:pt>
                <c:pt idx="35">
                  <c:v>2077</c:v>
                </c:pt>
                <c:pt idx="36">
                  <c:v>680</c:v>
                </c:pt>
                <c:pt idx="37">
                  <c:v>760</c:v>
                </c:pt>
                <c:pt idx="38">
                  <c:v>760</c:v>
                </c:pt>
                <c:pt idx="39">
                  <c:v>673</c:v>
                </c:pt>
                <c:pt idx="40">
                  <c:v>877</c:v>
                </c:pt>
                <c:pt idx="41">
                  <c:v>1177</c:v>
                </c:pt>
                <c:pt idx="42">
                  <c:v>1393</c:v>
                </c:pt>
                <c:pt idx="43">
                  <c:v>1024</c:v>
                </c:pt>
                <c:pt idx="44">
                  <c:v>866</c:v>
                </c:pt>
                <c:pt idx="45">
                  <c:v>1019</c:v>
                </c:pt>
                <c:pt idx="46">
                  <c:v>1017</c:v>
                </c:pt>
                <c:pt idx="47">
                  <c:v>1247</c:v>
                </c:pt>
                <c:pt idx="48">
                  <c:v>722</c:v>
                </c:pt>
                <c:pt idx="49">
                  <c:v>1047</c:v>
                </c:pt>
                <c:pt idx="50">
                  <c:v>1258</c:v>
                </c:pt>
                <c:pt idx="51">
                  <c:v>1816</c:v>
                </c:pt>
                <c:pt idx="52">
                  <c:v>1646</c:v>
                </c:pt>
                <c:pt idx="53">
                  <c:v>1146</c:v>
                </c:pt>
                <c:pt idx="54">
                  <c:v>1360</c:v>
                </c:pt>
                <c:pt idx="55">
                  <c:v>1881</c:v>
                </c:pt>
                <c:pt idx="56">
                  <c:v>1301</c:v>
                </c:pt>
                <c:pt idx="57">
                  <c:v>831</c:v>
                </c:pt>
                <c:pt idx="58">
                  <c:v>1088</c:v>
                </c:pt>
                <c:pt idx="59">
                  <c:v>2392</c:v>
                </c:pt>
                <c:pt idx="60">
                  <c:v>2935</c:v>
                </c:pt>
                <c:pt idx="61">
                  <c:v>1354</c:v>
                </c:pt>
                <c:pt idx="62">
                  <c:v>1740</c:v>
                </c:pt>
                <c:pt idx="63">
                  <c:v>1481</c:v>
                </c:pt>
                <c:pt idx="64">
                  <c:v>2870</c:v>
                </c:pt>
                <c:pt idx="65">
                  <c:v>2067</c:v>
                </c:pt>
                <c:pt idx="66">
                  <c:v>2143</c:v>
                </c:pt>
                <c:pt idx="67">
                  <c:v>2743</c:v>
                </c:pt>
                <c:pt idx="68">
                  <c:v>2849</c:v>
                </c:pt>
                <c:pt idx="69">
                  <c:v>1879</c:v>
                </c:pt>
                <c:pt idx="70">
                  <c:v>1153</c:v>
                </c:pt>
                <c:pt idx="71">
                  <c:v>460</c:v>
                </c:pt>
                <c:pt idx="72">
                  <c:v>334</c:v>
                </c:pt>
                <c:pt idx="73">
                  <c:v>82</c:v>
                </c:pt>
                <c:pt idx="74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83088"/>
        <c:axId val="456883648"/>
      </c:lineChart>
      <c:catAx>
        <c:axId val="4568830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crossAx val="456883648"/>
        <c:crosses val="autoZero"/>
        <c:auto val="1"/>
        <c:lblAlgn val="ctr"/>
        <c:lblOffset val="100"/>
        <c:tickMarkSkip val="1000"/>
        <c:noMultiLvlLbl val="0"/>
      </c:catAx>
      <c:valAx>
        <c:axId val="456883648"/>
        <c:scaling>
          <c:orientation val="minMax"/>
          <c:max val="4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anchor="b" anchorCtr="0"/>
          <a:lstStyle/>
          <a:p>
            <a:pPr>
              <a:defRPr sz="600" b="0"/>
            </a:pPr>
            <a:endParaRPr lang="ko-KR"/>
          </a:p>
        </c:txPr>
        <c:crossAx val="456883088"/>
        <c:crosses val="autoZero"/>
        <c:crossBetween val="between"/>
        <c:majorUnit val="1000"/>
        <c:minorUnit val="100"/>
      </c:valAx>
      <c:spPr>
        <a:ln w="38100" cmpd="sng">
          <a:noFill/>
        </a:ln>
      </c:spPr>
    </c:plotArea>
    <c:plotVisOnly val="1"/>
    <c:dispBlanksAs val="gap"/>
    <c:showDLblsOverMax val="0"/>
  </c:chart>
  <c:txPr>
    <a:bodyPr/>
    <a:lstStyle/>
    <a:p>
      <a:pPr>
        <a:defRPr sz="200"/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8787878787878"/>
          <c:y val="0.11465277777777778"/>
          <c:w val="0.80185656565656571"/>
          <c:h val="0.6273791666666666"/>
        </c:manualLayout>
      </c:layout>
      <c:lineChart>
        <c:grouping val="standard"/>
        <c:varyColors val="0"/>
        <c:ser>
          <c:idx val="0"/>
          <c:order val="0"/>
          <c:tx>
            <c:strRef>
              <c:f>'Profile Data'!$C$1</c:f>
              <c:strCache>
                <c:ptCount val="1"/>
                <c:pt idx="0">
                  <c:v>Lpg0393</c:v>
                </c:pt>
              </c:strCache>
            </c:strRef>
          </c:tx>
          <c:marker>
            <c:symbol val="none"/>
          </c:marker>
          <c:val>
            <c:numRef>
              <c:f>'Profile Data'!$C$2:$C$128</c:f>
              <c:numCache>
                <c:formatCode>General</c:formatCode>
                <c:ptCount val="127"/>
                <c:pt idx="0">
                  <c:v>414</c:v>
                </c:pt>
                <c:pt idx="1">
                  <c:v>414</c:v>
                </c:pt>
                <c:pt idx="2">
                  <c:v>398</c:v>
                </c:pt>
                <c:pt idx="3">
                  <c:v>395</c:v>
                </c:pt>
                <c:pt idx="4">
                  <c:v>389</c:v>
                </c:pt>
                <c:pt idx="5">
                  <c:v>360</c:v>
                </c:pt>
                <c:pt idx="6">
                  <c:v>355</c:v>
                </c:pt>
                <c:pt idx="7">
                  <c:v>355</c:v>
                </c:pt>
                <c:pt idx="8">
                  <c:v>388</c:v>
                </c:pt>
                <c:pt idx="9">
                  <c:v>399</c:v>
                </c:pt>
                <c:pt idx="10">
                  <c:v>397</c:v>
                </c:pt>
                <c:pt idx="11">
                  <c:v>389</c:v>
                </c:pt>
                <c:pt idx="12">
                  <c:v>377</c:v>
                </c:pt>
                <c:pt idx="13">
                  <c:v>444</c:v>
                </c:pt>
                <c:pt idx="14">
                  <c:v>505</c:v>
                </c:pt>
                <c:pt idx="15">
                  <c:v>428</c:v>
                </c:pt>
                <c:pt idx="16">
                  <c:v>403</c:v>
                </c:pt>
                <c:pt idx="17">
                  <c:v>384</c:v>
                </c:pt>
                <c:pt idx="18">
                  <c:v>467</c:v>
                </c:pt>
                <c:pt idx="19">
                  <c:v>554</c:v>
                </c:pt>
                <c:pt idx="20">
                  <c:v>553</c:v>
                </c:pt>
                <c:pt idx="21">
                  <c:v>553</c:v>
                </c:pt>
                <c:pt idx="22">
                  <c:v>567</c:v>
                </c:pt>
                <c:pt idx="23">
                  <c:v>646</c:v>
                </c:pt>
                <c:pt idx="24">
                  <c:v>600</c:v>
                </c:pt>
                <c:pt idx="25">
                  <c:v>606</c:v>
                </c:pt>
                <c:pt idx="26">
                  <c:v>566</c:v>
                </c:pt>
                <c:pt idx="27">
                  <c:v>614</c:v>
                </c:pt>
                <c:pt idx="28">
                  <c:v>591</c:v>
                </c:pt>
                <c:pt idx="29">
                  <c:v>647</c:v>
                </c:pt>
                <c:pt idx="30">
                  <c:v>663</c:v>
                </c:pt>
                <c:pt idx="31">
                  <c:v>696</c:v>
                </c:pt>
                <c:pt idx="32">
                  <c:v>752</c:v>
                </c:pt>
                <c:pt idx="33">
                  <c:v>784</c:v>
                </c:pt>
                <c:pt idx="34">
                  <c:v>758</c:v>
                </c:pt>
                <c:pt idx="35">
                  <c:v>728</c:v>
                </c:pt>
                <c:pt idx="36">
                  <c:v>737</c:v>
                </c:pt>
                <c:pt idx="37">
                  <c:v>768</c:v>
                </c:pt>
                <c:pt idx="38">
                  <c:v>810</c:v>
                </c:pt>
                <c:pt idx="39">
                  <c:v>768</c:v>
                </c:pt>
                <c:pt idx="40">
                  <c:v>844</c:v>
                </c:pt>
                <c:pt idx="41">
                  <c:v>892</c:v>
                </c:pt>
                <c:pt idx="42">
                  <c:v>892</c:v>
                </c:pt>
                <c:pt idx="43">
                  <c:v>889</c:v>
                </c:pt>
                <c:pt idx="44">
                  <c:v>917</c:v>
                </c:pt>
                <c:pt idx="45">
                  <c:v>975</c:v>
                </c:pt>
                <c:pt idx="46">
                  <c:v>1080</c:v>
                </c:pt>
                <c:pt idx="47">
                  <c:v>1135</c:v>
                </c:pt>
                <c:pt idx="48">
                  <c:v>1135</c:v>
                </c:pt>
                <c:pt idx="49">
                  <c:v>1053</c:v>
                </c:pt>
                <c:pt idx="50">
                  <c:v>996</c:v>
                </c:pt>
                <c:pt idx="51">
                  <c:v>1003</c:v>
                </c:pt>
                <c:pt idx="52">
                  <c:v>1043</c:v>
                </c:pt>
                <c:pt idx="53">
                  <c:v>983</c:v>
                </c:pt>
                <c:pt idx="54">
                  <c:v>1023</c:v>
                </c:pt>
                <c:pt idx="55">
                  <c:v>989</c:v>
                </c:pt>
                <c:pt idx="56">
                  <c:v>974</c:v>
                </c:pt>
                <c:pt idx="57">
                  <c:v>1005</c:v>
                </c:pt>
                <c:pt idx="58">
                  <c:v>1058</c:v>
                </c:pt>
                <c:pt idx="59">
                  <c:v>1167</c:v>
                </c:pt>
                <c:pt idx="60">
                  <c:v>1171</c:v>
                </c:pt>
                <c:pt idx="61">
                  <c:v>1073</c:v>
                </c:pt>
                <c:pt idx="62">
                  <c:v>1078</c:v>
                </c:pt>
                <c:pt idx="63">
                  <c:v>1118</c:v>
                </c:pt>
                <c:pt idx="64">
                  <c:v>1150</c:v>
                </c:pt>
                <c:pt idx="65">
                  <c:v>1182</c:v>
                </c:pt>
                <c:pt idx="66">
                  <c:v>1194</c:v>
                </c:pt>
                <c:pt idx="67">
                  <c:v>1313</c:v>
                </c:pt>
                <c:pt idx="68">
                  <c:v>1354</c:v>
                </c:pt>
                <c:pt idx="69">
                  <c:v>1354</c:v>
                </c:pt>
                <c:pt idx="70">
                  <c:v>1333</c:v>
                </c:pt>
                <c:pt idx="71">
                  <c:v>1295</c:v>
                </c:pt>
                <c:pt idx="72">
                  <c:v>1333</c:v>
                </c:pt>
                <c:pt idx="73">
                  <c:v>1380</c:v>
                </c:pt>
                <c:pt idx="74">
                  <c:v>1336</c:v>
                </c:pt>
                <c:pt idx="75">
                  <c:v>1215</c:v>
                </c:pt>
                <c:pt idx="76">
                  <c:v>1253</c:v>
                </c:pt>
                <c:pt idx="77">
                  <c:v>1265</c:v>
                </c:pt>
                <c:pt idx="78">
                  <c:v>1164</c:v>
                </c:pt>
                <c:pt idx="79">
                  <c:v>1177</c:v>
                </c:pt>
                <c:pt idx="80">
                  <c:v>1103</c:v>
                </c:pt>
                <c:pt idx="81">
                  <c:v>1110</c:v>
                </c:pt>
                <c:pt idx="82">
                  <c:v>1079</c:v>
                </c:pt>
                <c:pt idx="83">
                  <c:v>978</c:v>
                </c:pt>
                <c:pt idx="84">
                  <c:v>1122</c:v>
                </c:pt>
                <c:pt idx="85">
                  <c:v>1114</c:v>
                </c:pt>
                <c:pt idx="86">
                  <c:v>1218</c:v>
                </c:pt>
                <c:pt idx="87">
                  <c:v>1170</c:v>
                </c:pt>
                <c:pt idx="88">
                  <c:v>1060</c:v>
                </c:pt>
                <c:pt idx="89">
                  <c:v>1119</c:v>
                </c:pt>
                <c:pt idx="90">
                  <c:v>1119</c:v>
                </c:pt>
                <c:pt idx="91">
                  <c:v>1165</c:v>
                </c:pt>
                <c:pt idx="92">
                  <c:v>1146</c:v>
                </c:pt>
                <c:pt idx="93">
                  <c:v>1042</c:v>
                </c:pt>
                <c:pt idx="94">
                  <c:v>1008</c:v>
                </c:pt>
                <c:pt idx="95">
                  <c:v>886</c:v>
                </c:pt>
                <c:pt idx="96">
                  <c:v>886</c:v>
                </c:pt>
                <c:pt idx="97">
                  <c:v>866</c:v>
                </c:pt>
                <c:pt idx="98">
                  <c:v>883</c:v>
                </c:pt>
                <c:pt idx="99">
                  <c:v>905</c:v>
                </c:pt>
                <c:pt idx="100">
                  <c:v>832</c:v>
                </c:pt>
                <c:pt idx="101">
                  <c:v>830</c:v>
                </c:pt>
                <c:pt idx="102">
                  <c:v>805</c:v>
                </c:pt>
                <c:pt idx="103">
                  <c:v>840</c:v>
                </c:pt>
                <c:pt idx="104">
                  <c:v>813</c:v>
                </c:pt>
                <c:pt idx="105">
                  <c:v>777</c:v>
                </c:pt>
                <c:pt idx="106">
                  <c:v>707</c:v>
                </c:pt>
                <c:pt idx="107">
                  <c:v>646</c:v>
                </c:pt>
                <c:pt idx="108">
                  <c:v>651</c:v>
                </c:pt>
                <c:pt idx="109">
                  <c:v>586</c:v>
                </c:pt>
                <c:pt idx="110">
                  <c:v>525</c:v>
                </c:pt>
                <c:pt idx="111">
                  <c:v>482</c:v>
                </c:pt>
                <c:pt idx="112">
                  <c:v>387</c:v>
                </c:pt>
                <c:pt idx="113">
                  <c:v>323</c:v>
                </c:pt>
                <c:pt idx="114">
                  <c:v>241</c:v>
                </c:pt>
                <c:pt idx="115">
                  <c:v>204</c:v>
                </c:pt>
                <c:pt idx="116">
                  <c:v>147</c:v>
                </c:pt>
                <c:pt idx="117">
                  <c:v>147</c:v>
                </c:pt>
                <c:pt idx="118">
                  <c:v>83</c:v>
                </c:pt>
                <c:pt idx="119">
                  <c:v>70</c:v>
                </c:pt>
                <c:pt idx="120">
                  <c:v>31</c:v>
                </c:pt>
                <c:pt idx="121">
                  <c:v>26</c:v>
                </c:pt>
                <c:pt idx="122">
                  <c:v>15</c:v>
                </c:pt>
                <c:pt idx="123">
                  <c:v>3</c:v>
                </c:pt>
                <c:pt idx="124">
                  <c:v>5</c:v>
                </c:pt>
                <c:pt idx="125">
                  <c:v>4</c:v>
                </c:pt>
                <c:pt idx="126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'Profile Data'!$D$1</c:f>
              <c:strCache>
                <c:ptCount val="1"/>
                <c:pt idx="0">
                  <c:v>Rab5b(S34N)</c:v>
                </c:pt>
              </c:strCache>
            </c:strRef>
          </c:tx>
          <c:marker>
            <c:symbol val="none"/>
          </c:marker>
          <c:val>
            <c:numRef>
              <c:f>'Profile Data'!$D$2:$D$128</c:f>
              <c:numCache>
                <c:formatCode>General</c:formatCode>
                <c:ptCount val="127"/>
                <c:pt idx="0">
                  <c:v>161</c:v>
                </c:pt>
                <c:pt idx="1">
                  <c:v>161</c:v>
                </c:pt>
                <c:pt idx="2">
                  <c:v>261</c:v>
                </c:pt>
                <c:pt idx="3">
                  <c:v>255</c:v>
                </c:pt>
                <c:pt idx="4">
                  <c:v>201</c:v>
                </c:pt>
                <c:pt idx="5">
                  <c:v>290</c:v>
                </c:pt>
                <c:pt idx="6">
                  <c:v>301</c:v>
                </c:pt>
                <c:pt idx="7">
                  <c:v>301</c:v>
                </c:pt>
                <c:pt idx="8">
                  <c:v>289</c:v>
                </c:pt>
                <c:pt idx="9">
                  <c:v>215</c:v>
                </c:pt>
                <c:pt idx="10">
                  <c:v>189</c:v>
                </c:pt>
                <c:pt idx="11">
                  <c:v>231</c:v>
                </c:pt>
                <c:pt idx="12">
                  <c:v>169</c:v>
                </c:pt>
                <c:pt idx="13">
                  <c:v>245</c:v>
                </c:pt>
                <c:pt idx="14">
                  <c:v>302</c:v>
                </c:pt>
                <c:pt idx="15">
                  <c:v>179</c:v>
                </c:pt>
                <c:pt idx="16">
                  <c:v>219</c:v>
                </c:pt>
                <c:pt idx="17">
                  <c:v>388</c:v>
                </c:pt>
                <c:pt idx="18">
                  <c:v>217</c:v>
                </c:pt>
                <c:pt idx="19">
                  <c:v>292</c:v>
                </c:pt>
                <c:pt idx="20">
                  <c:v>358</c:v>
                </c:pt>
                <c:pt idx="21">
                  <c:v>358</c:v>
                </c:pt>
                <c:pt idx="22">
                  <c:v>265</c:v>
                </c:pt>
                <c:pt idx="23">
                  <c:v>255</c:v>
                </c:pt>
                <c:pt idx="24">
                  <c:v>443</c:v>
                </c:pt>
                <c:pt idx="25">
                  <c:v>465</c:v>
                </c:pt>
                <c:pt idx="26">
                  <c:v>342</c:v>
                </c:pt>
                <c:pt idx="27">
                  <c:v>481</c:v>
                </c:pt>
                <c:pt idx="28">
                  <c:v>393</c:v>
                </c:pt>
                <c:pt idx="29">
                  <c:v>370</c:v>
                </c:pt>
                <c:pt idx="30">
                  <c:v>463</c:v>
                </c:pt>
                <c:pt idx="31">
                  <c:v>400</c:v>
                </c:pt>
                <c:pt idx="32">
                  <c:v>479</c:v>
                </c:pt>
                <c:pt idx="33">
                  <c:v>528</c:v>
                </c:pt>
                <c:pt idx="34">
                  <c:v>464</c:v>
                </c:pt>
                <c:pt idx="35">
                  <c:v>492</c:v>
                </c:pt>
                <c:pt idx="36">
                  <c:v>569</c:v>
                </c:pt>
                <c:pt idx="37">
                  <c:v>651</c:v>
                </c:pt>
                <c:pt idx="38">
                  <c:v>747</c:v>
                </c:pt>
                <c:pt idx="39">
                  <c:v>811</c:v>
                </c:pt>
                <c:pt idx="40">
                  <c:v>880</c:v>
                </c:pt>
                <c:pt idx="41">
                  <c:v>1076</c:v>
                </c:pt>
                <c:pt idx="42">
                  <c:v>1076</c:v>
                </c:pt>
                <c:pt idx="43">
                  <c:v>1042</c:v>
                </c:pt>
                <c:pt idx="44">
                  <c:v>1124</c:v>
                </c:pt>
                <c:pt idx="45">
                  <c:v>1241</c:v>
                </c:pt>
                <c:pt idx="46">
                  <c:v>1350</c:v>
                </c:pt>
                <c:pt idx="47">
                  <c:v>1185</c:v>
                </c:pt>
                <c:pt idx="48">
                  <c:v>1185</c:v>
                </c:pt>
                <c:pt idx="49">
                  <c:v>1182</c:v>
                </c:pt>
                <c:pt idx="50">
                  <c:v>1308</c:v>
                </c:pt>
                <c:pt idx="51">
                  <c:v>1284</c:v>
                </c:pt>
                <c:pt idx="52">
                  <c:v>1154</c:v>
                </c:pt>
                <c:pt idx="53">
                  <c:v>1075</c:v>
                </c:pt>
                <c:pt idx="54">
                  <c:v>1068</c:v>
                </c:pt>
                <c:pt idx="55">
                  <c:v>869</c:v>
                </c:pt>
                <c:pt idx="56">
                  <c:v>859</c:v>
                </c:pt>
                <c:pt idx="57">
                  <c:v>955</c:v>
                </c:pt>
                <c:pt idx="58">
                  <c:v>1188</c:v>
                </c:pt>
                <c:pt idx="59">
                  <c:v>1174</c:v>
                </c:pt>
                <c:pt idx="60">
                  <c:v>1162</c:v>
                </c:pt>
                <c:pt idx="61">
                  <c:v>1177</c:v>
                </c:pt>
                <c:pt idx="62">
                  <c:v>1177</c:v>
                </c:pt>
                <c:pt idx="63">
                  <c:v>1216</c:v>
                </c:pt>
                <c:pt idx="64">
                  <c:v>1166</c:v>
                </c:pt>
                <c:pt idx="65">
                  <c:v>1410</c:v>
                </c:pt>
                <c:pt idx="66">
                  <c:v>1346</c:v>
                </c:pt>
                <c:pt idx="67">
                  <c:v>1398</c:v>
                </c:pt>
                <c:pt idx="68">
                  <c:v>1509</c:v>
                </c:pt>
                <c:pt idx="69">
                  <c:v>1509</c:v>
                </c:pt>
                <c:pt idx="70">
                  <c:v>1481</c:v>
                </c:pt>
                <c:pt idx="71">
                  <c:v>1483</c:v>
                </c:pt>
                <c:pt idx="72">
                  <c:v>1689</c:v>
                </c:pt>
                <c:pt idx="73">
                  <c:v>1418</c:v>
                </c:pt>
                <c:pt idx="74">
                  <c:v>1773</c:v>
                </c:pt>
                <c:pt idx="75">
                  <c:v>1970</c:v>
                </c:pt>
                <c:pt idx="76">
                  <c:v>2041</c:v>
                </c:pt>
                <c:pt idx="77">
                  <c:v>1846</c:v>
                </c:pt>
                <c:pt idx="78">
                  <c:v>1821</c:v>
                </c:pt>
                <c:pt idx="79">
                  <c:v>1465</c:v>
                </c:pt>
                <c:pt idx="80">
                  <c:v>1544</c:v>
                </c:pt>
                <c:pt idx="81">
                  <c:v>1629</c:v>
                </c:pt>
                <c:pt idx="82">
                  <c:v>1395</c:v>
                </c:pt>
                <c:pt idx="83">
                  <c:v>1129</c:v>
                </c:pt>
                <c:pt idx="84">
                  <c:v>1391</c:v>
                </c:pt>
                <c:pt idx="85">
                  <c:v>1516</c:v>
                </c:pt>
                <c:pt idx="86">
                  <c:v>1426</c:v>
                </c:pt>
                <c:pt idx="87">
                  <c:v>1596</c:v>
                </c:pt>
                <c:pt idx="88">
                  <c:v>1423</c:v>
                </c:pt>
                <c:pt idx="89">
                  <c:v>1321</c:v>
                </c:pt>
                <c:pt idx="90">
                  <c:v>1321</c:v>
                </c:pt>
                <c:pt idx="91">
                  <c:v>1449</c:v>
                </c:pt>
                <c:pt idx="92">
                  <c:v>1480</c:v>
                </c:pt>
                <c:pt idx="93">
                  <c:v>1211</c:v>
                </c:pt>
                <c:pt idx="94">
                  <c:v>1189</c:v>
                </c:pt>
                <c:pt idx="95">
                  <c:v>1130</c:v>
                </c:pt>
                <c:pt idx="96">
                  <c:v>1130</c:v>
                </c:pt>
                <c:pt idx="97">
                  <c:v>1136</c:v>
                </c:pt>
                <c:pt idx="98">
                  <c:v>1081</c:v>
                </c:pt>
                <c:pt idx="99">
                  <c:v>903</c:v>
                </c:pt>
                <c:pt idx="100">
                  <c:v>908</c:v>
                </c:pt>
                <c:pt idx="101">
                  <c:v>696</c:v>
                </c:pt>
                <c:pt idx="102">
                  <c:v>651</c:v>
                </c:pt>
                <c:pt idx="103">
                  <c:v>772</c:v>
                </c:pt>
                <c:pt idx="104">
                  <c:v>602</c:v>
                </c:pt>
                <c:pt idx="105">
                  <c:v>582</c:v>
                </c:pt>
                <c:pt idx="106">
                  <c:v>497</c:v>
                </c:pt>
                <c:pt idx="107">
                  <c:v>327</c:v>
                </c:pt>
                <c:pt idx="108">
                  <c:v>332</c:v>
                </c:pt>
                <c:pt idx="109">
                  <c:v>318</c:v>
                </c:pt>
                <c:pt idx="110">
                  <c:v>219</c:v>
                </c:pt>
                <c:pt idx="111">
                  <c:v>335</c:v>
                </c:pt>
                <c:pt idx="112">
                  <c:v>221</c:v>
                </c:pt>
                <c:pt idx="113">
                  <c:v>109</c:v>
                </c:pt>
                <c:pt idx="114">
                  <c:v>210</c:v>
                </c:pt>
                <c:pt idx="115">
                  <c:v>189</c:v>
                </c:pt>
                <c:pt idx="116">
                  <c:v>127</c:v>
                </c:pt>
                <c:pt idx="117">
                  <c:v>127</c:v>
                </c:pt>
                <c:pt idx="118">
                  <c:v>38</c:v>
                </c:pt>
                <c:pt idx="119">
                  <c:v>29</c:v>
                </c:pt>
                <c:pt idx="120">
                  <c:v>26</c:v>
                </c:pt>
                <c:pt idx="121">
                  <c:v>64</c:v>
                </c:pt>
                <c:pt idx="122">
                  <c:v>27</c:v>
                </c:pt>
                <c:pt idx="123">
                  <c:v>5</c:v>
                </c:pt>
                <c:pt idx="124">
                  <c:v>7</c:v>
                </c:pt>
                <c:pt idx="125">
                  <c:v>15</c:v>
                </c:pt>
                <c:pt idx="126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79728"/>
        <c:axId val="456880288"/>
      </c:lineChart>
      <c:catAx>
        <c:axId val="456879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ko-KR"/>
          </a:p>
        </c:txPr>
        <c:crossAx val="456880288"/>
        <c:crosses val="autoZero"/>
        <c:auto val="1"/>
        <c:lblAlgn val="ctr"/>
        <c:lblOffset val="100"/>
        <c:noMultiLvlLbl val="0"/>
      </c:catAx>
      <c:valAx>
        <c:axId val="45688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600" b="0"/>
            </a:pPr>
            <a:endParaRPr lang="ko-KR"/>
          </a:p>
        </c:txPr>
        <c:crossAx val="456879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"/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26160438549774"/>
          <c:y val="4.4888888888888881E-2"/>
          <c:w val="0.69153856981981976"/>
          <c:h val="0.63400763888888878"/>
        </c:manualLayout>
      </c:layout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Lpg0393</c:v>
                </c:pt>
              </c:strCache>
            </c:strRef>
          </c:tx>
          <c:marker>
            <c:symbol val="none"/>
          </c:marker>
          <c:val>
            <c:numRef>
              <c:f>Sheet3!$B$2:$B$103</c:f>
              <c:numCache>
                <c:formatCode>General</c:formatCode>
                <c:ptCount val="102"/>
                <c:pt idx="0">
                  <c:v>362</c:v>
                </c:pt>
                <c:pt idx="1">
                  <c:v>346</c:v>
                </c:pt>
                <c:pt idx="2">
                  <c:v>352</c:v>
                </c:pt>
                <c:pt idx="3">
                  <c:v>328</c:v>
                </c:pt>
                <c:pt idx="4">
                  <c:v>328</c:v>
                </c:pt>
                <c:pt idx="5">
                  <c:v>328</c:v>
                </c:pt>
                <c:pt idx="6">
                  <c:v>304</c:v>
                </c:pt>
                <c:pt idx="7">
                  <c:v>313</c:v>
                </c:pt>
                <c:pt idx="8">
                  <c:v>294</c:v>
                </c:pt>
                <c:pt idx="9">
                  <c:v>365</c:v>
                </c:pt>
                <c:pt idx="10">
                  <c:v>348</c:v>
                </c:pt>
                <c:pt idx="11">
                  <c:v>314</c:v>
                </c:pt>
                <c:pt idx="12">
                  <c:v>462</c:v>
                </c:pt>
                <c:pt idx="13">
                  <c:v>469</c:v>
                </c:pt>
                <c:pt idx="14">
                  <c:v>644</c:v>
                </c:pt>
                <c:pt idx="15">
                  <c:v>636</c:v>
                </c:pt>
                <c:pt idx="16">
                  <c:v>720</c:v>
                </c:pt>
                <c:pt idx="17">
                  <c:v>857</c:v>
                </c:pt>
                <c:pt idx="18">
                  <c:v>905</c:v>
                </c:pt>
                <c:pt idx="19">
                  <c:v>885</c:v>
                </c:pt>
                <c:pt idx="20">
                  <c:v>971</c:v>
                </c:pt>
                <c:pt idx="21">
                  <c:v>979</c:v>
                </c:pt>
                <c:pt idx="22">
                  <c:v>962</c:v>
                </c:pt>
                <c:pt idx="23">
                  <c:v>986</c:v>
                </c:pt>
                <c:pt idx="24">
                  <c:v>982</c:v>
                </c:pt>
                <c:pt idx="25">
                  <c:v>1037</c:v>
                </c:pt>
                <c:pt idx="26">
                  <c:v>923</c:v>
                </c:pt>
                <c:pt idx="27">
                  <c:v>997</c:v>
                </c:pt>
                <c:pt idx="28">
                  <c:v>1062</c:v>
                </c:pt>
                <c:pt idx="29">
                  <c:v>1062</c:v>
                </c:pt>
                <c:pt idx="30">
                  <c:v>1047</c:v>
                </c:pt>
                <c:pt idx="31">
                  <c:v>1020</c:v>
                </c:pt>
                <c:pt idx="32">
                  <c:v>1020</c:v>
                </c:pt>
                <c:pt idx="33">
                  <c:v>1035</c:v>
                </c:pt>
                <c:pt idx="34">
                  <c:v>1023</c:v>
                </c:pt>
                <c:pt idx="35">
                  <c:v>1061</c:v>
                </c:pt>
                <c:pt idx="36">
                  <c:v>1061</c:v>
                </c:pt>
                <c:pt idx="37">
                  <c:v>821</c:v>
                </c:pt>
                <c:pt idx="38">
                  <c:v>823</c:v>
                </c:pt>
                <c:pt idx="39">
                  <c:v>823</c:v>
                </c:pt>
                <c:pt idx="40">
                  <c:v>844</c:v>
                </c:pt>
                <c:pt idx="41">
                  <c:v>841</c:v>
                </c:pt>
                <c:pt idx="42">
                  <c:v>858</c:v>
                </c:pt>
                <c:pt idx="43">
                  <c:v>862</c:v>
                </c:pt>
                <c:pt idx="44">
                  <c:v>801</c:v>
                </c:pt>
                <c:pt idx="45">
                  <c:v>824</c:v>
                </c:pt>
                <c:pt idx="46">
                  <c:v>842</c:v>
                </c:pt>
                <c:pt idx="47">
                  <c:v>923</c:v>
                </c:pt>
                <c:pt idx="48">
                  <c:v>895</c:v>
                </c:pt>
                <c:pt idx="49">
                  <c:v>885</c:v>
                </c:pt>
                <c:pt idx="50">
                  <c:v>929</c:v>
                </c:pt>
                <c:pt idx="51">
                  <c:v>942</c:v>
                </c:pt>
                <c:pt idx="52">
                  <c:v>1072</c:v>
                </c:pt>
                <c:pt idx="53">
                  <c:v>1154</c:v>
                </c:pt>
                <c:pt idx="54">
                  <c:v>1118</c:v>
                </c:pt>
                <c:pt idx="55">
                  <c:v>1072</c:v>
                </c:pt>
                <c:pt idx="56">
                  <c:v>1236</c:v>
                </c:pt>
                <c:pt idx="57">
                  <c:v>1266</c:v>
                </c:pt>
                <c:pt idx="58">
                  <c:v>1115</c:v>
                </c:pt>
                <c:pt idx="59">
                  <c:v>1101</c:v>
                </c:pt>
                <c:pt idx="60">
                  <c:v>1044</c:v>
                </c:pt>
                <c:pt idx="61">
                  <c:v>1042</c:v>
                </c:pt>
                <c:pt idx="62">
                  <c:v>961</c:v>
                </c:pt>
                <c:pt idx="63">
                  <c:v>838</c:v>
                </c:pt>
                <c:pt idx="64">
                  <c:v>838</c:v>
                </c:pt>
                <c:pt idx="65">
                  <c:v>765</c:v>
                </c:pt>
                <c:pt idx="66">
                  <c:v>750</c:v>
                </c:pt>
                <c:pt idx="67">
                  <c:v>750</c:v>
                </c:pt>
                <c:pt idx="68">
                  <c:v>630</c:v>
                </c:pt>
                <c:pt idx="69">
                  <c:v>560</c:v>
                </c:pt>
                <c:pt idx="70">
                  <c:v>545</c:v>
                </c:pt>
                <c:pt idx="71">
                  <c:v>545</c:v>
                </c:pt>
                <c:pt idx="72">
                  <c:v>530</c:v>
                </c:pt>
                <c:pt idx="73">
                  <c:v>418</c:v>
                </c:pt>
                <c:pt idx="74">
                  <c:v>418</c:v>
                </c:pt>
                <c:pt idx="75">
                  <c:v>473</c:v>
                </c:pt>
                <c:pt idx="76">
                  <c:v>416</c:v>
                </c:pt>
                <c:pt idx="77">
                  <c:v>404</c:v>
                </c:pt>
                <c:pt idx="78">
                  <c:v>316</c:v>
                </c:pt>
                <c:pt idx="79">
                  <c:v>311</c:v>
                </c:pt>
                <c:pt idx="80">
                  <c:v>339</c:v>
                </c:pt>
                <c:pt idx="81">
                  <c:v>279</c:v>
                </c:pt>
                <c:pt idx="82">
                  <c:v>290</c:v>
                </c:pt>
                <c:pt idx="83">
                  <c:v>314</c:v>
                </c:pt>
                <c:pt idx="84">
                  <c:v>294</c:v>
                </c:pt>
                <c:pt idx="85">
                  <c:v>207</c:v>
                </c:pt>
                <c:pt idx="86">
                  <c:v>226</c:v>
                </c:pt>
                <c:pt idx="87">
                  <c:v>242</c:v>
                </c:pt>
                <c:pt idx="88">
                  <c:v>205</c:v>
                </c:pt>
                <c:pt idx="89">
                  <c:v>254</c:v>
                </c:pt>
                <c:pt idx="90">
                  <c:v>323</c:v>
                </c:pt>
                <c:pt idx="91">
                  <c:v>313</c:v>
                </c:pt>
                <c:pt idx="92">
                  <c:v>317</c:v>
                </c:pt>
                <c:pt idx="93">
                  <c:v>329</c:v>
                </c:pt>
                <c:pt idx="94">
                  <c:v>358</c:v>
                </c:pt>
                <c:pt idx="95">
                  <c:v>320</c:v>
                </c:pt>
                <c:pt idx="96">
                  <c:v>363</c:v>
                </c:pt>
                <c:pt idx="97">
                  <c:v>299</c:v>
                </c:pt>
                <c:pt idx="98">
                  <c:v>349</c:v>
                </c:pt>
                <c:pt idx="99">
                  <c:v>349</c:v>
                </c:pt>
                <c:pt idx="100">
                  <c:v>322</c:v>
                </c:pt>
                <c:pt idx="101">
                  <c:v>309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Rab5b(Q79L)</c:v>
                </c:pt>
              </c:strCache>
            </c:strRef>
          </c:tx>
          <c:marker>
            <c:symbol val="none"/>
          </c:marker>
          <c:val>
            <c:numRef>
              <c:f>Sheet3!$C$2:$C$103</c:f>
              <c:numCache>
                <c:formatCode>General</c:formatCode>
                <c:ptCount val="102"/>
                <c:pt idx="0">
                  <c:v>362</c:v>
                </c:pt>
                <c:pt idx="1">
                  <c:v>313</c:v>
                </c:pt>
                <c:pt idx="2">
                  <c:v>332</c:v>
                </c:pt>
                <c:pt idx="3">
                  <c:v>342</c:v>
                </c:pt>
                <c:pt idx="4">
                  <c:v>342</c:v>
                </c:pt>
                <c:pt idx="5">
                  <c:v>415</c:v>
                </c:pt>
                <c:pt idx="6">
                  <c:v>397</c:v>
                </c:pt>
                <c:pt idx="7">
                  <c:v>422</c:v>
                </c:pt>
                <c:pt idx="8">
                  <c:v>437</c:v>
                </c:pt>
                <c:pt idx="9">
                  <c:v>501</c:v>
                </c:pt>
                <c:pt idx="10">
                  <c:v>515</c:v>
                </c:pt>
                <c:pt idx="11">
                  <c:v>547</c:v>
                </c:pt>
                <c:pt idx="12">
                  <c:v>531</c:v>
                </c:pt>
                <c:pt idx="13">
                  <c:v>646</c:v>
                </c:pt>
                <c:pt idx="14">
                  <c:v>694</c:v>
                </c:pt>
                <c:pt idx="15">
                  <c:v>684</c:v>
                </c:pt>
                <c:pt idx="16">
                  <c:v>653</c:v>
                </c:pt>
                <c:pt idx="17">
                  <c:v>792</c:v>
                </c:pt>
                <c:pt idx="18">
                  <c:v>751</c:v>
                </c:pt>
                <c:pt idx="19">
                  <c:v>870</c:v>
                </c:pt>
                <c:pt idx="20">
                  <c:v>854</c:v>
                </c:pt>
                <c:pt idx="21">
                  <c:v>902</c:v>
                </c:pt>
                <c:pt idx="22">
                  <c:v>864</c:v>
                </c:pt>
                <c:pt idx="23">
                  <c:v>889</c:v>
                </c:pt>
                <c:pt idx="24">
                  <c:v>967</c:v>
                </c:pt>
                <c:pt idx="25">
                  <c:v>906</c:v>
                </c:pt>
                <c:pt idx="26">
                  <c:v>1022</c:v>
                </c:pt>
                <c:pt idx="27">
                  <c:v>850</c:v>
                </c:pt>
                <c:pt idx="28">
                  <c:v>1018</c:v>
                </c:pt>
                <c:pt idx="29">
                  <c:v>1018</c:v>
                </c:pt>
                <c:pt idx="30">
                  <c:v>1101</c:v>
                </c:pt>
                <c:pt idx="31">
                  <c:v>1160</c:v>
                </c:pt>
                <c:pt idx="32">
                  <c:v>1160</c:v>
                </c:pt>
                <c:pt idx="33">
                  <c:v>1262</c:v>
                </c:pt>
                <c:pt idx="34">
                  <c:v>1270</c:v>
                </c:pt>
                <c:pt idx="35">
                  <c:v>1451</c:v>
                </c:pt>
                <c:pt idx="36">
                  <c:v>1451</c:v>
                </c:pt>
                <c:pt idx="37">
                  <c:v>1396</c:v>
                </c:pt>
                <c:pt idx="38">
                  <c:v>1419</c:v>
                </c:pt>
                <c:pt idx="39">
                  <c:v>1419</c:v>
                </c:pt>
                <c:pt idx="40">
                  <c:v>1203</c:v>
                </c:pt>
                <c:pt idx="41">
                  <c:v>1040</c:v>
                </c:pt>
                <c:pt idx="42">
                  <c:v>924</c:v>
                </c:pt>
                <c:pt idx="43">
                  <c:v>812</c:v>
                </c:pt>
                <c:pt idx="44">
                  <c:v>748</c:v>
                </c:pt>
                <c:pt idx="45">
                  <c:v>618</c:v>
                </c:pt>
                <c:pt idx="46">
                  <c:v>623</c:v>
                </c:pt>
                <c:pt idx="47">
                  <c:v>691</c:v>
                </c:pt>
                <c:pt idx="48">
                  <c:v>667</c:v>
                </c:pt>
                <c:pt idx="49">
                  <c:v>706</c:v>
                </c:pt>
                <c:pt idx="50">
                  <c:v>789</c:v>
                </c:pt>
                <c:pt idx="51">
                  <c:v>860</c:v>
                </c:pt>
                <c:pt idx="52">
                  <c:v>913</c:v>
                </c:pt>
                <c:pt idx="53">
                  <c:v>866</c:v>
                </c:pt>
                <c:pt idx="54">
                  <c:v>908</c:v>
                </c:pt>
                <c:pt idx="55">
                  <c:v>886</c:v>
                </c:pt>
                <c:pt idx="56">
                  <c:v>885</c:v>
                </c:pt>
                <c:pt idx="57">
                  <c:v>913</c:v>
                </c:pt>
                <c:pt idx="58">
                  <c:v>723</c:v>
                </c:pt>
                <c:pt idx="59">
                  <c:v>744</c:v>
                </c:pt>
                <c:pt idx="60">
                  <c:v>709</c:v>
                </c:pt>
                <c:pt idx="61">
                  <c:v>779</c:v>
                </c:pt>
                <c:pt idx="62">
                  <c:v>786</c:v>
                </c:pt>
                <c:pt idx="63">
                  <c:v>543</c:v>
                </c:pt>
                <c:pt idx="64">
                  <c:v>543</c:v>
                </c:pt>
                <c:pt idx="65">
                  <c:v>634</c:v>
                </c:pt>
                <c:pt idx="66">
                  <c:v>504</c:v>
                </c:pt>
                <c:pt idx="67">
                  <c:v>504</c:v>
                </c:pt>
                <c:pt idx="68">
                  <c:v>464</c:v>
                </c:pt>
                <c:pt idx="69">
                  <c:v>402</c:v>
                </c:pt>
                <c:pt idx="70">
                  <c:v>511</c:v>
                </c:pt>
                <c:pt idx="71">
                  <c:v>511</c:v>
                </c:pt>
                <c:pt idx="72">
                  <c:v>563</c:v>
                </c:pt>
                <c:pt idx="73">
                  <c:v>773</c:v>
                </c:pt>
                <c:pt idx="74">
                  <c:v>773</c:v>
                </c:pt>
                <c:pt idx="75">
                  <c:v>865</c:v>
                </c:pt>
                <c:pt idx="76">
                  <c:v>994</c:v>
                </c:pt>
                <c:pt idx="77">
                  <c:v>1017</c:v>
                </c:pt>
                <c:pt idx="78">
                  <c:v>931</c:v>
                </c:pt>
                <c:pt idx="79">
                  <c:v>1027</c:v>
                </c:pt>
                <c:pt idx="80">
                  <c:v>927</c:v>
                </c:pt>
                <c:pt idx="81">
                  <c:v>908</c:v>
                </c:pt>
                <c:pt idx="82">
                  <c:v>612</c:v>
                </c:pt>
                <c:pt idx="83">
                  <c:v>728</c:v>
                </c:pt>
                <c:pt idx="84">
                  <c:v>590</c:v>
                </c:pt>
                <c:pt idx="85">
                  <c:v>556</c:v>
                </c:pt>
                <c:pt idx="86">
                  <c:v>682</c:v>
                </c:pt>
                <c:pt idx="87">
                  <c:v>725</c:v>
                </c:pt>
                <c:pt idx="88">
                  <c:v>691</c:v>
                </c:pt>
                <c:pt idx="89">
                  <c:v>824</c:v>
                </c:pt>
                <c:pt idx="90">
                  <c:v>958</c:v>
                </c:pt>
                <c:pt idx="91">
                  <c:v>1012</c:v>
                </c:pt>
                <c:pt idx="92">
                  <c:v>887</c:v>
                </c:pt>
                <c:pt idx="93">
                  <c:v>873</c:v>
                </c:pt>
                <c:pt idx="94">
                  <c:v>778</c:v>
                </c:pt>
                <c:pt idx="95">
                  <c:v>712</c:v>
                </c:pt>
                <c:pt idx="96">
                  <c:v>622</c:v>
                </c:pt>
                <c:pt idx="97">
                  <c:v>472</c:v>
                </c:pt>
                <c:pt idx="98">
                  <c:v>268</c:v>
                </c:pt>
                <c:pt idx="99">
                  <c:v>268</c:v>
                </c:pt>
                <c:pt idx="100">
                  <c:v>267</c:v>
                </c:pt>
                <c:pt idx="101">
                  <c:v>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145888"/>
        <c:axId val="490143088"/>
      </c:lineChart>
      <c:catAx>
        <c:axId val="490145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200"/>
            </a:pPr>
            <a:endParaRPr lang="ko-KR"/>
          </a:p>
        </c:txPr>
        <c:crossAx val="490143088"/>
        <c:crosses val="autoZero"/>
        <c:auto val="1"/>
        <c:lblAlgn val="ctr"/>
        <c:lblOffset val="100"/>
        <c:noMultiLvlLbl val="0"/>
      </c:catAx>
      <c:valAx>
        <c:axId val="490143088"/>
        <c:scaling>
          <c:orientation val="minMax"/>
          <c:max val="1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490145888"/>
        <c:crosses val="autoZero"/>
        <c:crossBetween val="between"/>
        <c:majorUnit val="400"/>
        <c:minorUnit val="100"/>
      </c:valAx>
    </c:plotArea>
    <c:legend>
      <c:legendPos val="b"/>
      <c:layout>
        <c:manualLayout>
          <c:xMode val="edge"/>
          <c:yMode val="edge"/>
          <c:x val="9.5780629368086373E-2"/>
          <c:y val="0.78997222222222219"/>
          <c:w val="0.85746903153153153"/>
          <c:h val="0.14749973095690044"/>
        </c:manualLayout>
      </c:layout>
      <c:overlay val="0"/>
      <c:txPr>
        <a:bodyPr/>
        <a:lstStyle/>
        <a:p>
          <a:pPr>
            <a:defRPr sz="8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200"/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Rab22:mantGDP     (1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Sheet1!$B$2:$B$1122</c:f>
              <c:numCache>
                <c:formatCode>General</c:formatCode>
                <c:ptCount val="1121"/>
                <c:pt idx="0">
                  <c:v>70.046999999999997</c:v>
                </c:pt>
                <c:pt idx="1">
                  <c:v>70.156000000000006</c:v>
                </c:pt>
                <c:pt idx="2">
                  <c:v>70.156999999999996</c:v>
                </c:pt>
                <c:pt idx="3">
                  <c:v>70.042000000000002</c:v>
                </c:pt>
                <c:pt idx="4">
                  <c:v>70.112000000000009</c:v>
                </c:pt>
                <c:pt idx="5">
                  <c:v>70.073000000000008</c:v>
                </c:pt>
                <c:pt idx="6">
                  <c:v>69.957000000000008</c:v>
                </c:pt>
                <c:pt idx="7">
                  <c:v>70.007000000000005</c:v>
                </c:pt>
                <c:pt idx="8">
                  <c:v>69.929000000000002</c:v>
                </c:pt>
                <c:pt idx="9">
                  <c:v>69.918999999999997</c:v>
                </c:pt>
                <c:pt idx="10">
                  <c:v>70.228000000000009</c:v>
                </c:pt>
                <c:pt idx="11">
                  <c:v>70.122</c:v>
                </c:pt>
                <c:pt idx="12">
                  <c:v>70.010999999999996</c:v>
                </c:pt>
                <c:pt idx="13">
                  <c:v>69.998999999999995</c:v>
                </c:pt>
                <c:pt idx="14">
                  <c:v>69.978999999999999</c:v>
                </c:pt>
                <c:pt idx="15">
                  <c:v>69.899000000000001</c:v>
                </c:pt>
                <c:pt idx="16">
                  <c:v>70.097999999999999</c:v>
                </c:pt>
                <c:pt idx="17">
                  <c:v>70.076000000000008</c:v>
                </c:pt>
                <c:pt idx="18">
                  <c:v>69.923000000000002</c:v>
                </c:pt>
                <c:pt idx="19">
                  <c:v>69.789000000000001</c:v>
                </c:pt>
                <c:pt idx="20">
                  <c:v>70.022999999999996</c:v>
                </c:pt>
                <c:pt idx="21">
                  <c:v>69.905000000000001</c:v>
                </c:pt>
                <c:pt idx="22">
                  <c:v>69.918000000000006</c:v>
                </c:pt>
                <c:pt idx="23">
                  <c:v>69.97</c:v>
                </c:pt>
                <c:pt idx="24">
                  <c:v>70.042000000000002</c:v>
                </c:pt>
                <c:pt idx="25">
                  <c:v>69.838000000000008</c:v>
                </c:pt>
                <c:pt idx="26">
                  <c:v>69.814999999999998</c:v>
                </c:pt>
                <c:pt idx="27">
                  <c:v>69.915000000000006</c:v>
                </c:pt>
                <c:pt idx="28">
                  <c:v>69.859000000000009</c:v>
                </c:pt>
                <c:pt idx="29">
                  <c:v>69.825000000000003</c:v>
                </c:pt>
                <c:pt idx="30">
                  <c:v>70.012</c:v>
                </c:pt>
                <c:pt idx="31">
                  <c:v>69.881</c:v>
                </c:pt>
                <c:pt idx="32">
                  <c:v>69.948999999999998</c:v>
                </c:pt>
                <c:pt idx="33">
                  <c:v>69.92</c:v>
                </c:pt>
                <c:pt idx="34">
                  <c:v>69.846000000000004</c:v>
                </c:pt>
                <c:pt idx="35">
                  <c:v>69.900000000000006</c:v>
                </c:pt>
                <c:pt idx="36">
                  <c:v>69.930000000000007</c:v>
                </c:pt>
                <c:pt idx="37">
                  <c:v>69.736000000000004</c:v>
                </c:pt>
                <c:pt idx="38">
                  <c:v>69.772000000000006</c:v>
                </c:pt>
                <c:pt idx="39">
                  <c:v>69.715000000000003</c:v>
                </c:pt>
                <c:pt idx="40">
                  <c:v>69.713999999999999</c:v>
                </c:pt>
                <c:pt idx="41">
                  <c:v>69.808000000000007</c:v>
                </c:pt>
                <c:pt idx="42">
                  <c:v>69.775999999999996</c:v>
                </c:pt>
                <c:pt idx="43">
                  <c:v>69.909000000000006</c:v>
                </c:pt>
                <c:pt idx="44">
                  <c:v>69.954000000000008</c:v>
                </c:pt>
                <c:pt idx="45">
                  <c:v>69.772999999999996</c:v>
                </c:pt>
                <c:pt idx="46">
                  <c:v>69.932000000000002</c:v>
                </c:pt>
                <c:pt idx="47">
                  <c:v>69.828000000000003</c:v>
                </c:pt>
                <c:pt idx="48">
                  <c:v>69.826000000000008</c:v>
                </c:pt>
                <c:pt idx="49">
                  <c:v>69.882000000000005</c:v>
                </c:pt>
                <c:pt idx="50">
                  <c:v>69.727000000000004</c:v>
                </c:pt>
                <c:pt idx="51">
                  <c:v>69.61</c:v>
                </c:pt>
                <c:pt idx="52">
                  <c:v>69.786000000000001</c:v>
                </c:pt>
                <c:pt idx="53">
                  <c:v>69.772000000000006</c:v>
                </c:pt>
                <c:pt idx="54">
                  <c:v>69.62</c:v>
                </c:pt>
                <c:pt idx="55">
                  <c:v>69.740000000000009</c:v>
                </c:pt>
                <c:pt idx="56">
                  <c:v>69.632000000000005</c:v>
                </c:pt>
                <c:pt idx="57">
                  <c:v>69.878</c:v>
                </c:pt>
                <c:pt idx="58">
                  <c:v>69.72</c:v>
                </c:pt>
                <c:pt idx="59">
                  <c:v>69.673000000000002</c:v>
                </c:pt>
                <c:pt idx="60">
                  <c:v>69.900999999999996</c:v>
                </c:pt>
                <c:pt idx="61">
                  <c:v>69.829000000000008</c:v>
                </c:pt>
                <c:pt idx="62">
                  <c:v>69.757000000000005</c:v>
                </c:pt>
                <c:pt idx="63">
                  <c:v>69.67</c:v>
                </c:pt>
                <c:pt idx="64">
                  <c:v>69.641000000000005</c:v>
                </c:pt>
                <c:pt idx="65">
                  <c:v>69.622</c:v>
                </c:pt>
                <c:pt idx="66">
                  <c:v>69.808999999999997</c:v>
                </c:pt>
                <c:pt idx="67">
                  <c:v>69.707000000000008</c:v>
                </c:pt>
                <c:pt idx="68">
                  <c:v>69.745999999999995</c:v>
                </c:pt>
                <c:pt idx="69">
                  <c:v>69.826999999999998</c:v>
                </c:pt>
                <c:pt idx="70">
                  <c:v>69.793999999999997</c:v>
                </c:pt>
                <c:pt idx="71">
                  <c:v>69.745999999999995</c:v>
                </c:pt>
                <c:pt idx="72">
                  <c:v>69.850000000000009</c:v>
                </c:pt>
                <c:pt idx="73">
                  <c:v>69.686999999999998</c:v>
                </c:pt>
                <c:pt idx="74">
                  <c:v>69.677999999999997</c:v>
                </c:pt>
                <c:pt idx="75">
                  <c:v>69.728999999999999</c:v>
                </c:pt>
                <c:pt idx="76">
                  <c:v>69.635000000000005</c:v>
                </c:pt>
                <c:pt idx="77">
                  <c:v>69.647999999999996</c:v>
                </c:pt>
                <c:pt idx="78">
                  <c:v>69.683000000000007</c:v>
                </c:pt>
                <c:pt idx="79">
                  <c:v>69.525000000000006</c:v>
                </c:pt>
                <c:pt idx="80">
                  <c:v>69.628</c:v>
                </c:pt>
                <c:pt idx="81">
                  <c:v>69.736000000000004</c:v>
                </c:pt>
                <c:pt idx="82">
                  <c:v>69.739000000000004</c:v>
                </c:pt>
                <c:pt idx="83">
                  <c:v>69.691000000000003</c:v>
                </c:pt>
                <c:pt idx="84">
                  <c:v>69.572000000000003</c:v>
                </c:pt>
                <c:pt idx="85">
                  <c:v>69.710000000000008</c:v>
                </c:pt>
                <c:pt idx="86">
                  <c:v>69.641000000000005</c:v>
                </c:pt>
                <c:pt idx="87">
                  <c:v>69.594000000000008</c:v>
                </c:pt>
                <c:pt idx="88">
                  <c:v>69.631</c:v>
                </c:pt>
                <c:pt idx="89">
                  <c:v>69.593000000000004</c:v>
                </c:pt>
                <c:pt idx="90">
                  <c:v>69.638999999999996</c:v>
                </c:pt>
                <c:pt idx="91">
                  <c:v>69.564999999999998</c:v>
                </c:pt>
                <c:pt idx="92">
                  <c:v>69.600999999999999</c:v>
                </c:pt>
                <c:pt idx="93">
                  <c:v>69.612000000000009</c:v>
                </c:pt>
                <c:pt idx="94">
                  <c:v>69.481000000000009</c:v>
                </c:pt>
                <c:pt idx="95">
                  <c:v>69.638000000000005</c:v>
                </c:pt>
                <c:pt idx="96">
                  <c:v>69.781999999999996</c:v>
                </c:pt>
                <c:pt idx="97">
                  <c:v>69.658000000000001</c:v>
                </c:pt>
                <c:pt idx="98">
                  <c:v>69.891999999999996</c:v>
                </c:pt>
                <c:pt idx="99">
                  <c:v>69.602000000000004</c:v>
                </c:pt>
                <c:pt idx="100">
                  <c:v>69.751999999999995</c:v>
                </c:pt>
                <c:pt idx="101">
                  <c:v>69.635999999999996</c:v>
                </c:pt>
                <c:pt idx="102">
                  <c:v>69.596000000000004</c:v>
                </c:pt>
                <c:pt idx="103">
                  <c:v>69.625</c:v>
                </c:pt>
                <c:pt idx="104">
                  <c:v>69.481999999999999</c:v>
                </c:pt>
                <c:pt idx="105">
                  <c:v>69.713000000000008</c:v>
                </c:pt>
                <c:pt idx="106">
                  <c:v>69.653999999999996</c:v>
                </c:pt>
                <c:pt idx="107">
                  <c:v>69.619</c:v>
                </c:pt>
                <c:pt idx="108">
                  <c:v>69.602000000000004</c:v>
                </c:pt>
                <c:pt idx="109">
                  <c:v>69.616</c:v>
                </c:pt>
                <c:pt idx="110">
                  <c:v>69.603999999999999</c:v>
                </c:pt>
                <c:pt idx="111">
                  <c:v>69.55</c:v>
                </c:pt>
                <c:pt idx="112">
                  <c:v>69.656999999999996</c:v>
                </c:pt>
                <c:pt idx="113">
                  <c:v>69.697000000000003</c:v>
                </c:pt>
                <c:pt idx="114">
                  <c:v>69.823999999999998</c:v>
                </c:pt>
                <c:pt idx="115">
                  <c:v>69.561000000000007</c:v>
                </c:pt>
                <c:pt idx="116">
                  <c:v>69.56</c:v>
                </c:pt>
                <c:pt idx="117">
                  <c:v>69.603999999999999</c:v>
                </c:pt>
                <c:pt idx="118">
                  <c:v>69.631</c:v>
                </c:pt>
                <c:pt idx="119">
                  <c:v>69.618000000000009</c:v>
                </c:pt>
                <c:pt idx="120">
                  <c:v>69.662000000000006</c:v>
                </c:pt>
                <c:pt idx="121">
                  <c:v>69.534000000000006</c:v>
                </c:pt>
                <c:pt idx="122">
                  <c:v>69.623000000000005</c:v>
                </c:pt>
                <c:pt idx="123">
                  <c:v>69.647999999999996</c:v>
                </c:pt>
                <c:pt idx="124">
                  <c:v>69.548000000000002</c:v>
                </c:pt>
                <c:pt idx="125">
                  <c:v>69.641999999999996</c:v>
                </c:pt>
                <c:pt idx="126">
                  <c:v>69.52</c:v>
                </c:pt>
                <c:pt idx="127">
                  <c:v>69.588999999999999</c:v>
                </c:pt>
                <c:pt idx="128">
                  <c:v>69.521000000000001</c:v>
                </c:pt>
                <c:pt idx="129">
                  <c:v>69.635999999999996</c:v>
                </c:pt>
                <c:pt idx="130">
                  <c:v>69.573999999999998</c:v>
                </c:pt>
                <c:pt idx="131">
                  <c:v>69.634</c:v>
                </c:pt>
                <c:pt idx="132">
                  <c:v>69.531000000000006</c:v>
                </c:pt>
                <c:pt idx="133">
                  <c:v>69.727000000000004</c:v>
                </c:pt>
                <c:pt idx="134">
                  <c:v>69.695000000000007</c:v>
                </c:pt>
                <c:pt idx="135">
                  <c:v>69.674999999999997</c:v>
                </c:pt>
                <c:pt idx="136">
                  <c:v>69.618000000000009</c:v>
                </c:pt>
                <c:pt idx="137">
                  <c:v>69.594000000000008</c:v>
                </c:pt>
                <c:pt idx="138">
                  <c:v>69.61</c:v>
                </c:pt>
                <c:pt idx="139">
                  <c:v>69.515000000000001</c:v>
                </c:pt>
                <c:pt idx="140">
                  <c:v>69.400000000000006</c:v>
                </c:pt>
                <c:pt idx="141">
                  <c:v>69.713999999999999</c:v>
                </c:pt>
                <c:pt idx="142">
                  <c:v>69.454999999999998</c:v>
                </c:pt>
                <c:pt idx="143">
                  <c:v>69.608000000000004</c:v>
                </c:pt>
                <c:pt idx="144">
                  <c:v>69.698999999999998</c:v>
                </c:pt>
                <c:pt idx="145">
                  <c:v>69.414000000000001</c:v>
                </c:pt>
                <c:pt idx="146">
                  <c:v>69.444000000000003</c:v>
                </c:pt>
                <c:pt idx="147">
                  <c:v>69.522000000000006</c:v>
                </c:pt>
                <c:pt idx="148">
                  <c:v>69.53</c:v>
                </c:pt>
                <c:pt idx="149">
                  <c:v>69.408000000000001</c:v>
                </c:pt>
                <c:pt idx="150">
                  <c:v>69.463000000000008</c:v>
                </c:pt>
                <c:pt idx="151">
                  <c:v>69.525000000000006</c:v>
                </c:pt>
                <c:pt idx="152">
                  <c:v>69.543999999999997</c:v>
                </c:pt>
                <c:pt idx="153">
                  <c:v>69.487000000000009</c:v>
                </c:pt>
                <c:pt idx="154">
                  <c:v>69.546999999999997</c:v>
                </c:pt>
                <c:pt idx="155">
                  <c:v>69.546999999999997</c:v>
                </c:pt>
                <c:pt idx="156">
                  <c:v>69.545000000000002</c:v>
                </c:pt>
                <c:pt idx="157">
                  <c:v>69.554000000000002</c:v>
                </c:pt>
                <c:pt idx="158">
                  <c:v>69.475999999999999</c:v>
                </c:pt>
                <c:pt idx="159">
                  <c:v>69.304000000000002</c:v>
                </c:pt>
                <c:pt idx="160">
                  <c:v>69.483000000000004</c:v>
                </c:pt>
                <c:pt idx="161">
                  <c:v>69.612000000000009</c:v>
                </c:pt>
                <c:pt idx="162">
                  <c:v>69.433000000000007</c:v>
                </c:pt>
                <c:pt idx="163">
                  <c:v>69.540999999999997</c:v>
                </c:pt>
                <c:pt idx="164">
                  <c:v>69.477000000000004</c:v>
                </c:pt>
                <c:pt idx="165">
                  <c:v>69.326999999999998</c:v>
                </c:pt>
                <c:pt idx="166">
                  <c:v>69.519000000000005</c:v>
                </c:pt>
                <c:pt idx="167">
                  <c:v>69.417000000000002</c:v>
                </c:pt>
                <c:pt idx="168">
                  <c:v>69.503</c:v>
                </c:pt>
                <c:pt idx="169">
                  <c:v>69.459000000000003</c:v>
                </c:pt>
                <c:pt idx="170">
                  <c:v>69.293000000000006</c:v>
                </c:pt>
                <c:pt idx="171">
                  <c:v>69.542000000000002</c:v>
                </c:pt>
                <c:pt idx="172">
                  <c:v>69.594999999999999</c:v>
                </c:pt>
                <c:pt idx="173">
                  <c:v>69.385000000000005</c:v>
                </c:pt>
                <c:pt idx="174">
                  <c:v>69.486000000000004</c:v>
                </c:pt>
                <c:pt idx="175">
                  <c:v>69.42</c:v>
                </c:pt>
                <c:pt idx="176">
                  <c:v>69.265000000000001</c:v>
                </c:pt>
                <c:pt idx="177">
                  <c:v>69.436999999999998</c:v>
                </c:pt>
                <c:pt idx="178">
                  <c:v>69.403999999999996</c:v>
                </c:pt>
                <c:pt idx="179">
                  <c:v>69.274000000000001</c:v>
                </c:pt>
                <c:pt idx="180">
                  <c:v>69.350000000000009</c:v>
                </c:pt>
                <c:pt idx="181">
                  <c:v>69.37</c:v>
                </c:pt>
                <c:pt idx="182">
                  <c:v>69.338000000000008</c:v>
                </c:pt>
                <c:pt idx="183">
                  <c:v>69.367000000000004</c:v>
                </c:pt>
                <c:pt idx="184">
                  <c:v>69.442999999999998</c:v>
                </c:pt>
                <c:pt idx="185">
                  <c:v>69.308000000000007</c:v>
                </c:pt>
                <c:pt idx="186">
                  <c:v>69.281999999999996</c:v>
                </c:pt>
                <c:pt idx="187">
                  <c:v>69.472999999999999</c:v>
                </c:pt>
                <c:pt idx="188">
                  <c:v>69.484999999999999</c:v>
                </c:pt>
                <c:pt idx="189">
                  <c:v>69.240000000000009</c:v>
                </c:pt>
                <c:pt idx="190">
                  <c:v>69.325000000000003</c:v>
                </c:pt>
                <c:pt idx="191">
                  <c:v>69.468000000000004</c:v>
                </c:pt>
                <c:pt idx="192">
                  <c:v>69.484000000000009</c:v>
                </c:pt>
                <c:pt idx="193">
                  <c:v>69.487000000000009</c:v>
                </c:pt>
                <c:pt idx="194">
                  <c:v>69.278000000000006</c:v>
                </c:pt>
                <c:pt idx="195">
                  <c:v>69.463000000000008</c:v>
                </c:pt>
                <c:pt idx="196">
                  <c:v>69.346000000000004</c:v>
                </c:pt>
                <c:pt idx="197">
                  <c:v>69.326000000000008</c:v>
                </c:pt>
                <c:pt idx="198">
                  <c:v>69.361000000000004</c:v>
                </c:pt>
                <c:pt idx="199">
                  <c:v>69.278000000000006</c:v>
                </c:pt>
                <c:pt idx="200">
                  <c:v>69.240000000000009</c:v>
                </c:pt>
                <c:pt idx="201">
                  <c:v>69.375</c:v>
                </c:pt>
                <c:pt idx="202">
                  <c:v>69.146000000000001</c:v>
                </c:pt>
                <c:pt idx="203">
                  <c:v>69.353000000000009</c:v>
                </c:pt>
                <c:pt idx="204">
                  <c:v>69.436999999999998</c:v>
                </c:pt>
                <c:pt idx="205">
                  <c:v>69.376999999999995</c:v>
                </c:pt>
                <c:pt idx="206">
                  <c:v>69.237000000000009</c:v>
                </c:pt>
                <c:pt idx="207">
                  <c:v>69.487000000000009</c:v>
                </c:pt>
                <c:pt idx="208">
                  <c:v>69.378</c:v>
                </c:pt>
                <c:pt idx="209">
                  <c:v>69.388999999999996</c:v>
                </c:pt>
                <c:pt idx="210">
                  <c:v>69.263000000000005</c:v>
                </c:pt>
                <c:pt idx="211">
                  <c:v>69.375</c:v>
                </c:pt>
                <c:pt idx="212">
                  <c:v>69.37</c:v>
                </c:pt>
                <c:pt idx="213">
                  <c:v>69.38</c:v>
                </c:pt>
                <c:pt idx="214">
                  <c:v>69.353000000000009</c:v>
                </c:pt>
                <c:pt idx="215">
                  <c:v>69.402000000000001</c:v>
                </c:pt>
                <c:pt idx="216">
                  <c:v>69.241</c:v>
                </c:pt>
                <c:pt idx="217">
                  <c:v>69.349000000000004</c:v>
                </c:pt>
                <c:pt idx="218">
                  <c:v>69.247</c:v>
                </c:pt>
                <c:pt idx="219">
                  <c:v>69.118000000000009</c:v>
                </c:pt>
                <c:pt idx="220">
                  <c:v>69.25</c:v>
                </c:pt>
                <c:pt idx="221">
                  <c:v>69.144999999999996</c:v>
                </c:pt>
                <c:pt idx="222">
                  <c:v>69.326999999999998</c:v>
                </c:pt>
                <c:pt idx="223">
                  <c:v>69.146000000000001</c:v>
                </c:pt>
                <c:pt idx="224">
                  <c:v>69.3</c:v>
                </c:pt>
                <c:pt idx="225">
                  <c:v>69.234999999999999</c:v>
                </c:pt>
                <c:pt idx="226">
                  <c:v>69.162999999999997</c:v>
                </c:pt>
                <c:pt idx="227">
                  <c:v>69.341999999999999</c:v>
                </c:pt>
                <c:pt idx="228">
                  <c:v>69.323000000000008</c:v>
                </c:pt>
                <c:pt idx="229">
                  <c:v>69.320000000000007</c:v>
                </c:pt>
                <c:pt idx="230">
                  <c:v>69.341000000000008</c:v>
                </c:pt>
                <c:pt idx="231">
                  <c:v>69.174000000000007</c:v>
                </c:pt>
                <c:pt idx="232">
                  <c:v>69.305000000000007</c:v>
                </c:pt>
                <c:pt idx="233">
                  <c:v>69.275999999999996</c:v>
                </c:pt>
                <c:pt idx="234">
                  <c:v>69.394999999999996</c:v>
                </c:pt>
                <c:pt idx="235">
                  <c:v>69.058000000000007</c:v>
                </c:pt>
                <c:pt idx="236">
                  <c:v>69.149000000000001</c:v>
                </c:pt>
                <c:pt idx="237">
                  <c:v>69.292000000000002</c:v>
                </c:pt>
                <c:pt idx="238">
                  <c:v>69.054000000000002</c:v>
                </c:pt>
                <c:pt idx="239">
                  <c:v>69.192999999999998</c:v>
                </c:pt>
                <c:pt idx="240">
                  <c:v>69.204000000000008</c:v>
                </c:pt>
                <c:pt idx="241">
                  <c:v>69.298000000000002</c:v>
                </c:pt>
                <c:pt idx="242">
                  <c:v>69.296000000000006</c:v>
                </c:pt>
                <c:pt idx="243">
                  <c:v>69.263000000000005</c:v>
                </c:pt>
                <c:pt idx="244">
                  <c:v>69.09</c:v>
                </c:pt>
                <c:pt idx="245">
                  <c:v>69.325000000000003</c:v>
                </c:pt>
                <c:pt idx="246">
                  <c:v>69.174999999999997</c:v>
                </c:pt>
                <c:pt idx="247">
                  <c:v>69.22</c:v>
                </c:pt>
                <c:pt idx="248">
                  <c:v>69.278999999999996</c:v>
                </c:pt>
                <c:pt idx="249">
                  <c:v>69.275000000000006</c:v>
                </c:pt>
                <c:pt idx="250">
                  <c:v>69.159000000000006</c:v>
                </c:pt>
                <c:pt idx="251">
                  <c:v>69.233000000000004</c:v>
                </c:pt>
                <c:pt idx="252">
                  <c:v>69.233000000000004</c:v>
                </c:pt>
                <c:pt idx="253">
                  <c:v>69.332999999999998</c:v>
                </c:pt>
                <c:pt idx="254">
                  <c:v>69.251999999999995</c:v>
                </c:pt>
                <c:pt idx="255">
                  <c:v>69.316000000000003</c:v>
                </c:pt>
                <c:pt idx="256">
                  <c:v>69.260999999999996</c:v>
                </c:pt>
                <c:pt idx="257">
                  <c:v>69.316000000000003</c:v>
                </c:pt>
                <c:pt idx="258">
                  <c:v>69.281000000000006</c:v>
                </c:pt>
                <c:pt idx="259">
                  <c:v>69.28</c:v>
                </c:pt>
                <c:pt idx="260">
                  <c:v>69.150999999999996</c:v>
                </c:pt>
                <c:pt idx="261">
                  <c:v>69.355000000000004</c:v>
                </c:pt>
                <c:pt idx="262">
                  <c:v>69.263999999999996</c:v>
                </c:pt>
                <c:pt idx="263">
                  <c:v>69.317000000000007</c:v>
                </c:pt>
                <c:pt idx="264">
                  <c:v>69.183000000000007</c:v>
                </c:pt>
                <c:pt idx="265">
                  <c:v>69.152000000000001</c:v>
                </c:pt>
                <c:pt idx="266">
                  <c:v>69.210999999999999</c:v>
                </c:pt>
                <c:pt idx="267">
                  <c:v>69.210999999999999</c:v>
                </c:pt>
                <c:pt idx="268">
                  <c:v>69.231000000000009</c:v>
                </c:pt>
                <c:pt idx="269">
                  <c:v>69.153000000000006</c:v>
                </c:pt>
                <c:pt idx="270">
                  <c:v>69.195999999999998</c:v>
                </c:pt>
                <c:pt idx="271">
                  <c:v>69.373999999999995</c:v>
                </c:pt>
                <c:pt idx="272">
                  <c:v>69.355000000000004</c:v>
                </c:pt>
                <c:pt idx="273">
                  <c:v>69.186999999999998</c:v>
                </c:pt>
                <c:pt idx="274">
                  <c:v>69.180999999999997</c:v>
                </c:pt>
                <c:pt idx="275">
                  <c:v>69.248999999999995</c:v>
                </c:pt>
                <c:pt idx="276">
                  <c:v>69.079000000000008</c:v>
                </c:pt>
                <c:pt idx="277">
                  <c:v>69.213999999999999</c:v>
                </c:pt>
                <c:pt idx="278">
                  <c:v>69.153999999999996</c:v>
                </c:pt>
                <c:pt idx="279">
                  <c:v>69.195999999999998</c:v>
                </c:pt>
                <c:pt idx="280">
                  <c:v>69.256</c:v>
                </c:pt>
                <c:pt idx="281">
                  <c:v>69.003</c:v>
                </c:pt>
                <c:pt idx="282">
                  <c:v>69.135000000000005</c:v>
                </c:pt>
                <c:pt idx="283">
                  <c:v>69.180000000000007</c:v>
                </c:pt>
                <c:pt idx="284">
                  <c:v>69.162000000000006</c:v>
                </c:pt>
                <c:pt idx="285">
                  <c:v>69.156000000000006</c:v>
                </c:pt>
                <c:pt idx="286">
                  <c:v>69.228999999999999</c:v>
                </c:pt>
                <c:pt idx="287">
                  <c:v>69.162999999999997</c:v>
                </c:pt>
                <c:pt idx="288">
                  <c:v>69.12</c:v>
                </c:pt>
                <c:pt idx="289">
                  <c:v>69.007999999999996</c:v>
                </c:pt>
                <c:pt idx="290">
                  <c:v>69.241</c:v>
                </c:pt>
                <c:pt idx="291">
                  <c:v>69.185000000000002</c:v>
                </c:pt>
                <c:pt idx="292">
                  <c:v>69.061999999999998</c:v>
                </c:pt>
                <c:pt idx="293">
                  <c:v>69.328000000000003</c:v>
                </c:pt>
                <c:pt idx="294">
                  <c:v>69.256</c:v>
                </c:pt>
                <c:pt idx="295">
                  <c:v>69.180999999999997</c:v>
                </c:pt>
                <c:pt idx="296">
                  <c:v>69.216999999999999</c:v>
                </c:pt>
                <c:pt idx="297">
                  <c:v>69.209000000000003</c:v>
                </c:pt>
                <c:pt idx="298">
                  <c:v>69.147000000000006</c:v>
                </c:pt>
                <c:pt idx="299">
                  <c:v>69.3</c:v>
                </c:pt>
                <c:pt idx="300">
                  <c:v>69.206000000000003</c:v>
                </c:pt>
                <c:pt idx="301">
                  <c:v>69.197000000000003</c:v>
                </c:pt>
                <c:pt idx="302">
                  <c:v>69.088000000000008</c:v>
                </c:pt>
                <c:pt idx="303">
                  <c:v>69.094000000000008</c:v>
                </c:pt>
                <c:pt idx="304">
                  <c:v>69.171000000000006</c:v>
                </c:pt>
                <c:pt idx="305">
                  <c:v>69.05</c:v>
                </c:pt>
                <c:pt idx="306">
                  <c:v>69.135000000000005</c:v>
                </c:pt>
                <c:pt idx="307">
                  <c:v>69.188000000000002</c:v>
                </c:pt>
                <c:pt idx="308">
                  <c:v>69.057000000000002</c:v>
                </c:pt>
                <c:pt idx="309">
                  <c:v>69.085000000000008</c:v>
                </c:pt>
                <c:pt idx="310">
                  <c:v>69.198999999999998</c:v>
                </c:pt>
                <c:pt idx="311">
                  <c:v>69.210000000000008</c:v>
                </c:pt>
                <c:pt idx="312">
                  <c:v>69.103000000000009</c:v>
                </c:pt>
                <c:pt idx="313">
                  <c:v>69.116</c:v>
                </c:pt>
                <c:pt idx="314">
                  <c:v>69.224000000000004</c:v>
                </c:pt>
                <c:pt idx="315">
                  <c:v>69.191000000000003</c:v>
                </c:pt>
                <c:pt idx="316">
                  <c:v>69.072000000000003</c:v>
                </c:pt>
                <c:pt idx="317">
                  <c:v>69.103000000000009</c:v>
                </c:pt>
                <c:pt idx="318">
                  <c:v>68.959000000000003</c:v>
                </c:pt>
                <c:pt idx="319">
                  <c:v>69.043000000000006</c:v>
                </c:pt>
                <c:pt idx="320">
                  <c:v>68.988</c:v>
                </c:pt>
                <c:pt idx="321">
                  <c:v>69.09</c:v>
                </c:pt>
                <c:pt idx="322">
                  <c:v>69.055999999999997</c:v>
                </c:pt>
                <c:pt idx="323">
                  <c:v>69.153999999999996</c:v>
                </c:pt>
                <c:pt idx="324">
                  <c:v>69.021000000000001</c:v>
                </c:pt>
                <c:pt idx="325">
                  <c:v>69.115000000000009</c:v>
                </c:pt>
                <c:pt idx="326">
                  <c:v>69.075000000000003</c:v>
                </c:pt>
                <c:pt idx="327">
                  <c:v>69.186000000000007</c:v>
                </c:pt>
                <c:pt idx="328">
                  <c:v>69.171999999999997</c:v>
                </c:pt>
                <c:pt idx="329">
                  <c:v>69.105000000000004</c:v>
                </c:pt>
                <c:pt idx="330">
                  <c:v>69.171000000000006</c:v>
                </c:pt>
                <c:pt idx="331">
                  <c:v>68.960999999999999</c:v>
                </c:pt>
                <c:pt idx="332">
                  <c:v>69.161000000000001</c:v>
                </c:pt>
                <c:pt idx="333">
                  <c:v>69.212000000000003</c:v>
                </c:pt>
                <c:pt idx="334">
                  <c:v>69.028999999999996</c:v>
                </c:pt>
                <c:pt idx="335">
                  <c:v>69.046999999999997</c:v>
                </c:pt>
                <c:pt idx="336">
                  <c:v>69.094000000000008</c:v>
                </c:pt>
                <c:pt idx="337">
                  <c:v>69.144999999999996</c:v>
                </c:pt>
                <c:pt idx="338">
                  <c:v>69.082999999999998</c:v>
                </c:pt>
                <c:pt idx="339">
                  <c:v>69.064999999999998</c:v>
                </c:pt>
                <c:pt idx="340">
                  <c:v>69.155000000000001</c:v>
                </c:pt>
                <c:pt idx="341">
                  <c:v>69.048000000000002</c:v>
                </c:pt>
                <c:pt idx="342">
                  <c:v>68.971000000000004</c:v>
                </c:pt>
                <c:pt idx="343">
                  <c:v>68.954000000000008</c:v>
                </c:pt>
                <c:pt idx="344">
                  <c:v>69.167000000000002</c:v>
                </c:pt>
                <c:pt idx="345">
                  <c:v>69.106999999999999</c:v>
                </c:pt>
                <c:pt idx="346">
                  <c:v>69.106999999999999</c:v>
                </c:pt>
                <c:pt idx="347">
                  <c:v>69.153000000000006</c:v>
                </c:pt>
                <c:pt idx="348">
                  <c:v>69.123000000000005</c:v>
                </c:pt>
                <c:pt idx="349">
                  <c:v>69.091999999999999</c:v>
                </c:pt>
                <c:pt idx="350">
                  <c:v>69.075000000000003</c:v>
                </c:pt>
                <c:pt idx="351">
                  <c:v>69.016000000000005</c:v>
                </c:pt>
                <c:pt idx="352">
                  <c:v>69.02</c:v>
                </c:pt>
                <c:pt idx="353">
                  <c:v>69.191000000000003</c:v>
                </c:pt>
                <c:pt idx="354">
                  <c:v>69.194000000000003</c:v>
                </c:pt>
                <c:pt idx="355">
                  <c:v>69.112000000000009</c:v>
                </c:pt>
                <c:pt idx="356">
                  <c:v>68.932000000000002</c:v>
                </c:pt>
                <c:pt idx="357">
                  <c:v>69.006</c:v>
                </c:pt>
                <c:pt idx="358">
                  <c:v>68.954999999999998</c:v>
                </c:pt>
                <c:pt idx="359">
                  <c:v>69.024000000000001</c:v>
                </c:pt>
                <c:pt idx="360">
                  <c:v>68.912999999999997</c:v>
                </c:pt>
                <c:pt idx="361">
                  <c:v>69.129000000000005</c:v>
                </c:pt>
                <c:pt idx="362">
                  <c:v>69.11</c:v>
                </c:pt>
                <c:pt idx="363">
                  <c:v>69.012</c:v>
                </c:pt>
                <c:pt idx="364">
                  <c:v>69.153000000000006</c:v>
                </c:pt>
                <c:pt idx="365">
                  <c:v>69.132000000000005</c:v>
                </c:pt>
                <c:pt idx="366">
                  <c:v>69.126000000000005</c:v>
                </c:pt>
                <c:pt idx="367">
                  <c:v>69.09</c:v>
                </c:pt>
                <c:pt idx="368">
                  <c:v>68.906999999999996</c:v>
                </c:pt>
                <c:pt idx="369">
                  <c:v>69</c:v>
                </c:pt>
                <c:pt idx="370">
                  <c:v>69.042000000000002</c:v>
                </c:pt>
                <c:pt idx="371">
                  <c:v>69.238</c:v>
                </c:pt>
                <c:pt idx="372">
                  <c:v>69.069000000000003</c:v>
                </c:pt>
                <c:pt idx="373">
                  <c:v>69.084000000000003</c:v>
                </c:pt>
                <c:pt idx="374">
                  <c:v>69.064000000000007</c:v>
                </c:pt>
                <c:pt idx="375">
                  <c:v>69.102000000000004</c:v>
                </c:pt>
                <c:pt idx="376">
                  <c:v>69.11</c:v>
                </c:pt>
                <c:pt idx="377">
                  <c:v>68.869</c:v>
                </c:pt>
                <c:pt idx="378">
                  <c:v>68.98</c:v>
                </c:pt>
                <c:pt idx="379">
                  <c:v>69.049000000000007</c:v>
                </c:pt>
                <c:pt idx="380">
                  <c:v>68.960999999999999</c:v>
                </c:pt>
                <c:pt idx="381">
                  <c:v>69.075000000000003</c:v>
                </c:pt>
                <c:pt idx="382">
                  <c:v>69.075000000000003</c:v>
                </c:pt>
                <c:pt idx="383">
                  <c:v>69.162000000000006</c:v>
                </c:pt>
                <c:pt idx="384">
                  <c:v>69.016000000000005</c:v>
                </c:pt>
                <c:pt idx="385">
                  <c:v>69.143000000000001</c:v>
                </c:pt>
                <c:pt idx="386">
                  <c:v>69.135999999999996</c:v>
                </c:pt>
                <c:pt idx="387">
                  <c:v>69.084000000000003</c:v>
                </c:pt>
                <c:pt idx="388">
                  <c:v>68.960999999999999</c:v>
                </c:pt>
                <c:pt idx="389">
                  <c:v>69.064999999999998</c:v>
                </c:pt>
                <c:pt idx="390">
                  <c:v>69.057000000000002</c:v>
                </c:pt>
                <c:pt idx="391">
                  <c:v>69.048000000000002</c:v>
                </c:pt>
                <c:pt idx="392">
                  <c:v>69.082000000000008</c:v>
                </c:pt>
                <c:pt idx="393">
                  <c:v>69.033000000000001</c:v>
                </c:pt>
                <c:pt idx="394">
                  <c:v>68.944000000000003</c:v>
                </c:pt>
                <c:pt idx="395">
                  <c:v>69.015000000000001</c:v>
                </c:pt>
                <c:pt idx="396">
                  <c:v>68.902000000000001</c:v>
                </c:pt>
                <c:pt idx="397">
                  <c:v>69.016000000000005</c:v>
                </c:pt>
                <c:pt idx="398">
                  <c:v>69.051000000000002</c:v>
                </c:pt>
                <c:pt idx="399">
                  <c:v>69.097999999999999</c:v>
                </c:pt>
                <c:pt idx="400">
                  <c:v>68.923000000000002</c:v>
                </c:pt>
                <c:pt idx="401">
                  <c:v>69.069000000000003</c:v>
                </c:pt>
                <c:pt idx="402">
                  <c:v>69.153999999999996</c:v>
                </c:pt>
                <c:pt idx="403">
                  <c:v>69.037000000000006</c:v>
                </c:pt>
                <c:pt idx="404">
                  <c:v>69.150999999999996</c:v>
                </c:pt>
                <c:pt idx="405">
                  <c:v>69.131</c:v>
                </c:pt>
                <c:pt idx="406">
                  <c:v>69.195999999999998</c:v>
                </c:pt>
                <c:pt idx="407">
                  <c:v>69.122</c:v>
                </c:pt>
                <c:pt idx="408">
                  <c:v>69.072000000000003</c:v>
                </c:pt>
                <c:pt idx="409">
                  <c:v>69.064999999999998</c:v>
                </c:pt>
                <c:pt idx="410">
                  <c:v>69.164000000000001</c:v>
                </c:pt>
                <c:pt idx="411">
                  <c:v>69.001000000000005</c:v>
                </c:pt>
                <c:pt idx="412">
                  <c:v>69.066000000000003</c:v>
                </c:pt>
                <c:pt idx="413">
                  <c:v>69.042000000000002</c:v>
                </c:pt>
                <c:pt idx="414">
                  <c:v>69.045000000000002</c:v>
                </c:pt>
                <c:pt idx="415">
                  <c:v>69.055000000000007</c:v>
                </c:pt>
                <c:pt idx="416">
                  <c:v>69.087000000000003</c:v>
                </c:pt>
                <c:pt idx="417">
                  <c:v>69.141000000000005</c:v>
                </c:pt>
                <c:pt idx="418">
                  <c:v>68.992000000000004</c:v>
                </c:pt>
                <c:pt idx="419">
                  <c:v>69.111000000000004</c:v>
                </c:pt>
                <c:pt idx="420">
                  <c:v>69.087000000000003</c:v>
                </c:pt>
                <c:pt idx="421">
                  <c:v>69.119</c:v>
                </c:pt>
                <c:pt idx="422">
                  <c:v>68.994</c:v>
                </c:pt>
                <c:pt idx="423">
                  <c:v>68.912000000000006</c:v>
                </c:pt>
                <c:pt idx="424">
                  <c:v>68.945999999999998</c:v>
                </c:pt>
                <c:pt idx="425">
                  <c:v>69.007000000000005</c:v>
                </c:pt>
                <c:pt idx="426">
                  <c:v>69.016999999999996</c:v>
                </c:pt>
                <c:pt idx="427">
                  <c:v>68.891999999999996</c:v>
                </c:pt>
                <c:pt idx="428">
                  <c:v>69.087000000000003</c:v>
                </c:pt>
                <c:pt idx="429">
                  <c:v>69.034000000000006</c:v>
                </c:pt>
                <c:pt idx="430">
                  <c:v>68.988</c:v>
                </c:pt>
                <c:pt idx="431">
                  <c:v>69.192999999999998</c:v>
                </c:pt>
                <c:pt idx="432">
                  <c:v>69.082000000000008</c:v>
                </c:pt>
                <c:pt idx="433">
                  <c:v>69.106000000000009</c:v>
                </c:pt>
                <c:pt idx="434">
                  <c:v>68.978000000000009</c:v>
                </c:pt>
                <c:pt idx="435">
                  <c:v>69.010999999999996</c:v>
                </c:pt>
                <c:pt idx="436">
                  <c:v>69.022999999999996</c:v>
                </c:pt>
                <c:pt idx="437">
                  <c:v>69.055000000000007</c:v>
                </c:pt>
                <c:pt idx="438">
                  <c:v>69.091000000000008</c:v>
                </c:pt>
                <c:pt idx="439">
                  <c:v>68.915999999999997</c:v>
                </c:pt>
                <c:pt idx="440">
                  <c:v>69.037999999999997</c:v>
                </c:pt>
                <c:pt idx="441">
                  <c:v>69.058000000000007</c:v>
                </c:pt>
                <c:pt idx="442">
                  <c:v>68.998999999999995</c:v>
                </c:pt>
                <c:pt idx="443">
                  <c:v>68.912999999999997</c:v>
                </c:pt>
                <c:pt idx="444">
                  <c:v>69.058000000000007</c:v>
                </c:pt>
                <c:pt idx="445">
                  <c:v>69.117000000000004</c:v>
                </c:pt>
                <c:pt idx="446">
                  <c:v>69.028000000000006</c:v>
                </c:pt>
                <c:pt idx="447">
                  <c:v>69.052999999999997</c:v>
                </c:pt>
                <c:pt idx="448">
                  <c:v>69.161000000000001</c:v>
                </c:pt>
                <c:pt idx="449">
                  <c:v>69.046999999999997</c:v>
                </c:pt>
                <c:pt idx="450">
                  <c:v>69.064999999999998</c:v>
                </c:pt>
                <c:pt idx="451">
                  <c:v>68.939000000000007</c:v>
                </c:pt>
                <c:pt idx="452">
                  <c:v>68.986000000000004</c:v>
                </c:pt>
                <c:pt idx="453">
                  <c:v>68.993000000000009</c:v>
                </c:pt>
                <c:pt idx="454">
                  <c:v>69.109000000000009</c:v>
                </c:pt>
                <c:pt idx="455">
                  <c:v>68.983000000000004</c:v>
                </c:pt>
                <c:pt idx="456">
                  <c:v>69.118000000000009</c:v>
                </c:pt>
                <c:pt idx="457">
                  <c:v>68.855000000000004</c:v>
                </c:pt>
                <c:pt idx="458">
                  <c:v>69.165000000000006</c:v>
                </c:pt>
                <c:pt idx="459">
                  <c:v>69.018000000000001</c:v>
                </c:pt>
                <c:pt idx="460">
                  <c:v>69.05</c:v>
                </c:pt>
                <c:pt idx="461">
                  <c:v>69.055000000000007</c:v>
                </c:pt>
                <c:pt idx="462">
                  <c:v>68.902000000000001</c:v>
                </c:pt>
                <c:pt idx="463">
                  <c:v>69.087000000000003</c:v>
                </c:pt>
                <c:pt idx="464">
                  <c:v>69.201000000000008</c:v>
                </c:pt>
                <c:pt idx="465">
                  <c:v>68.932000000000002</c:v>
                </c:pt>
                <c:pt idx="466">
                  <c:v>68.972000000000008</c:v>
                </c:pt>
                <c:pt idx="467">
                  <c:v>68.887</c:v>
                </c:pt>
                <c:pt idx="468">
                  <c:v>69.018000000000001</c:v>
                </c:pt>
                <c:pt idx="469">
                  <c:v>68.933000000000007</c:v>
                </c:pt>
                <c:pt idx="470">
                  <c:v>69.070000000000007</c:v>
                </c:pt>
                <c:pt idx="471">
                  <c:v>68.941000000000003</c:v>
                </c:pt>
                <c:pt idx="472">
                  <c:v>68.935000000000002</c:v>
                </c:pt>
                <c:pt idx="473">
                  <c:v>68.995000000000005</c:v>
                </c:pt>
                <c:pt idx="474">
                  <c:v>68.87</c:v>
                </c:pt>
                <c:pt idx="475">
                  <c:v>69.228999999999999</c:v>
                </c:pt>
                <c:pt idx="476">
                  <c:v>69.070000000000007</c:v>
                </c:pt>
                <c:pt idx="477">
                  <c:v>68.834000000000003</c:v>
                </c:pt>
                <c:pt idx="478">
                  <c:v>69.004999999999995</c:v>
                </c:pt>
                <c:pt idx="479">
                  <c:v>68.936000000000007</c:v>
                </c:pt>
                <c:pt idx="480">
                  <c:v>68.915999999999997</c:v>
                </c:pt>
                <c:pt idx="481">
                  <c:v>68.941000000000003</c:v>
                </c:pt>
                <c:pt idx="482">
                  <c:v>69.001000000000005</c:v>
                </c:pt>
                <c:pt idx="483">
                  <c:v>69.09</c:v>
                </c:pt>
                <c:pt idx="484">
                  <c:v>68.850000000000009</c:v>
                </c:pt>
                <c:pt idx="485">
                  <c:v>68.984999999999999</c:v>
                </c:pt>
                <c:pt idx="486">
                  <c:v>68.927999999999997</c:v>
                </c:pt>
                <c:pt idx="487">
                  <c:v>68.981000000000009</c:v>
                </c:pt>
                <c:pt idx="488">
                  <c:v>69.143000000000001</c:v>
                </c:pt>
                <c:pt idx="489">
                  <c:v>68.941000000000003</c:v>
                </c:pt>
                <c:pt idx="490">
                  <c:v>68.994</c:v>
                </c:pt>
                <c:pt idx="491">
                  <c:v>69.135000000000005</c:v>
                </c:pt>
                <c:pt idx="492">
                  <c:v>68.912999999999997</c:v>
                </c:pt>
                <c:pt idx="493">
                  <c:v>68.897999999999996</c:v>
                </c:pt>
                <c:pt idx="494">
                  <c:v>68.942000000000007</c:v>
                </c:pt>
                <c:pt idx="495">
                  <c:v>68.959000000000003</c:v>
                </c:pt>
                <c:pt idx="496">
                  <c:v>68.975000000000009</c:v>
                </c:pt>
                <c:pt idx="497">
                  <c:v>69.033000000000001</c:v>
                </c:pt>
                <c:pt idx="498">
                  <c:v>69.061999999999998</c:v>
                </c:pt>
                <c:pt idx="499">
                  <c:v>68.993000000000009</c:v>
                </c:pt>
                <c:pt idx="500">
                  <c:v>69.073999999999998</c:v>
                </c:pt>
                <c:pt idx="501">
                  <c:v>69.037999999999997</c:v>
                </c:pt>
                <c:pt idx="502">
                  <c:v>68.98</c:v>
                </c:pt>
                <c:pt idx="503">
                  <c:v>68.873999999999995</c:v>
                </c:pt>
                <c:pt idx="504">
                  <c:v>68.909000000000006</c:v>
                </c:pt>
                <c:pt idx="505">
                  <c:v>69.02</c:v>
                </c:pt>
                <c:pt idx="506">
                  <c:v>69.022999999999996</c:v>
                </c:pt>
                <c:pt idx="507">
                  <c:v>68.981999999999999</c:v>
                </c:pt>
                <c:pt idx="508">
                  <c:v>68.820999999999998</c:v>
                </c:pt>
                <c:pt idx="509">
                  <c:v>68.921000000000006</c:v>
                </c:pt>
                <c:pt idx="510">
                  <c:v>68.923000000000002</c:v>
                </c:pt>
                <c:pt idx="511">
                  <c:v>68.802999999999997</c:v>
                </c:pt>
                <c:pt idx="512">
                  <c:v>68.942000000000007</c:v>
                </c:pt>
                <c:pt idx="513">
                  <c:v>68.926000000000002</c:v>
                </c:pt>
                <c:pt idx="514">
                  <c:v>68.930000000000007</c:v>
                </c:pt>
                <c:pt idx="515">
                  <c:v>68.882999999999996</c:v>
                </c:pt>
                <c:pt idx="516">
                  <c:v>68.900999999999996</c:v>
                </c:pt>
                <c:pt idx="517">
                  <c:v>68.804000000000002</c:v>
                </c:pt>
                <c:pt idx="518">
                  <c:v>69.066000000000003</c:v>
                </c:pt>
                <c:pt idx="519">
                  <c:v>68.939000000000007</c:v>
                </c:pt>
                <c:pt idx="520">
                  <c:v>68.960999999999999</c:v>
                </c:pt>
                <c:pt idx="521">
                  <c:v>68.893000000000001</c:v>
                </c:pt>
                <c:pt idx="522">
                  <c:v>68.87</c:v>
                </c:pt>
                <c:pt idx="523">
                  <c:v>69.06</c:v>
                </c:pt>
                <c:pt idx="524">
                  <c:v>68.94</c:v>
                </c:pt>
                <c:pt idx="525">
                  <c:v>69.058999999999997</c:v>
                </c:pt>
                <c:pt idx="526">
                  <c:v>68.915999999999997</c:v>
                </c:pt>
                <c:pt idx="527">
                  <c:v>68.942000000000007</c:v>
                </c:pt>
                <c:pt idx="528">
                  <c:v>68.977000000000004</c:v>
                </c:pt>
                <c:pt idx="529">
                  <c:v>68.872</c:v>
                </c:pt>
                <c:pt idx="530">
                  <c:v>68.924000000000007</c:v>
                </c:pt>
                <c:pt idx="531">
                  <c:v>68.95</c:v>
                </c:pt>
                <c:pt idx="532">
                  <c:v>69.034000000000006</c:v>
                </c:pt>
                <c:pt idx="533">
                  <c:v>68.957000000000008</c:v>
                </c:pt>
                <c:pt idx="534">
                  <c:v>68.905000000000001</c:v>
                </c:pt>
                <c:pt idx="535">
                  <c:v>68.713999999999999</c:v>
                </c:pt>
                <c:pt idx="536">
                  <c:v>68.977000000000004</c:v>
                </c:pt>
                <c:pt idx="537">
                  <c:v>68.875</c:v>
                </c:pt>
                <c:pt idx="538">
                  <c:v>68.88</c:v>
                </c:pt>
                <c:pt idx="539">
                  <c:v>69.049000000000007</c:v>
                </c:pt>
                <c:pt idx="540">
                  <c:v>68.924999999999997</c:v>
                </c:pt>
                <c:pt idx="541">
                  <c:v>68.927000000000007</c:v>
                </c:pt>
                <c:pt idx="542">
                  <c:v>68.876000000000005</c:v>
                </c:pt>
                <c:pt idx="543">
                  <c:v>68.978000000000009</c:v>
                </c:pt>
                <c:pt idx="544">
                  <c:v>69.016999999999996</c:v>
                </c:pt>
                <c:pt idx="545">
                  <c:v>68.863</c:v>
                </c:pt>
                <c:pt idx="546">
                  <c:v>68.863</c:v>
                </c:pt>
                <c:pt idx="547">
                  <c:v>68.972000000000008</c:v>
                </c:pt>
                <c:pt idx="548">
                  <c:v>68.978000000000009</c:v>
                </c:pt>
                <c:pt idx="549">
                  <c:v>68.984000000000009</c:v>
                </c:pt>
                <c:pt idx="550">
                  <c:v>68.802999999999997</c:v>
                </c:pt>
                <c:pt idx="551">
                  <c:v>69.081000000000003</c:v>
                </c:pt>
                <c:pt idx="552">
                  <c:v>68.990000000000009</c:v>
                </c:pt>
                <c:pt idx="553">
                  <c:v>68.998999999999995</c:v>
                </c:pt>
                <c:pt idx="554">
                  <c:v>68.971000000000004</c:v>
                </c:pt>
                <c:pt idx="555">
                  <c:v>68.936000000000007</c:v>
                </c:pt>
                <c:pt idx="556">
                  <c:v>68.847999999999999</c:v>
                </c:pt>
                <c:pt idx="557">
                  <c:v>68.86</c:v>
                </c:pt>
                <c:pt idx="558">
                  <c:v>68.747</c:v>
                </c:pt>
                <c:pt idx="559">
                  <c:v>68.865000000000009</c:v>
                </c:pt>
                <c:pt idx="560">
                  <c:v>68.909000000000006</c:v>
                </c:pt>
                <c:pt idx="561">
                  <c:v>68.703000000000003</c:v>
                </c:pt>
                <c:pt idx="562">
                  <c:v>68.935000000000002</c:v>
                </c:pt>
                <c:pt idx="563">
                  <c:v>68.757000000000005</c:v>
                </c:pt>
                <c:pt idx="564">
                  <c:v>68.790999999999997</c:v>
                </c:pt>
                <c:pt idx="565">
                  <c:v>68.885000000000005</c:v>
                </c:pt>
                <c:pt idx="566">
                  <c:v>68.94</c:v>
                </c:pt>
                <c:pt idx="567">
                  <c:v>68.817999999999998</c:v>
                </c:pt>
                <c:pt idx="568">
                  <c:v>69.093000000000004</c:v>
                </c:pt>
                <c:pt idx="569">
                  <c:v>69.007000000000005</c:v>
                </c:pt>
                <c:pt idx="570">
                  <c:v>68.778999999999996</c:v>
                </c:pt>
                <c:pt idx="571">
                  <c:v>69.063000000000002</c:v>
                </c:pt>
                <c:pt idx="572">
                  <c:v>68.805999999999997</c:v>
                </c:pt>
                <c:pt idx="573">
                  <c:v>68.858000000000004</c:v>
                </c:pt>
                <c:pt idx="574">
                  <c:v>68.975999999999999</c:v>
                </c:pt>
                <c:pt idx="575">
                  <c:v>68.869</c:v>
                </c:pt>
                <c:pt idx="576">
                  <c:v>68.906000000000006</c:v>
                </c:pt>
                <c:pt idx="577">
                  <c:v>68.793999999999997</c:v>
                </c:pt>
                <c:pt idx="578">
                  <c:v>68.850999999999999</c:v>
                </c:pt>
                <c:pt idx="579">
                  <c:v>68.766999999999996</c:v>
                </c:pt>
                <c:pt idx="580">
                  <c:v>68.813000000000002</c:v>
                </c:pt>
                <c:pt idx="581">
                  <c:v>68.983000000000004</c:v>
                </c:pt>
                <c:pt idx="582">
                  <c:v>68.942999999999998</c:v>
                </c:pt>
                <c:pt idx="583">
                  <c:v>68.994</c:v>
                </c:pt>
                <c:pt idx="584">
                  <c:v>68.92</c:v>
                </c:pt>
                <c:pt idx="585">
                  <c:v>68.965000000000003</c:v>
                </c:pt>
                <c:pt idx="586">
                  <c:v>69.025999999999996</c:v>
                </c:pt>
                <c:pt idx="587">
                  <c:v>68.81</c:v>
                </c:pt>
                <c:pt idx="588">
                  <c:v>68.911000000000001</c:v>
                </c:pt>
                <c:pt idx="589">
                  <c:v>68.865000000000009</c:v>
                </c:pt>
                <c:pt idx="590">
                  <c:v>69.004999999999995</c:v>
                </c:pt>
                <c:pt idx="591">
                  <c:v>68.872</c:v>
                </c:pt>
                <c:pt idx="592">
                  <c:v>68.918000000000006</c:v>
                </c:pt>
                <c:pt idx="593">
                  <c:v>68.914000000000001</c:v>
                </c:pt>
                <c:pt idx="594">
                  <c:v>69.073999999999998</c:v>
                </c:pt>
                <c:pt idx="595">
                  <c:v>68.923000000000002</c:v>
                </c:pt>
                <c:pt idx="596">
                  <c:v>68.978000000000009</c:v>
                </c:pt>
                <c:pt idx="597">
                  <c:v>68.799000000000007</c:v>
                </c:pt>
                <c:pt idx="598">
                  <c:v>69.025999999999996</c:v>
                </c:pt>
                <c:pt idx="599">
                  <c:v>68.804000000000002</c:v>
                </c:pt>
                <c:pt idx="600">
                  <c:v>68.873999999999995</c:v>
                </c:pt>
                <c:pt idx="601">
                  <c:v>68.966000000000008</c:v>
                </c:pt>
                <c:pt idx="602">
                  <c:v>68.861000000000004</c:v>
                </c:pt>
                <c:pt idx="603">
                  <c:v>68.736000000000004</c:v>
                </c:pt>
                <c:pt idx="604">
                  <c:v>68.86</c:v>
                </c:pt>
                <c:pt idx="605">
                  <c:v>68.811000000000007</c:v>
                </c:pt>
                <c:pt idx="606">
                  <c:v>68.887</c:v>
                </c:pt>
                <c:pt idx="607">
                  <c:v>68.870999999999995</c:v>
                </c:pt>
                <c:pt idx="608">
                  <c:v>68.793999999999997</c:v>
                </c:pt>
                <c:pt idx="609">
                  <c:v>68.912000000000006</c:v>
                </c:pt>
                <c:pt idx="610">
                  <c:v>68.88</c:v>
                </c:pt>
                <c:pt idx="611">
                  <c:v>68.939000000000007</c:v>
                </c:pt>
                <c:pt idx="612">
                  <c:v>69.063000000000002</c:v>
                </c:pt>
                <c:pt idx="613">
                  <c:v>68.778000000000006</c:v>
                </c:pt>
                <c:pt idx="614">
                  <c:v>68.84</c:v>
                </c:pt>
                <c:pt idx="615">
                  <c:v>68.838999999999999</c:v>
                </c:pt>
                <c:pt idx="616">
                  <c:v>68.781000000000006</c:v>
                </c:pt>
                <c:pt idx="617">
                  <c:v>68.855000000000004</c:v>
                </c:pt>
                <c:pt idx="618">
                  <c:v>69.033000000000001</c:v>
                </c:pt>
                <c:pt idx="619">
                  <c:v>68.884</c:v>
                </c:pt>
                <c:pt idx="620">
                  <c:v>69.039000000000001</c:v>
                </c:pt>
                <c:pt idx="621">
                  <c:v>68.936000000000007</c:v>
                </c:pt>
                <c:pt idx="622">
                  <c:v>68.92</c:v>
                </c:pt>
                <c:pt idx="623">
                  <c:v>68.97</c:v>
                </c:pt>
                <c:pt idx="624">
                  <c:v>68.73</c:v>
                </c:pt>
                <c:pt idx="625">
                  <c:v>68.868000000000009</c:v>
                </c:pt>
                <c:pt idx="626">
                  <c:v>68.823000000000008</c:v>
                </c:pt>
                <c:pt idx="627">
                  <c:v>68.808000000000007</c:v>
                </c:pt>
                <c:pt idx="628">
                  <c:v>69.025999999999996</c:v>
                </c:pt>
                <c:pt idx="629">
                  <c:v>68.828000000000003</c:v>
                </c:pt>
                <c:pt idx="630">
                  <c:v>69.063000000000002</c:v>
                </c:pt>
                <c:pt idx="631">
                  <c:v>68.841999999999999</c:v>
                </c:pt>
                <c:pt idx="632">
                  <c:v>68.903999999999996</c:v>
                </c:pt>
                <c:pt idx="633">
                  <c:v>68.820000000000007</c:v>
                </c:pt>
                <c:pt idx="634">
                  <c:v>68.807000000000002</c:v>
                </c:pt>
                <c:pt idx="635">
                  <c:v>69.003</c:v>
                </c:pt>
                <c:pt idx="636">
                  <c:v>68.792000000000002</c:v>
                </c:pt>
                <c:pt idx="637">
                  <c:v>68.951999999999998</c:v>
                </c:pt>
                <c:pt idx="638">
                  <c:v>68.956000000000003</c:v>
                </c:pt>
                <c:pt idx="639">
                  <c:v>68.869</c:v>
                </c:pt>
                <c:pt idx="640">
                  <c:v>68.817999999999998</c:v>
                </c:pt>
                <c:pt idx="641">
                  <c:v>68.915999999999997</c:v>
                </c:pt>
                <c:pt idx="642">
                  <c:v>68.951000000000008</c:v>
                </c:pt>
                <c:pt idx="643">
                  <c:v>68.932000000000002</c:v>
                </c:pt>
                <c:pt idx="644">
                  <c:v>68.853999999999999</c:v>
                </c:pt>
                <c:pt idx="645">
                  <c:v>68.915999999999997</c:v>
                </c:pt>
                <c:pt idx="646">
                  <c:v>68.993000000000009</c:v>
                </c:pt>
                <c:pt idx="647">
                  <c:v>68.867000000000004</c:v>
                </c:pt>
                <c:pt idx="648">
                  <c:v>68.742000000000004</c:v>
                </c:pt>
                <c:pt idx="649">
                  <c:v>68.875</c:v>
                </c:pt>
                <c:pt idx="650">
                  <c:v>68.963000000000008</c:v>
                </c:pt>
                <c:pt idx="651">
                  <c:v>68.804000000000002</c:v>
                </c:pt>
                <c:pt idx="652">
                  <c:v>68.789000000000001</c:v>
                </c:pt>
                <c:pt idx="653">
                  <c:v>68.909000000000006</c:v>
                </c:pt>
                <c:pt idx="654">
                  <c:v>68.915000000000006</c:v>
                </c:pt>
                <c:pt idx="655">
                  <c:v>68.790999999999997</c:v>
                </c:pt>
                <c:pt idx="656">
                  <c:v>68.998999999999995</c:v>
                </c:pt>
                <c:pt idx="657">
                  <c:v>68.884</c:v>
                </c:pt>
                <c:pt idx="658">
                  <c:v>68.838999999999999</c:v>
                </c:pt>
                <c:pt idx="659">
                  <c:v>68.850000000000009</c:v>
                </c:pt>
                <c:pt idx="660">
                  <c:v>68.856000000000009</c:v>
                </c:pt>
                <c:pt idx="661">
                  <c:v>68.948999999999998</c:v>
                </c:pt>
                <c:pt idx="662">
                  <c:v>68.808000000000007</c:v>
                </c:pt>
                <c:pt idx="663">
                  <c:v>68.887</c:v>
                </c:pt>
                <c:pt idx="664">
                  <c:v>68.740000000000009</c:v>
                </c:pt>
                <c:pt idx="665">
                  <c:v>68.724000000000004</c:v>
                </c:pt>
                <c:pt idx="666">
                  <c:v>68.882999999999996</c:v>
                </c:pt>
                <c:pt idx="667">
                  <c:v>68.891000000000005</c:v>
                </c:pt>
                <c:pt idx="668">
                  <c:v>68.914000000000001</c:v>
                </c:pt>
                <c:pt idx="669">
                  <c:v>68.838999999999999</c:v>
                </c:pt>
                <c:pt idx="670">
                  <c:v>68.844000000000008</c:v>
                </c:pt>
                <c:pt idx="671">
                  <c:v>68.816000000000003</c:v>
                </c:pt>
                <c:pt idx="672">
                  <c:v>68.906000000000006</c:v>
                </c:pt>
                <c:pt idx="673">
                  <c:v>68.914000000000001</c:v>
                </c:pt>
                <c:pt idx="674">
                  <c:v>68.966999999999999</c:v>
                </c:pt>
                <c:pt idx="675">
                  <c:v>68.823000000000008</c:v>
                </c:pt>
                <c:pt idx="676">
                  <c:v>68.908000000000001</c:v>
                </c:pt>
                <c:pt idx="677">
                  <c:v>68.772999999999996</c:v>
                </c:pt>
                <c:pt idx="678">
                  <c:v>68.775999999999996</c:v>
                </c:pt>
                <c:pt idx="679">
                  <c:v>68.774000000000001</c:v>
                </c:pt>
                <c:pt idx="680">
                  <c:v>68.957999999999998</c:v>
                </c:pt>
                <c:pt idx="681">
                  <c:v>68.965000000000003</c:v>
                </c:pt>
                <c:pt idx="682">
                  <c:v>68.748999999999995</c:v>
                </c:pt>
                <c:pt idx="683">
                  <c:v>68.713000000000008</c:v>
                </c:pt>
                <c:pt idx="684">
                  <c:v>68.933999999999997</c:v>
                </c:pt>
                <c:pt idx="685">
                  <c:v>68.757000000000005</c:v>
                </c:pt>
                <c:pt idx="686">
                  <c:v>68.991</c:v>
                </c:pt>
                <c:pt idx="687">
                  <c:v>68.811000000000007</c:v>
                </c:pt>
                <c:pt idx="688">
                  <c:v>69.028000000000006</c:v>
                </c:pt>
                <c:pt idx="689">
                  <c:v>68.995000000000005</c:v>
                </c:pt>
                <c:pt idx="690">
                  <c:v>69.073999999999998</c:v>
                </c:pt>
                <c:pt idx="691">
                  <c:v>68.918999999999997</c:v>
                </c:pt>
                <c:pt idx="692">
                  <c:v>68.933000000000007</c:v>
                </c:pt>
                <c:pt idx="693">
                  <c:v>68.935000000000002</c:v>
                </c:pt>
                <c:pt idx="694">
                  <c:v>69.031999999999996</c:v>
                </c:pt>
                <c:pt idx="695">
                  <c:v>68.846000000000004</c:v>
                </c:pt>
                <c:pt idx="696">
                  <c:v>68.778000000000006</c:v>
                </c:pt>
                <c:pt idx="697">
                  <c:v>68.933999999999997</c:v>
                </c:pt>
                <c:pt idx="698">
                  <c:v>68.870999999999995</c:v>
                </c:pt>
                <c:pt idx="699">
                  <c:v>68.918999999999997</c:v>
                </c:pt>
                <c:pt idx="700">
                  <c:v>68.914000000000001</c:v>
                </c:pt>
                <c:pt idx="701">
                  <c:v>68.876999999999995</c:v>
                </c:pt>
                <c:pt idx="702">
                  <c:v>68.838999999999999</c:v>
                </c:pt>
                <c:pt idx="703">
                  <c:v>68.902000000000001</c:v>
                </c:pt>
                <c:pt idx="704">
                  <c:v>68.701999999999998</c:v>
                </c:pt>
                <c:pt idx="705">
                  <c:v>68.983000000000004</c:v>
                </c:pt>
                <c:pt idx="706">
                  <c:v>68.948999999999998</c:v>
                </c:pt>
                <c:pt idx="707">
                  <c:v>68.828000000000003</c:v>
                </c:pt>
                <c:pt idx="708">
                  <c:v>68.838999999999999</c:v>
                </c:pt>
                <c:pt idx="709">
                  <c:v>68.972999999999999</c:v>
                </c:pt>
                <c:pt idx="710">
                  <c:v>68.905000000000001</c:v>
                </c:pt>
                <c:pt idx="711">
                  <c:v>68.757000000000005</c:v>
                </c:pt>
                <c:pt idx="712">
                  <c:v>68.701999999999998</c:v>
                </c:pt>
                <c:pt idx="713">
                  <c:v>68.825000000000003</c:v>
                </c:pt>
                <c:pt idx="714">
                  <c:v>68.94</c:v>
                </c:pt>
                <c:pt idx="715">
                  <c:v>68.783000000000001</c:v>
                </c:pt>
                <c:pt idx="716">
                  <c:v>68.923000000000002</c:v>
                </c:pt>
                <c:pt idx="717">
                  <c:v>68.867000000000004</c:v>
                </c:pt>
                <c:pt idx="718">
                  <c:v>68.784999999999997</c:v>
                </c:pt>
                <c:pt idx="719">
                  <c:v>68.844999999999999</c:v>
                </c:pt>
                <c:pt idx="720">
                  <c:v>68.832999999999998</c:v>
                </c:pt>
                <c:pt idx="721">
                  <c:v>68.778000000000006</c:v>
                </c:pt>
                <c:pt idx="722">
                  <c:v>68.959000000000003</c:v>
                </c:pt>
                <c:pt idx="723">
                  <c:v>68.990000000000009</c:v>
                </c:pt>
                <c:pt idx="724">
                  <c:v>68.984000000000009</c:v>
                </c:pt>
                <c:pt idx="725">
                  <c:v>68.769000000000005</c:v>
                </c:pt>
                <c:pt idx="726">
                  <c:v>68.951999999999998</c:v>
                </c:pt>
                <c:pt idx="727">
                  <c:v>68.715000000000003</c:v>
                </c:pt>
                <c:pt idx="728">
                  <c:v>68.902000000000001</c:v>
                </c:pt>
                <c:pt idx="729">
                  <c:v>68.849000000000004</c:v>
                </c:pt>
                <c:pt idx="730">
                  <c:v>68.887</c:v>
                </c:pt>
                <c:pt idx="731">
                  <c:v>68.832000000000008</c:v>
                </c:pt>
                <c:pt idx="732">
                  <c:v>69.034999999999997</c:v>
                </c:pt>
                <c:pt idx="733">
                  <c:v>68.887</c:v>
                </c:pt>
                <c:pt idx="734">
                  <c:v>68.802999999999997</c:v>
                </c:pt>
                <c:pt idx="735">
                  <c:v>68.942000000000007</c:v>
                </c:pt>
                <c:pt idx="736">
                  <c:v>68.826999999999998</c:v>
                </c:pt>
                <c:pt idx="737">
                  <c:v>68.762</c:v>
                </c:pt>
                <c:pt idx="738">
                  <c:v>68.725000000000009</c:v>
                </c:pt>
                <c:pt idx="739">
                  <c:v>68.817999999999998</c:v>
                </c:pt>
                <c:pt idx="740">
                  <c:v>68.865000000000009</c:v>
                </c:pt>
                <c:pt idx="741">
                  <c:v>68.811000000000007</c:v>
                </c:pt>
                <c:pt idx="742">
                  <c:v>69.003</c:v>
                </c:pt>
                <c:pt idx="743">
                  <c:v>68.775999999999996</c:v>
                </c:pt>
                <c:pt idx="744">
                  <c:v>68.944000000000003</c:v>
                </c:pt>
                <c:pt idx="745">
                  <c:v>68.981000000000009</c:v>
                </c:pt>
                <c:pt idx="746">
                  <c:v>68.814000000000007</c:v>
                </c:pt>
                <c:pt idx="747">
                  <c:v>68.814999999999998</c:v>
                </c:pt>
                <c:pt idx="748">
                  <c:v>68.856000000000009</c:v>
                </c:pt>
                <c:pt idx="749">
                  <c:v>68.844000000000008</c:v>
                </c:pt>
                <c:pt idx="750">
                  <c:v>68.891000000000005</c:v>
                </c:pt>
                <c:pt idx="751">
                  <c:v>68.882999999999996</c:v>
                </c:pt>
                <c:pt idx="752">
                  <c:v>68.992000000000004</c:v>
                </c:pt>
                <c:pt idx="753">
                  <c:v>68.863</c:v>
                </c:pt>
                <c:pt idx="754">
                  <c:v>68.923000000000002</c:v>
                </c:pt>
                <c:pt idx="755">
                  <c:v>68.875</c:v>
                </c:pt>
                <c:pt idx="756">
                  <c:v>68.716000000000008</c:v>
                </c:pt>
                <c:pt idx="757">
                  <c:v>68.966000000000008</c:v>
                </c:pt>
                <c:pt idx="758">
                  <c:v>68.914000000000001</c:v>
                </c:pt>
                <c:pt idx="759">
                  <c:v>68.969000000000008</c:v>
                </c:pt>
                <c:pt idx="760">
                  <c:v>68.972999999999999</c:v>
                </c:pt>
                <c:pt idx="761">
                  <c:v>68.760000000000005</c:v>
                </c:pt>
                <c:pt idx="762">
                  <c:v>68.912999999999997</c:v>
                </c:pt>
                <c:pt idx="763">
                  <c:v>68.786000000000001</c:v>
                </c:pt>
                <c:pt idx="764">
                  <c:v>68.801000000000002</c:v>
                </c:pt>
                <c:pt idx="765">
                  <c:v>68.921999999999997</c:v>
                </c:pt>
                <c:pt idx="766">
                  <c:v>68.870999999999995</c:v>
                </c:pt>
                <c:pt idx="767">
                  <c:v>68.936999999999998</c:v>
                </c:pt>
                <c:pt idx="768">
                  <c:v>68.862000000000009</c:v>
                </c:pt>
                <c:pt idx="769">
                  <c:v>68.756</c:v>
                </c:pt>
                <c:pt idx="770">
                  <c:v>68.841999999999999</c:v>
                </c:pt>
                <c:pt idx="771">
                  <c:v>68.873999999999995</c:v>
                </c:pt>
                <c:pt idx="772">
                  <c:v>68.893000000000001</c:v>
                </c:pt>
                <c:pt idx="773">
                  <c:v>68.911000000000001</c:v>
                </c:pt>
                <c:pt idx="774">
                  <c:v>68.912999999999997</c:v>
                </c:pt>
                <c:pt idx="775">
                  <c:v>68.852000000000004</c:v>
                </c:pt>
                <c:pt idx="776">
                  <c:v>68.832999999999998</c:v>
                </c:pt>
                <c:pt idx="777">
                  <c:v>68.852000000000004</c:v>
                </c:pt>
                <c:pt idx="778">
                  <c:v>68.933999999999997</c:v>
                </c:pt>
                <c:pt idx="779">
                  <c:v>68.796000000000006</c:v>
                </c:pt>
                <c:pt idx="780">
                  <c:v>68.847000000000008</c:v>
                </c:pt>
                <c:pt idx="781">
                  <c:v>68.841000000000008</c:v>
                </c:pt>
                <c:pt idx="782">
                  <c:v>68.78</c:v>
                </c:pt>
                <c:pt idx="783">
                  <c:v>68.956000000000003</c:v>
                </c:pt>
                <c:pt idx="784">
                  <c:v>68.661000000000001</c:v>
                </c:pt>
                <c:pt idx="785">
                  <c:v>68.793999999999997</c:v>
                </c:pt>
                <c:pt idx="786">
                  <c:v>68.813000000000002</c:v>
                </c:pt>
                <c:pt idx="787">
                  <c:v>68.762</c:v>
                </c:pt>
                <c:pt idx="788">
                  <c:v>68.846000000000004</c:v>
                </c:pt>
                <c:pt idx="789">
                  <c:v>68.775000000000006</c:v>
                </c:pt>
                <c:pt idx="790">
                  <c:v>68.947000000000003</c:v>
                </c:pt>
                <c:pt idx="791">
                  <c:v>68.884</c:v>
                </c:pt>
                <c:pt idx="792">
                  <c:v>68.763000000000005</c:v>
                </c:pt>
                <c:pt idx="793">
                  <c:v>68.844999999999999</c:v>
                </c:pt>
                <c:pt idx="794">
                  <c:v>68.912999999999997</c:v>
                </c:pt>
                <c:pt idx="795">
                  <c:v>68.792000000000002</c:v>
                </c:pt>
                <c:pt idx="796">
                  <c:v>68.819000000000003</c:v>
                </c:pt>
                <c:pt idx="797">
                  <c:v>68.876999999999995</c:v>
                </c:pt>
                <c:pt idx="798">
                  <c:v>68.893000000000001</c:v>
                </c:pt>
                <c:pt idx="799">
                  <c:v>68.850999999999999</c:v>
                </c:pt>
                <c:pt idx="800">
                  <c:v>68.834000000000003</c:v>
                </c:pt>
                <c:pt idx="801">
                  <c:v>68.903000000000006</c:v>
                </c:pt>
                <c:pt idx="802">
                  <c:v>68.795000000000002</c:v>
                </c:pt>
                <c:pt idx="803">
                  <c:v>68.769000000000005</c:v>
                </c:pt>
                <c:pt idx="804">
                  <c:v>68.853999999999999</c:v>
                </c:pt>
                <c:pt idx="805">
                  <c:v>68.822000000000003</c:v>
                </c:pt>
                <c:pt idx="806">
                  <c:v>68.799000000000007</c:v>
                </c:pt>
                <c:pt idx="807">
                  <c:v>69.016000000000005</c:v>
                </c:pt>
                <c:pt idx="808">
                  <c:v>68.865000000000009</c:v>
                </c:pt>
                <c:pt idx="809">
                  <c:v>68.765000000000001</c:v>
                </c:pt>
                <c:pt idx="810">
                  <c:v>68.759</c:v>
                </c:pt>
                <c:pt idx="811">
                  <c:v>68.738</c:v>
                </c:pt>
                <c:pt idx="812">
                  <c:v>68.933999999999997</c:v>
                </c:pt>
                <c:pt idx="813">
                  <c:v>68.751000000000005</c:v>
                </c:pt>
                <c:pt idx="814">
                  <c:v>68.98</c:v>
                </c:pt>
                <c:pt idx="815">
                  <c:v>68.656000000000006</c:v>
                </c:pt>
                <c:pt idx="816">
                  <c:v>68.766999999999996</c:v>
                </c:pt>
                <c:pt idx="817">
                  <c:v>68.677999999999997</c:v>
                </c:pt>
                <c:pt idx="818">
                  <c:v>68.751000000000005</c:v>
                </c:pt>
                <c:pt idx="819">
                  <c:v>68.86</c:v>
                </c:pt>
                <c:pt idx="820">
                  <c:v>68.698000000000008</c:v>
                </c:pt>
                <c:pt idx="821">
                  <c:v>68.641999999999996</c:v>
                </c:pt>
                <c:pt idx="822">
                  <c:v>68.862000000000009</c:v>
                </c:pt>
                <c:pt idx="823">
                  <c:v>68.893000000000001</c:v>
                </c:pt>
                <c:pt idx="824">
                  <c:v>68.814000000000007</c:v>
                </c:pt>
                <c:pt idx="825">
                  <c:v>68.86</c:v>
                </c:pt>
                <c:pt idx="826">
                  <c:v>68.875</c:v>
                </c:pt>
                <c:pt idx="827">
                  <c:v>68.993000000000009</c:v>
                </c:pt>
                <c:pt idx="828">
                  <c:v>68.771000000000001</c:v>
                </c:pt>
                <c:pt idx="829">
                  <c:v>68.766999999999996</c:v>
                </c:pt>
                <c:pt idx="830">
                  <c:v>68.825000000000003</c:v>
                </c:pt>
                <c:pt idx="831">
                  <c:v>68.965000000000003</c:v>
                </c:pt>
                <c:pt idx="832">
                  <c:v>68.847000000000008</c:v>
                </c:pt>
                <c:pt idx="833">
                  <c:v>68.757000000000005</c:v>
                </c:pt>
                <c:pt idx="834">
                  <c:v>68.725000000000009</c:v>
                </c:pt>
                <c:pt idx="835">
                  <c:v>68.844000000000008</c:v>
                </c:pt>
                <c:pt idx="836">
                  <c:v>68.814000000000007</c:v>
                </c:pt>
                <c:pt idx="837">
                  <c:v>68.656999999999996</c:v>
                </c:pt>
                <c:pt idx="838">
                  <c:v>68.822000000000003</c:v>
                </c:pt>
                <c:pt idx="839">
                  <c:v>68.814000000000007</c:v>
                </c:pt>
                <c:pt idx="840">
                  <c:v>68.838000000000008</c:v>
                </c:pt>
                <c:pt idx="841">
                  <c:v>68.862000000000009</c:v>
                </c:pt>
                <c:pt idx="842">
                  <c:v>68.849000000000004</c:v>
                </c:pt>
                <c:pt idx="843">
                  <c:v>68.811000000000007</c:v>
                </c:pt>
                <c:pt idx="844">
                  <c:v>68.698999999999998</c:v>
                </c:pt>
                <c:pt idx="845">
                  <c:v>68.710999999999999</c:v>
                </c:pt>
                <c:pt idx="846">
                  <c:v>68.927999999999997</c:v>
                </c:pt>
                <c:pt idx="847">
                  <c:v>68.906000000000006</c:v>
                </c:pt>
                <c:pt idx="848">
                  <c:v>68.951999999999998</c:v>
                </c:pt>
                <c:pt idx="849">
                  <c:v>68.846000000000004</c:v>
                </c:pt>
                <c:pt idx="850">
                  <c:v>68.884</c:v>
                </c:pt>
                <c:pt idx="851">
                  <c:v>68.795000000000002</c:v>
                </c:pt>
                <c:pt idx="852">
                  <c:v>68.965000000000003</c:v>
                </c:pt>
                <c:pt idx="853">
                  <c:v>68.930999999999997</c:v>
                </c:pt>
                <c:pt idx="854">
                  <c:v>68.853000000000009</c:v>
                </c:pt>
                <c:pt idx="855">
                  <c:v>68.701000000000008</c:v>
                </c:pt>
                <c:pt idx="856">
                  <c:v>68.837000000000003</c:v>
                </c:pt>
                <c:pt idx="857">
                  <c:v>68.825000000000003</c:v>
                </c:pt>
                <c:pt idx="858">
                  <c:v>68.759</c:v>
                </c:pt>
                <c:pt idx="859">
                  <c:v>68.709000000000003</c:v>
                </c:pt>
                <c:pt idx="860">
                  <c:v>68.935000000000002</c:v>
                </c:pt>
                <c:pt idx="861">
                  <c:v>68.796999999999997</c:v>
                </c:pt>
                <c:pt idx="862">
                  <c:v>68.832000000000008</c:v>
                </c:pt>
                <c:pt idx="863">
                  <c:v>68.747</c:v>
                </c:pt>
                <c:pt idx="864">
                  <c:v>68.814999999999998</c:v>
                </c:pt>
                <c:pt idx="865">
                  <c:v>68.725000000000009</c:v>
                </c:pt>
                <c:pt idx="866">
                  <c:v>68.829000000000008</c:v>
                </c:pt>
                <c:pt idx="867">
                  <c:v>68.808999999999997</c:v>
                </c:pt>
                <c:pt idx="868">
                  <c:v>68.801000000000002</c:v>
                </c:pt>
                <c:pt idx="869">
                  <c:v>68.826000000000008</c:v>
                </c:pt>
                <c:pt idx="870">
                  <c:v>68.825000000000003</c:v>
                </c:pt>
                <c:pt idx="871">
                  <c:v>68.75</c:v>
                </c:pt>
                <c:pt idx="872">
                  <c:v>68.885999999999996</c:v>
                </c:pt>
                <c:pt idx="873">
                  <c:v>68.634</c:v>
                </c:pt>
                <c:pt idx="874">
                  <c:v>68.888999999999996</c:v>
                </c:pt>
                <c:pt idx="875">
                  <c:v>68.741</c:v>
                </c:pt>
                <c:pt idx="876">
                  <c:v>68.915999999999997</c:v>
                </c:pt>
                <c:pt idx="877">
                  <c:v>68.897000000000006</c:v>
                </c:pt>
                <c:pt idx="878">
                  <c:v>68.863</c:v>
                </c:pt>
                <c:pt idx="879">
                  <c:v>68.908000000000001</c:v>
                </c:pt>
                <c:pt idx="880">
                  <c:v>68.751999999999995</c:v>
                </c:pt>
                <c:pt idx="881">
                  <c:v>68.701000000000008</c:v>
                </c:pt>
                <c:pt idx="882">
                  <c:v>68.665999999999997</c:v>
                </c:pt>
                <c:pt idx="883">
                  <c:v>68.781000000000006</c:v>
                </c:pt>
                <c:pt idx="884">
                  <c:v>68.852000000000004</c:v>
                </c:pt>
                <c:pt idx="885">
                  <c:v>68.747</c:v>
                </c:pt>
                <c:pt idx="886">
                  <c:v>68.740000000000009</c:v>
                </c:pt>
                <c:pt idx="887">
                  <c:v>68.995999999999995</c:v>
                </c:pt>
                <c:pt idx="888">
                  <c:v>68.721000000000004</c:v>
                </c:pt>
                <c:pt idx="889">
                  <c:v>68.811000000000007</c:v>
                </c:pt>
                <c:pt idx="890">
                  <c:v>68.784999999999997</c:v>
                </c:pt>
                <c:pt idx="891">
                  <c:v>68.757999999999996</c:v>
                </c:pt>
                <c:pt idx="892">
                  <c:v>68.935000000000002</c:v>
                </c:pt>
                <c:pt idx="893">
                  <c:v>68.915000000000006</c:v>
                </c:pt>
                <c:pt idx="894">
                  <c:v>68.83</c:v>
                </c:pt>
                <c:pt idx="895">
                  <c:v>68.716000000000008</c:v>
                </c:pt>
                <c:pt idx="896">
                  <c:v>68.725999999999999</c:v>
                </c:pt>
                <c:pt idx="897">
                  <c:v>68.799000000000007</c:v>
                </c:pt>
                <c:pt idx="898">
                  <c:v>68.753</c:v>
                </c:pt>
                <c:pt idx="899">
                  <c:v>68.900999999999996</c:v>
                </c:pt>
                <c:pt idx="900">
                  <c:v>68.832999999999998</c:v>
                </c:pt>
                <c:pt idx="901">
                  <c:v>68.924000000000007</c:v>
                </c:pt>
                <c:pt idx="902">
                  <c:v>68.820000000000007</c:v>
                </c:pt>
                <c:pt idx="903">
                  <c:v>68.847000000000008</c:v>
                </c:pt>
                <c:pt idx="904">
                  <c:v>68.816000000000003</c:v>
                </c:pt>
                <c:pt idx="905">
                  <c:v>68.960999999999999</c:v>
                </c:pt>
                <c:pt idx="906">
                  <c:v>68.817999999999998</c:v>
                </c:pt>
                <c:pt idx="907">
                  <c:v>68.728000000000009</c:v>
                </c:pt>
                <c:pt idx="908">
                  <c:v>68.762</c:v>
                </c:pt>
                <c:pt idx="909">
                  <c:v>68.83</c:v>
                </c:pt>
                <c:pt idx="910">
                  <c:v>68.78</c:v>
                </c:pt>
                <c:pt idx="911">
                  <c:v>68.909000000000006</c:v>
                </c:pt>
                <c:pt idx="912">
                  <c:v>68.81</c:v>
                </c:pt>
                <c:pt idx="913">
                  <c:v>68.834000000000003</c:v>
                </c:pt>
                <c:pt idx="914">
                  <c:v>68.805000000000007</c:v>
                </c:pt>
                <c:pt idx="915">
                  <c:v>68.832000000000008</c:v>
                </c:pt>
                <c:pt idx="916">
                  <c:v>68.902000000000001</c:v>
                </c:pt>
                <c:pt idx="917">
                  <c:v>68.772999999999996</c:v>
                </c:pt>
                <c:pt idx="918">
                  <c:v>68.832000000000008</c:v>
                </c:pt>
                <c:pt idx="919">
                  <c:v>68.894000000000005</c:v>
                </c:pt>
                <c:pt idx="920">
                  <c:v>68.802999999999997</c:v>
                </c:pt>
                <c:pt idx="921">
                  <c:v>68.769000000000005</c:v>
                </c:pt>
                <c:pt idx="922">
                  <c:v>68.844999999999999</c:v>
                </c:pt>
                <c:pt idx="923">
                  <c:v>68.924999999999997</c:v>
                </c:pt>
                <c:pt idx="924">
                  <c:v>68.796999999999997</c:v>
                </c:pt>
                <c:pt idx="925">
                  <c:v>68.775999999999996</c:v>
                </c:pt>
                <c:pt idx="926">
                  <c:v>68.846000000000004</c:v>
                </c:pt>
                <c:pt idx="927">
                  <c:v>68.867000000000004</c:v>
                </c:pt>
                <c:pt idx="928">
                  <c:v>68.859000000000009</c:v>
                </c:pt>
                <c:pt idx="929">
                  <c:v>68.793000000000006</c:v>
                </c:pt>
                <c:pt idx="930">
                  <c:v>68.97</c:v>
                </c:pt>
                <c:pt idx="931">
                  <c:v>68.837000000000003</c:v>
                </c:pt>
                <c:pt idx="932">
                  <c:v>68.850000000000009</c:v>
                </c:pt>
                <c:pt idx="933">
                  <c:v>68.745999999999995</c:v>
                </c:pt>
                <c:pt idx="934">
                  <c:v>68.686000000000007</c:v>
                </c:pt>
                <c:pt idx="935">
                  <c:v>68.817999999999998</c:v>
                </c:pt>
                <c:pt idx="936">
                  <c:v>68.817999999999998</c:v>
                </c:pt>
                <c:pt idx="937">
                  <c:v>68.751999999999995</c:v>
                </c:pt>
                <c:pt idx="938">
                  <c:v>68.863</c:v>
                </c:pt>
                <c:pt idx="939">
                  <c:v>68.793000000000006</c:v>
                </c:pt>
                <c:pt idx="940">
                  <c:v>68.876000000000005</c:v>
                </c:pt>
                <c:pt idx="941">
                  <c:v>68.924999999999997</c:v>
                </c:pt>
                <c:pt idx="942">
                  <c:v>68.850000000000009</c:v>
                </c:pt>
                <c:pt idx="943">
                  <c:v>68.731000000000009</c:v>
                </c:pt>
                <c:pt idx="944">
                  <c:v>68.715000000000003</c:v>
                </c:pt>
                <c:pt idx="945">
                  <c:v>68.835999999999999</c:v>
                </c:pt>
                <c:pt idx="946">
                  <c:v>68.828000000000003</c:v>
                </c:pt>
                <c:pt idx="947">
                  <c:v>68.888999999999996</c:v>
                </c:pt>
                <c:pt idx="948">
                  <c:v>68.885999999999996</c:v>
                </c:pt>
                <c:pt idx="949">
                  <c:v>68.847999999999999</c:v>
                </c:pt>
                <c:pt idx="950">
                  <c:v>68.938000000000002</c:v>
                </c:pt>
                <c:pt idx="951">
                  <c:v>68.881</c:v>
                </c:pt>
                <c:pt idx="952">
                  <c:v>68.86</c:v>
                </c:pt>
                <c:pt idx="953">
                  <c:v>68.759</c:v>
                </c:pt>
                <c:pt idx="954">
                  <c:v>68.917000000000002</c:v>
                </c:pt>
                <c:pt idx="955">
                  <c:v>68.719000000000008</c:v>
                </c:pt>
                <c:pt idx="956">
                  <c:v>68.709000000000003</c:v>
                </c:pt>
                <c:pt idx="957">
                  <c:v>69.013999999999996</c:v>
                </c:pt>
                <c:pt idx="958">
                  <c:v>68.664000000000001</c:v>
                </c:pt>
                <c:pt idx="959">
                  <c:v>68.884</c:v>
                </c:pt>
                <c:pt idx="960">
                  <c:v>68.778000000000006</c:v>
                </c:pt>
                <c:pt idx="961">
                  <c:v>68.847999999999999</c:v>
                </c:pt>
                <c:pt idx="962">
                  <c:v>68.722000000000008</c:v>
                </c:pt>
                <c:pt idx="963">
                  <c:v>68.789000000000001</c:v>
                </c:pt>
                <c:pt idx="964">
                  <c:v>68.872</c:v>
                </c:pt>
                <c:pt idx="965">
                  <c:v>68.856000000000009</c:v>
                </c:pt>
                <c:pt idx="966">
                  <c:v>68.95</c:v>
                </c:pt>
                <c:pt idx="967">
                  <c:v>68.855000000000004</c:v>
                </c:pt>
                <c:pt idx="968">
                  <c:v>68.765000000000001</c:v>
                </c:pt>
                <c:pt idx="969">
                  <c:v>68.789000000000001</c:v>
                </c:pt>
                <c:pt idx="970">
                  <c:v>68.899000000000001</c:v>
                </c:pt>
                <c:pt idx="971">
                  <c:v>68.978000000000009</c:v>
                </c:pt>
                <c:pt idx="972">
                  <c:v>68.784999999999997</c:v>
                </c:pt>
                <c:pt idx="973">
                  <c:v>68.828000000000003</c:v>
                </c:pt>
                <c:pt idx="974">
                  <c:v>68.933000000000007</c:v>
                </c:pt>
                <c:pt idx="975">
                  <c:v>68.760000000000005</c:v>
                </c:pt>
                <c:pt idx="976">
                  <c:v>68.811000000000007</c:v>
                </c:pt>
                <c:pt idx="977">
                  <c:v>68.962000000000003</c:v>
                </c:pt>
                <c:pt idx="978">
                  <c:v>68.859000000000009</c:v>
                </c:pt>
                <c:pt idx="979">
                  <c:v>68.718000000000004</c:v>
                </c:pt>
                <c:pt idx="980">
                  <c:v>68.766000000000005</c:v>
                </c:pt>
                <c:pt idx="981">
                  <c:v>68.861000000000004</c:v>
                </c:pt>
                <c:pt idx="982">
                  <c:v>68.882000000000005</c:v>
                </c:pt>
                <c:pt idx="983">
                  <c:v>68.804000000000002</c:v>
                </c:pt>
                <c:pt idx="984">
                  <c:v>68.734999999999999</c:v>
                </c:pt>
                <c:pt idx="985">
                  <c:v>68.808999999999997</c:v>
                </c:pt>
                <c:pt idx="986">
                  <c:v>68.641000000000005</c:v>
                </c:pt>
                <c:pt idx="987">
                  <c:v>68.92</c:v>
                </c:pt>
                <c:pt idx="988">
                  <c:v>68.823000000000008</c:v>
                </c:pt>
                <c:pt idx="989">
                  <c:v>68.891999999999996</c:v>
                </c:pt>
                <c:pt idx="990">
                  <c:v>68.814000000000007</c:v>
                </c:pt>
                <c:pt idx="991">
                  <c:v>68.698999999999998</c:v>
                </c:pt>
                <c:pt idx="992">
                  <c:v>68.933000000000007</c:v>
                </c:pt>
                <c:pt idx="993">
                  <c:v>68.906999999999996</c:v>
                </c:pt>
                <c:pt idx="994">
                  <c:v>68.747</c:v>
                </c:pt>
                <c:pt idx="995">
                  <c:v>68.878</c:v>
                </c:pt>
                <c:pt idx="996">
                  <c:v>68.822000000000003</c:v>
                </c:pt>
                <c:pt idx="997">
                  <c:v>68.710000000000008</c:v>
                </c:pt>
                <c:pt idx="998">
                  <c:v>68.930999999999997</c:v>
                </c:pt>
                <c:pt idx="999">
                  <c:v>68.863</c:v>
                </c:pt>
                <c:pt idx="1000">
                  <c:v>68.835999999999999</c:v>
                </c:pt>
                <c:pt idx="1001">
                  <c:v>68.847999999999999</c:v>
                </c:pt>
                <c:pt idx="1002">
                  <c:v>68.719000000000008</c:v>
                </c:pt>
                <c:pt idx="1003">
                  <c:v>68.820999999999998</c:v>
                </c:pt>
                <c:pt idx="1004">
                  <c:v>68.738</c:v>
                </c:pt>
                <c:pt idx="1005">
                  <c:v>68.772999999999996</c:v>
                </c:pt>
                <c:pt idx="1006">
                  <c:v>68.814000000000007</c:v>
                </c:pt>
                <c:pt idx="1007">
                  <c:v>68.814999999999998</c:v>
                </c:pt>
                <c:pt idx="1008">
                  <c:v>68.864000000000004</c:v>
                </c:pt>
                <c:pt idx="1009">
                  <c:v>68.885000000000005</c:v>
                </c:pt>
                <c:pt idx="1010">
                  <c:v>68.846000000000004</c:v>
                </c:pt>
                <c:pt idx="1011">
                  <c:v>68.701999999999998</c:v>
                </c:pt>
                <c:pt idx="1012">
                  <c:v>68.844000000000008</c:v>
                </c:pt>
                <c:pt idx="1013">
                  <c:v>68.706000000000003</c:v>
                </c:pt>
                <c:pt idx="1014">
                  <c:v>68.938000000000002</c:v>
                </c:pt>
                <c:pt idx="1015">
                  <c:v>68.659000000000006</c:v>
                </c:pt>
                <c:pt idx="1016">
                  <c:v>68.826000000000008</c:v>
                </c:pt>
                <c:pt idx="1017">
                  <c:v>68.865000000000009</c:v>
                </c:pt>
                <c:pt idx="1018">
                  <c:v>69.061000000000007</c:v>
                </c:pt>
                <c:pt idx="1019">
                  <c:v>68.841999999999999</c:v>
                </c:pt>
                <c:pt idx="1020">
                  <c:v>68.975999999999999</c:v>
                </c:pt>
                <c:pt idx="1021">
                  <c:v>68.989000000000004</c:v>
                </c:pt>
                <c:pt idx="1022">
                  <c:v>68.677000000000007</c:v>
                </c:pt>
                <c:pt idx="1023">
                  <c:v>68.748999999999995</c:v>
                </c:pt>
                <c:pt idx="1024">
                  <c:v>68.816000000000003</c:v>
                </c:pt>
                <c:pt idx="1025">
                  <c:v>68.888999999999996</c:v>
                </c:pt>
                <c:pt idx="1026">
                  <c:v>68.807000000000002</c:v>
                </c:pt>
                <c:pt idx="1027">
                  <c:v>68.778000000000006</c:v>
                </c:pt>
                <c:pt idx="1028">
                  <c:v>68.951000000000008</c:v>
                </c:pt>
                <c:pt idx="1029">
                  <c:v>68.710000000000008</c:v>
                </c:pt>
                <c:pt idx="1030">
                  <c:v>68.902000000000001</c:v>
                </c:pt>
                <c:pt idx="1031">
                  <c:v>68.875</c:v>
                </c:pt>
                <c:pt idx="1032">
                  <c:v>68.879000000000005</c:v>
                </c:pt>
                <c:pt idx="1033">
                  <c:v>68.787000000000006</c:v>
                </c:pt>
                <c:pt idx="1034">
                  <c:v>69.010999999999996</c:v>
                </c:pt>
                <c:pt idx="1035">
                  <c:v>68.745000000000005</c:v>
                </c:pt>
                <c:pt idx="1036">
                  <c:v>68.802999999999997</c:v>
                </c:pt>
                <c:pt idx="1037">
                  <c:v>68.760999999999996</c:v>
                </c:pt>
                <c:pt idx="1038">
                  <c:v>68.664000000000001</c:v>
                </c:pt>
                <c:pt idx="1039">
                  <c:v>68.724000000000004</c:v>
                </c:pt>
                <c:pt idx="1040">
                  <c:v>68.61</c:v>
                </c:pt>
                <c:pt idx="1041">
                  <c:v>68.998000000000005</c:v>
                </c:pt>
                <c:pt idx="1042">
                  <c:v>68.924000000000007</c:v>
                </c:pt>
                <c:pt idx="1043">
                  <c:v>68.811999999999998</c:v>
                </c:pt>
                <c:pt idx="1044">
                  <c:v>68.825000000000003</c:v>
                </c:pt>
                <c:pt idx="1045">
                  <c:v>68.784999999999997</c:v>
                </c:pt>
                <c:pt idx="1046">
                  <c:v>68.825000000000003</c:v>
                </c:pt>
                <c:pt idx="1047">
                  <c:v>68.781000000000006</c:v>
                </c:pt>
                <c:pt idx="1048">
                  <c:v>68.831000000000003</c:v>
                </c:pt>
                <c:pt idx="1049">
                  <c:v>68.86</c:v>
                </c:pt>
                <c:pt idx="1050">
                  <c:v>68.832999999999998</c:v>
                </c:pt>
                <c:pt idx="1051">
                  <c:v>68.805000000000007</c:v>
                </c:pt>
                <c:pt idx="1052">
                  <c:v>68.754000000000005</c:v>
                </c:pt>
                <c:pt idx="1053">
                  <c:v>68.745999999999995</c:v>
                </c:pt>
                <c:pt idx="1054">
                  <c:v>68.73</c:v>
                </c:pt>
                <c:pt idx="1055">
                  <c:v>68.988</c:v>
                </c:pt>
                <c:pt idx="1056">
                  <c:v>68.825000000000003</c:v>
                </c:pt>
                <c:pt idx="1057">
                  <c:v>68.841999999999999</c:v>
                </c:pt>
                <c:pt idx="1058">
                  <c:v>68.734000000000009</c:v>
                </c:pt>
                <c:pt idx="1059">
                  <c:v>68.837000000000003</c:v>
                </c:pt>
                <c:pt idx="1060">
                  <c:v>68.808999999999997</c:v>
                </c:pt>
                <c:pt idx="1061">
                  <c:v>68.733000000000004</c:v>
                </c:pt>
                <c:pt idx="1062">
                  <c:v>68.912000000000006</c:v>
                </c:pt>
                <c:pt idx="1063">
                  <c:v>68.866</c:v>
                </c:pt>
                <c:pt idx="1064">
                  <c:v>68.734999999999999</c:v>
                </c:pt>
                <c:pt idx="1065">
                  <c:v>68.737000000000009</c:v>
                </c:pt>
                <c:pt idx="1066">
                  <c:v>68.781999999999996</c:v>
                </c:pt>
                <c:pt idx="1067">
                  <c:v>68.78</c:v>
                </c:pt>
                <c:pt idx="1068">
                  <c:v>68.787000000000006</c:v>
                </c:pt>
                <c:pt idx="1069">
                  <c:v>68.638000000000005</c:v>
                </c:pt>
                <c:pt idx="1070">
                  <c:v>68.799000000000007</c:v>
                </c:pt>
                <c:pt idx="1071">
                  <c:v>68.756</c:v>
                </c:pt>
                <c:pt idx="1072">
                  <c:v>68.817000000000007</c:v>
                </c:pt>
                <c:pt idx="1073">
                  <c:v>68.948000000000008</c:v>
                </c:pt>
                <c:pt idx="1074">
                  <c:v>68.734000000000009</c:v>
                </c:pt>
                <c:pt idx="1075">
                  <c:v>68.792000000000002</c:v>
                </c:pt>
                <c:pt idx="1076">
                  <c:v>68.856000000000009</c:v>
                </c:pt>
                <c:pt idx="1077">
                  <c:v>68.900999999999996</c:v>
                </c:pt>
                <c:pt idx="1078">
                  <c:v>68.89</c:v>
                </c:pt>
                <c:pt idx="1079">
                  <c:v>68.790000000000006</c:v>
                </c:pt>
                <c:pt idx="1080">
                  <c:v>68.887</c:v>
                </c:pt>
                <c:pt idx="1081">
                  <c:v>68.867000000000004</c:v>
                </c:pt>
                <c:pt idx="1082">
                  <c:v>68.743000000000009</c:v>
                </c:pt>
                <c:pt idx="1083">
                  <c:v>68.743000000000009</c:v>
                </c:pt>
                <c:pt idx="1084">
                  <c:v>68.88</c:v>
                </c:pt>
                <c:pt idx="1085">
                  <c:v>68.77</c:v>
                </c:pt>
                <c:pt idx="1086">
                  <c:v>68.692999999999998</c:v>
                </c:pt>
                <c:pt idx="1087">
                  <c:v>68.887</c:v>
                </c:pt>
                <c:pt idx="1088">
                  <c:v>68.801000000000002</c:v>
                </c:pt>
                <c:pt idx="1089">
                  <c:v>68.808000000000007</c:v>
                </c:pt>
                <c:pt idx="1090">
                  <c:v>68.897000000000006</c:v>
                </c:pt>
                <c:pt idx="1091">
                  <c:v>68.850999999999999</c:v>
                </c:pt>
                <c:pt idx="1092">
                  <c:v>68.930999999999997</c:v>
                </c:pt>
                <c:pt idx="1093">
                  <c:v>68.709000000000003</c:v>
                </c:pt>
                <c:pt idx="1094">
                  <c:v>68.846000000000004</c:v>
                </c:pt>
                <c:pt idx="1095">
                  <c:v>68.748999999999995</c:v>
                </c:pt>
                <c:pt idx="1096">
                  <c:v>68.841999999999999</c:v>
                </c:pt>
                <c:pt idx="1097">
                  <c:v>68.941000000000003</c:v>
                </c:pt>
                <c:pt idx="1098">
                  <c:v>68.864000000000004</c:v>
                </c:pt>
                <c:pt idx="1099">
                  <c:v>68.831000000000003</c:v>
                </c:pt>
                <c:pt idx="1100">
                  <c:v>68.656999999999996</c:v>
                </c:pt>
                <c:pt idx="1101">
                  <c:v>68.731000000000009</c:v>
                </c:pt>
                <c:pt idx="1102">
                  <c:v>68.796000000000006</c:v>
                </c:pt>
                <c:pt idx="1103">
                  <c:v>68.933999999999997</c:v>
                </c:pt>
                <c:pt idx="1104">
                  <c:v>68.847000000000008</c:v>
                </c:pt>
                <c:pt idx="1105">
                  <c:v>68.863</c:v>
                </c:pt>
                <c:pt idx="1106">
                  <c:v>68.795000000000002</c:v>
                </c:pt>
                <c:pt idx="1107">
                  <c:v>68.807000000000002</c:v>
                </c:pt>
                <c:pt idx="1108">
                  <c:v>68.725999999999999</c:v>
                </c:pt>
                <c:pt idx="1109">
                  <c:v>68.719000000000008</c:v>
                </c:pt>
                <c:pt idx="1110">
                  <c:v>68.888999999999996</c:v>
                </c:pt>
                <c:pt idx="1111">
                  <c:v>68.772999999999996</c:v>
                </c:pt>
                <c:pt idx="1112">
                  <c:v>68.719000000000008</c:v>
                </c:pt>
                <c:pt idx="1113">
                  <c:v>68.628</c:v>
                </c:pt>
                <c:pt idx="1114">
                  <c:v>68.847000000000008</c:v>
                </c:pt>
                <c:pt idx="1115">
                  <c:v>68.673000000000002</c:v>
                </c:pt>
                <c:pt idx="1116">
                  <c:v>68.7</c:v>
                </c:pt>
                <c:pt idx="1117">
                  <c:v>68.876000000000005</c:v>
                </c:pt>
                <c:pt idx="1118">
                  <c:v>68.75</c:v>
                </c:pt>
                <c:pt idx="1119">
                  <c:v>68.936000000000007</c:v>
                </c:pt>
                <c:pt idx="1120">
                  <c:v>68.859000000000009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200 μM GTP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Sheet1!$C$2:$C$1122</c:f>
              <c:numCache>
                <c:formatCode>General</c:formatCode>
                <c:ptCount val="1121"/>
                <c:pt idx="0">
                  <c:v>70.039000000000001</c:v>
                </c:pt>
                <c:pt idx="1">
                  <c:v>70.003</c:v>
                </c:pt>
                <c:pt idx="2">
                  <c:v>70.240000000000009</c:v>
                </c:pt>
                <c:pt idx="3">
                  <c:v>70.099999999999994</c:v>
                </c:pt>
                <c:pt idx="4">
                  <c:v>70.14500000000001</c:v>
                </c:pt>
                <c:pt idx="5">
                  <c:v>70.177999999999997</c:v>
                </c:pt>
                <c:pt idx="6">
                  <c:v>70.039999999999992</c:v>
                </c:pt>
                <c:pt idx="7">
                  <c:v>70.103999999999999</c:v>
                </c:pt>
                <c:pt idx="8">
                  <c:v>69.905000000000001</c:v>
                </c:pt>
                <c:pt idx="9">
                  <c:v>70.085999999999999</c:v>
                </c:pt>
                <c:pt idx="10">
                  <c:v>70.009999999999991</c:v>
                </c:pt>
                <c:pt idx="11">
                  <c:v>70.046999999999997</c:v>
                </c:pt>
                <c:pt idx="12">
                  <c:v>69.908999999999992</c:v>
                </c:pt>
                <c:pt idx="13">
                  <c:v>69.998999999999995</c:v>
                </c:pt>
                <c:pt idx="14">
                  <c:v>69.95</c:v>
                </c:pt>
                <c:pt idx="15">
                  <c:v>69.893000000000001</c:v>
                </c:pt>
                <c:pt idx="16">
                  <c:v>69.944999999999993</c:v>
                </c:pt>
                <c:pt idx="17">
                  <c:v>69.937000000000012</c:v>
                </c:pt>
                <c:pt idx="18">
                  <c:v>69.865000000000009</c:v>
                </c:pt>
                <c:pt idx="19">
                  <c:v>69.966000000000008</c:v>
                </c:pt>
                <c:pt idx="20">
                  <c:v>70.015999999999991</c:v>
                </c:pt>
                <c:pt idx="21">
                  <c:v>69.867999999999995</c:v>
                </c:pt>
                <c:pt idx="22">
                  <c:v>69.831000000000003</c:v>
                </c:pt>
                <c:pt idx="23">
                  <c:v>69.826999999999998</c:v>
                </c:pt>
                <c:pt idx="24">
                  <c:v>69.712000000000003</c:v>
                </c:pt>
                <c:pt idx="25">
                  <c:v>69.740000000000009</c:v>
                </c:pt>
                <c:pt idx="26">
                  <c:v>69.704000000000008</c:v>
                </c:pt>
                <c:pt idx="27">
                  <c:v>69.765999999999991</c:v>
                </c:pt>
                <c:pt idx="28">
                  <c:v>69.823000000000008</c:v>
                </c:pt>
                <c:pt idx="29">
                  <c:v>69.742000000000004</c:v>
                </c:pt>
                <c:pt idx="30">
                  <c:v>69.617999999999995</c:v>
                </c:pt>
                <c:pt idx="31">
                  <c:v>69.594999999999999</c:v>
                </c:pt>
                <c:pt idx="32">
                  <c:v>69.7</c:v>
                </c:pt>
                <c:pt idx="33">
                  <c:v>69.712000000000003</c:v>
                </c:pt>
                <c:pt idx="34">
                  <c:v>69.658999999999992</c:v>
                </c:pt>
                <c:pt idx="35">
                  <c:v>69.668000000000006</c:v>
                </c:pt>
                <c:pt idx="36">
                  <c:v>69.710000000000008</c:v>
                </c:pt>
                <c:pt idx="37">
                  <c:v>69.858000000000004</c:v>
                </c:pt>
                <c:pt idx="38">
                  <c:v>69.817000000000007</c:v>
                </c:pt>
                <c:pt idx="39">
                  <c:v>69.594999999999999</c:v>
                </c:pt>
                <c:pt idx="40">
                  <c:v>69.661000000000001</c:v>
                </c:pt>
                <c:pt idx="41">
                  <c:v>69.658999999999992</c:v>
                </c:pt>
                <c:pt idx="42">
                  <c:v>69.657000000000011</c:v>
                </c:pt>
                <c:pt idx="43">
                  <c:v>69.59</c:v>
                </c:pt>
                <c:pt idx="44">
                  <c:v>69.581999999999994</c:v>
                </c:pt>
                <c:pt idx="45">
                  <c:v>69.52600000000001</c:v>
                </c:pt>
                <c:pt idx="46">
                  <c:v>69.668000000000006</c:v>
                </c:pt>
                <c:pt idx="47">
                  <c:v>69.640999999999991</c:v>
                </c:pt>
                <c:pt idx="48">
                  <c:v>69.634999999999991</c:v>
                </c:pt>
                <c:pt idx="49">
                  <c:v>69.661000000000001</c:v>
                </c:pt>
                <c:pt idx="50">
                  <c:v>69.65100000000001</c:v>
                </c:pt>
                <c:pt idx="51">
                  <c:v>69.609000000000009</c:v>
                </c:pt>
                <c:pt idx="52">
                  <c:v>69.492000000000004</c:v>
                </c:pt>
                <c:pt idx="53">
                  <c:v>69.608000000000004</c:v>
                </c:pt>
                <c:pt idx="54">
                  <c:v>69.638000000000005</c:v>
                </c:pt>
                <c:pt idx="55">
                  <c:v>69.474999999999994</c:v>
                </c:pt>
                <c:pt idx="56">
                  <c:v>69.509</c:v>
                </c:pt>
                <c:pt idx="57">
                  <c:v>69.549000000000007</c:v>
                </c:pt>
                <c:pt idx="58">
                  <c:v>69.480999999999995</c:v>
                </c:pt>
                <c:pt idx="59">
                  <c:v>69.415999999999997</c:v>
                </c:pt>
                <c:pt idx="60">
                  <c:v>69.652999999999992</c:v>
                </c:pt>
                <c:pt idx="61">
                  <c:v>69.554000000000002</c:v>
                </c:pt>
                <c:pt idx="62">
                  <c:v>69.539999999999992</c:v>
                </c:pt>
                <c:pt idx="63">
                  <c:v>69.509</c:v>
                </c:pt>
                <c:pt idx="64">
                  <c:v>69.578000000000003</c:v>
                </c:pt>
                <c:pt idx="65">
                  <c:v>69.492000000000004</c:v>
                </c:pt>
                <c:pt idx="66">
                  <c:v>69.552999999999997</c:v>
                </c:pt>
                <c:pt idx="67">
                  <c:v>69.536000000000001</c:v>
                </c:pt>
                <c:pt idx="68">
                  <c:v>69.435000000000002</c:v>
                </c:pt>
                <c:pt idx="69">
                  <c:v>69.456000000000003</c:v>
                </c:pt>
                <c:pt idx="70">
                  <c:v>69.504999999999995</c:v>
                </c:pt>
                <c:pt idx="71">
                  <c:v>69.504999999999995</c:v>
                </c:pt>
                <c:pt idx="72">
                  <c:v>69.456999999999994</c:v>
                </c:pt>
                <c:pt idx="73">
                  <c:v>69.501000000000005</c:v>
                </c:pt>
                <c:pt idx="74">
                  <c:v>69.405000000000001</c:v>
                </c:pt>
                <c:pt idx="75">
                  <c:v>69.442000000000007</c:v>
                </c:pt>
                <c:pt idx="76">
                  <c:v>69.34</c:v>
                </c:pt>
                <c:pt idx="77">
                  <c:v>69.477000000000004</c:v>
                </c:pt>
                <c:pt idx="78">
                  <c:v>69.460000000000008</c:v>
                </c:pt>
                <c:pt idx="79">
                  <c:v>69.407000000000011</c:v>
                </c:pt>
                <c:pt idx="80">
                  <c:v>69.468000000000004</c:v>
                </c:pt>
                <c:pt idx="81">
                  <c:v>69.581999999999994</c:v>
                </c:pt>
                <c:pt idx="82">
                  <c:v>69.414000000000001</c:v>
                </c:pt>
                <c:pt idx="83">
                  <c:v>69.308999999999997</c:v>
                </c:pt>
                <c:pt idx="84">
                  <c:v>69.335999999999999</c:v>
                </c:pt>
                <c:pt idx="85">
                  <c:v>69.325000000000003</c:v>
                </c:pt>
                <c:pt idx="86">
                  <c:v>69.350999999999999</c:v>
                </c:pt>
                <c:pt idx="87">
                  <c:v>69.364000000000004</c:v>
                </c:pt>
                <c:pt idx="88">
                  <c:v>69.301999999999992</c:v>
                </c:pt>
                <c:pt idx="89">
                  <c:v>69.262</c:v>
                </c:pt>
                <c:pt idx="90">
                  <c:v>69.349999999999994</c:v>
                </c:pt>
                <c:pt idx="91">
                  <c:v>69.216999999999999</c:v>
                </c:pt>
                <c:pt idx="92">
                  <c:v>69.325000000000003</c:v>
                </c:pt>
                <c:pt idx="93">
                  <c:v>69.254999999999995</c:v>
                </c:pt>
                <c:pt idx="94">
                  <c:v>69.478999999999999</c:v>
                </c:pt>
                <c:pt idx="95">
                  <c:v>69.408999999999992</c:v>
                </c:pt>
                <c:pt idx="96">
                  <c:v>69.284999999999997</c:v>
                </c:pt>
                <c:pt idx="97">
                  <c:v>69.100999999999999</c:v>
                </c:pt>
                <c:pt idx="98">
                  <c:v>69.323000000000008</c:v>
                </c:pt>
                <c:pt idx="99">
                  <c:v>69.25800000000001</c:v>
                </c:pt>
                <c:pt idx="100">
                  <c:v>69.242999999999995</c:v>
                </c:pt>
                <c:pt idx="101">
                  <c:v>69.335000000000008</c:v>
                </c:pt>
                <c:pt idx="102">
                  <c:v>69.325999999999993</c:v>
                </c:pt>
                <c:pt idx="103">
                  <c:v>69.198000000000008</c:v>
                </c:pt>
                <c:pt idx="104">
                  <c:v>69.268000000000001</c:v>
                </c:pt>
                <c:pt idx="105">
                  <c:v>69.099999999999994</c:v>
                </c:pt>
                <c:pt idx="106">
                  <c:v>69.231999999999999</c:v>
                </c:pt>
                <c:pt idx="107">
                  <c:v>69.323000000000008</c:v>
                </c:pt>
                <c:pt idx="108">
                  <c:v>69.294000000000011</c:v>
                </c:pt>
                <c:pt idx="109">
                  <c:v>69.209000000000003</c:v>
                </c:pt>
                <c:pt idx="110">
                  <c:v>69.218999999999994</c:v>
                </c:pt>
                <c:pt idx="111">
                  <c:v>69.207999999999998</c:v>
                </c:pt>
                <c:pt idx="112">
                  <c:v>69.224000000000004</c:v>
                </c:pt>
                <c:pt idx="113">
                  <c:v>69.210999999999999</c:v>
                </c:pt>
                <c:pt idx="114">
                  <c:v>69.240000000000009</c:v>
                </c:pt>
                <c:pt idx="115">
                  <c:v>69.244</c:v>
                </c:pt>
                <c:pt idx="116">
                  <c:v>69.256</c:v>
                </c:pt>
                <c:pt idx="117">
                  <c:v>69.106999999999999</c:v>
                </c:pt>
                <c:pt idx="118">
                  <c:v>69.13300000000001</c:v>
                </c:pt>
                <c:pt idx="119">
                  <c:v>69.254000000000005</c:v>
                </c:pt>
                <c:pt idx="120">
                  <c:v>69.182999999999993</c:v>
                </c:pt>
                <c:pt idx="121">
                  <c:v>69.028999999999996</c:v>
                </c:pt>
                <c:pt idx="122">
                  <c:v>69.174000000000007</c:v>
                </c:pt>
                <c:pt idx="123">
                  <c:v>69.106999999999999</c:v>
                </c:pt>
                <c:pt idx="124">
                  <c:v>69.027999999999992</c:v>
                </c:pt>
                <c:pt idx="125">
                  <c:v>69.032000000000011</c:v>
                </c:pt>
                <c:pt idx="126">
                  <c:v>68.935000000000002</c:v>
                </c:pt>
                <c:pt idx="127">
                  <c:v>69.009999999999991</c:v>
                </c:pt>
                <c:pt idx="128">
                  <c:v>69.099000000000004</c:v>
                </c:pt>
                <c:pt idx="129">
                  <c:v>69.174000000000007</c:v>
                </c:pt>
                <c:pt idx="130">
                  <c:v>68.975999999999999</c:v>
                </c:pt>
                <c:pt idx="131">
                  <c:v>69.08</c:v>
                </c:pt>
                <c:pt idx="132">
                  <c:v>68.933999999999997</c:v>
                </c:pt>
                <c:pt idx="133">
                  <c:v>69.057999999999993</c:v>
                </c:pt>
                <c:pt idx="134">
                  <c:v>69.027000000000001</c:v>
                </c:pt>
                <c:pt idx="135">
                  <c:v>69.087999999999994</c:v>
                </c:pt>
                <c:pt idx="136">
                  <c:v>69.033000000000001</c:v>
                </c:pt>
                <c:pt idx="137">
                  <c:v>68.91</c:v>
                </c:pt>
                <c:pt idx="138">
                  <c:v>69.070999999999998</c:v>
                </c:pt>
                <c:pt idx="139">
                  <c:v>68.974999999999994</c:v>
                </c:pt>
                <c:pt idx="140">
                  <c:v>68.954999999999998</c:v>
                </c:pt>
                <c:pt idx="141">
                  <c:v>69.099000000000004</c:v>
                </c:pt>
                <c:pt idx="142">
                  <c:v>68.956999999999994</c:v>
                </c:pt>
                <c:pt idx="143">
                  <c:v>68.97</c:v>
                </c:pt>
                <c:pt idx="144">
                  <c:v>68.988</c:v>
                </c:pt>
                <c:pt idx="145">
                  <c:v>69.019000000000005</c:v>
                </c:pt>
                <c:pt idx="146">
                  <c:v>68.941000000000003</c:v>
                </c:pt>
                <c:pt idx="147">
                  <c:v>69.003</c:v>
                </c:pt>
                <c:pt idx="148">
                  <c:v>68.905000000000001</c:v>
                </c:pt>
                <c:pt idx="149">
                  <c:v>68.972999999999999</c:v>
                </c:pt>
                <c:pt idx="150">
                  <c:v>68.855999999999995</c:v>
                </c:pt>
                <c:pt idx="151">
                  <c:v>69</c:v>
                </c:pt>
                <c:pt idx="152">
                  <c:v>68.893000000000001</c:v>
                </c:pt>
                <c:pt idx="153">
                  <c:v>69.078000000000003</c:v>
                </c:pt>
                <c:pt idx="154">
                  <c:v>68.923000000000002</c:v>
                </c:pt>
                <c:pt idx="155">
                  <c:v>68.975999999999999</c:v>
                </c:pt>
                <c:pt idx="156">
                  <c:v>68.972000000000008</c:v>
                </c:pt>
                <c:pt idx="157">
                  <c:v>68.937000000000012</c:v>
                </c:pt>
                <c:pt idx="158">
                  <c:v>69.040999999999997</c:v>
                </c:pt>
                <c:pt idx="159">
                  <c:v>68.876000000000005</c:v>
                </c:pt>
                <c:pt idx="160">
                  <c:v>68.872</c:v>
                </c:pt>
                <c:pt idx="161">
                  <c:v>68.915999999999997</c:v>
                </c:pt>
                <c:pt idx="162">
                  <c:v>68.850999999999999</c:v>
                </c:pt>
                <c:pt idx="163">
                  <c:v>68.813000000000002</c:v>
                </c:pt>
                <c:pt idx="164">
                  <c:v>68.902000000000001</c:v>
                </c:pt>
                <c:pt idx="165">
                  <c:v>68.826999999999998</c:v>
                </c:pt>
                <c:pt idx="166">
                  <c:v>68.766999999999996</c:v>
                </c:pt>
                <c:pt idx="167">
                  <c:v>68.924000000000007</c:v>
                </c:pt>
                <c:pt idx="168">
                  <c:v>68.938999999999993</c:v>
                </c:pt>
                <c:pt idx="169">
                  <c:v>68.992999999999995</c:v>
                </c:pt>
                <c:pt idx="170">
                  <c:v>68.847000000000008</c:v>
                </c:pt>
                <c:pt idx="171">
                  <c:v>68.905000000000001</c:v>
                </c:pt>
                <c:pt idx="172">
                  <c:v>68.757000000000005</c:v>
                </c:pt>
                <c:pt idx="173">
                  <c:v>68.849999999999994</c:v>
                </c:pt>
                <c:pt idx="174">
                  <c:v>68.88</c:v>
                </c:pt>
                <c:pt idx="175">
                  <c:v>68.762</c:v>
                </c:pt>
                <c:pt idx="176">
                  <c:v>68.777999999999992</c:v>
                </c:pt>
                <c:pt idx="177">
                  <c:v>68.841000000000008</c:v>
                </c:pt>
                <c:pt idx="178">
                  <c:v>68.751000000000005</c:v>
                </c:pt>
                <c:pt idx="179">
                  <c:v>68.688999999999993</c:v>
                </c:pt>
                <c:pt idx="180">
                  <c:v>68.844999999999999</c:v>
                </c:pt>
                <c:pt idx="181">
                  <c:v>68.778999999999996</c:v>
                </c:pt>
                <c:pt idx="182">
                  <c:v>68.644000000000005</c:v>
                </c:pt>
                <c:pt idx="183">
                  <c:v>68.668000000000006</c:v>
                </c:pt>
                <c:pt idx="184">
                  <c:v>68.742999999999995</c:v>
                </c:pt>
                <c:pt idx="185">
                  <c:v>68.665999999999997</c:v>
                </c:pt>
                <c:pt idx="186">
                  <c:v>68.716999999999999</c:v>
                </c:pt>
                <c:pt idx="187">
                  <c:v>68.760999999999996</c:v>
                </c:pt>
                <c:pt idx="188">
                  <c:v>68.652000000000001</c:v>
                </c:pt>
                <c:pt idx="189">
                  <c:v>68.849000000000004</c:v>
                </c:pt>
                <c:pt idx="190">
                  <c:v>68.788000000000011</c:v>
                </c:pt>
                <c:pt idx="191">
                  <c:v>68.75800000000001</c:v>
                </c:pt>
                <c:pt idx="192">
                  <c:v>68.700999999999993</c:v>
                </c:pt>
                <c:pt idx="193">
                  <c:v>68.662000000000006</c:v>
                </c:pt>
                <c:pt idx="194">
                  <c:v>68.623000000000005</c:v>
                </c:pt>
                <c:pt idx="195">
                  <c:v>68.663000000000011</c:v>
                </c:pt>
                <c:pt idx="196">
                  <c:v>68.706000000000003</c:v>
                </c:pt>
                <c:pt idx="197">
                  <c:v>68.740000000000009</c:v>
                </c:pt>
                <c:pt idx="198">
                  <c:v>68.674000000000007</c:v>
                </c:pt>
                <c:pt idx="199">
                  <c:v>68.843999999999994</c:v>
                </c:pt>
                <c:pt idx="200">
                  <c:v>68.657000000000011</c:v>
                </c:pt>
                <c:pt idx="201">
                  <c:v>68.615000000000009</c:v>
                </c:pt>
                <c:pt idx="202">
                  <c:v>68.664000000000001</c:v>
                </c:pt>
                <c:pt idx="203">
                  <c:v>68.688999999999993</c:v>
                </c:pt>
                <c:pt idx="204">
                  <c:v>68.623999999999995</c:v>
                </c:pt>
                <c:pt idx="205">
                  <c:v>68.681000000000012</c:v>
                </c:pt>
                <c:pt idx="206">
                  <c:v>68.806000000000012</c:v>
                </c:pt>
                <c:pt idx="207">
                  <c:v>68.698999999999998</c:v>
                </c:pt>
                <c:pt idx="208">
                  <c:v>68.771999999999991</c:v>
                </c:pt>
                <c:pt idx="209">
                  <c:v>68.686000000000007</c:v>
                </c:pt>
                <c:pt idx="210">
                  <c:v>68.686000000000007</c:v>
                </c:pt>
                <c:pt idx="211">
                  <c:v>68.616</c:v>
                </c:pt>
                <c:pt idx="212">
                  <c:v>68.728000000000009</c:v>
                </c:pt>
                <c:pt idx="213">
                  <c:v>68.521999999999991</c:v>
                </c:pt>
                <c:pt idx="214">
                  <c:v>68.646000000000001</c:v>
                </c:pt>
                <c:pt idx="215">
                  <c:v>68.534999999999997</c:v>
                </c:pt>
                <c:pt idx="216">
                  <c:v>68.63</c:v>
                </c:pt>
                <c:pt idx="217">
                  <c:v>68.680000000000007</c:v>
                </c:pt>
                <c:pt idx="218">
                  <c:v>68.587000000000003</c:v>
                </c:pt>
                <c:pt idx="219">
                  <c:v>68.557000000000002</c:v>
                </c:pt>
                <c:pt idx="220">
                  <c:v>68.537000000000006</c:v>
                </c:pt>
                <c:pt idx="221">
                  <c:v>68.569000000000003</c:v>
                </c:pt>
                <c:pt idx="222">
                  <c:v>68.605000000000004</c:v>
                </c:pt>
                <c:pt idx="223">
                  <c:v>68.588999999999999</c:v>
                </c:pt>
                <c:pt idx="224">
                  <c:v>68.498000000000005</c:v>
                </c:pt>
                <c:pt idx="225">
                  <c:v>68.658000000000001</c:v>
                </c:pt>
                <c:pt idx="226">
                  <c:v>68.515999999999991</c:v>
                </c:pt>
                <c:pt idx="227">
                  <c:v>68.623999999999995</c:v>
                </c:pt>
                <c:pt idx="228">
                  <c:v>68.52000000000001</c:v>
                </c:pt>
                <c:pt idx="229">
                  <c:v>68.617999999999995</c:v>
                </c:pt>
                <c:pt idx="230">
                  <c:v>68.63</c:v>
                </c:pt>
                <c:pt idx="231">
                  <c:v>68.531000000000006</c:v>
                </c:pt>
                <c:pt idx="232">
                  <c:v>68.557000000000002</c:v>
                </c:pt>
                <c:pt idx="233">
                  <c:v>68.463999999999999</c:v>
                </c:pt>
                <c:pt idx="234">
                  <c:v>68.424000000000007</c:v>
                </c:pt>
                <c:pt idx="235">
                  <c:v>68.453000000000003</c:v>
                </c:pt>
                <c:pt idx="236">
                  <c:v>68.597999999999999</c:v>
                </c:pt>
                <c:pt idx="237">
                  <c:v>68.566000000000003</c:v>
                </c:pt>
                <c:pt idx="238">
                  <c:v>68.658999999999992</c:v>
                </c:pt>
                <c:pt idx="239">
                  <c:v>68.555000000000007</c:v>
                </c:pt>
                <c:pt idx="240">
                  <c:v>68.573000000000008</c:v>
                </c:pt>
                <c:pt idx="241">
                  <c:v>68.361999999999995</c:v>
                </c:pt>
                <c:pt idx="242">
                  <c:v>68.557999999999993</c:v>
                </c:pt>
                <c:pt idx="243">
                  <c:v>68.492000000000004</c:v>
                </c:pt>
                <c:pt idx="244">
                  <c:v>68.5</c:v>
                </c:pt>
                <c:pt idx="245">
                  <c:v>68.587000000000003</c:v>
                </c:pt>
                <c:pt idx="246">
                  <c:v>68.465000000000003</c:v>
                </c:pt>
                <c:pt idx="247">
                  <c:v>68.53</c:v>
                </c:pt>
                <c:pt idx="248">
                  <c:v>68.456000000000003</c:v>
                </c:pt>
                <c:pt idx="249">
                  <c:v>68.52000000000001</c:v>
                </c:pt>
                <c:pt idx="250">
                  <c:v>68.414000000000001</c:v>
                </c:pt>
                <c:pt idx="251">
                  <c:v>68.531000000000006</c:v>
                </c:pt>
                <c:pt idx="252">
                  <c:v>68.444999999999993</c:v>
                </c:pt>
                <c:pt idx="253">
                  <c:v>68.382000000000005</c:v>
                </c:pt>
                <c:pt idx="254">
                  <c:v>68.681000000000012</c:v>
                </c:pt>
                <c:pt idx="255">
                  <c:v>68.521999999999991</c:v>
                </c:pt>
                <c:pt idx="256">
                  <c:v>68.551999999999992</c:v>
                </c:pt>
                <c:pt idx="257">
                  <c:v>68.497</c:v>
                </c:pt>
                <c:pt idx="258">
                  <c:v>68.356999999999999</c:v>
                </c:pt>
                <c:pt idx="259">
                  <c:v>68.295999999999992</c:v>
                </c:pt>
                <c:pt idx="260">
                  <c:v>68.596000000000004</c:v>
                </c:pt>
                <c:pt idx="261">
                  <c:v>68.425000000000011</c:v>
                </c:pt>
                <c:pt idx="262">
                  <c:v>68.304000000000002</c:v>
                </c:pt>
                <c:pt idx="263">
                  <c:v>68.507000000000005</c:v>
                </c:pt>
                <c:pt idx="264">
                  <c:v>68.265000000000001</c:v>
                </c:pt>
                <c:pt idx="265">
                  <c:v>68.323999999999998</c:v>
                </c:pt>
                <c:pt idx="266">
                  <c:v>68.44</c:v>
                </c:pt>
                <c:pt idx="267">
                  <c:v>68.585000000000008</c:v>
                </c:pt>
                <c:pt idx="268">
                  <c:v>68.287000000000006</c:v>
                </c:pt>
                <c:pt idx="269">
                  <c:v>68.424000000000007</c:v>
                </c:pt>
                <c:pt idx="270">
                  <c:v>68.367000000000004</c:v>
                </c:pt>
                <c:pt idx="271">
                  <c:v>68.453000000000003</c:v>
                </c:pt>
                <c:pt idx="272">
                  <c:v>68.593000000000004</c:v>
                </c:pt>
                <c:pt idx="273">
                  <c:v>68.343000000000004</c:v>
                </c:pt>
                <c:pt idx="274">
                  <c:v>68.341000000000008</c:v>
                </c:pt>
                <c:pt idx="275">
                  <c:v>68.31</c:v>
                </c:pt>
                <c:pt idx="276">
                  <c:v>68.313999999999993</c:v>
                </c:pt>
                <c:pt idx="277">
                  <c:v>68.341999999999999</c:v>
                </c:pt>
                <c:pt idx="278">
                  <c:v>68.260999999999996</c:v>
                </c:pt>
                <c:pt idx="279">
                  <c:v>68.509999999999991</c:v>
                </c:pt>
                <c:pt idx="280">
                  <c:v>68.412000000000006</c:v>
                </c:pt>
                <c:pt idx="281">
                  <c:v>68.527999999999992</c:v>
                </c:pt>
                <c:pt idx="282">
                  <c:v>68.385999999999996</c:v>
                </c:pt>
                <c:pt idx="283">
                  <c:v>68.31</c:v>
                </c:pt>
                <c:pt idx="284">
                  <c:v>68.425000000000011</c:v>
                </c:pt>
                <c:pt idx="285">
                  <c:v>68.459000000000003</c:v>
                </c:pt>
                <c:pt idx="286">
                  <c:v>68.424000000000007</c:v>
                </c:pt>
                <c:pt idx="287">
                  <c:v>68.371000000000009</c:v>
                </c:pt>
                <c:pt idx="288">
                  <c:v>68.301999999999992</c:v>
                </c:pt>
                <c:pt idx="289">
                  <c:v>68.451999999999998</c:v>
                </c:pt>
                <c:pt idx="290">
                  <c:v>68.444000000000003</c:v>
                </c:pt>
                <c:pt idx="291">
                  <c:v>68.361000000000004</c:v>
                </c:pt>
                <c:pt idx="292">
                  <c:v>68.349000000000004</c:v>
                </c:pt>
                <c:pt idx="293">
                  <c:v>68.164999999999992</c:v>
                </c:pt>
                <c:pt idx="294">
                  <c:v>68.25200000000001</c:v>
                </c:pt>
                <c:pt idx="295">
                  <c:v>68.402999999999992</c:v>
                </c:pt>
                <c:pt idx="296">
                  <c:v>68.359000000000009</c:v>
                </c:pt>
                <c:pt idx="297">
                  <c:v>68.317000000000007</c:v>
                </c:pt>
                <c:pt idx="298">
                  <c:v>68.337999999999994</c:v>
                </c:pt>
                <c:pt idx="299">
                  <c:v>68.203000000000003</c:v>
                </c:pt>
                <c:pt idx="300">
                  <c:v>68.399000000000001</c:v>
                </c:pt>
                <c:pt idx="301">
                  <c:v>68.402999999999992</c:v>
                </c:pt>
                <c:pt idx="302">
                  <c:v>68.195999999999998</c:v>
                </c:pt>
                <c:pt idx="303">
                  <c:v>68.269000000000005</c:v>
                </c:pt>
                <c:pt idx="304">
                  <c:v>68.242999999999995</c:v>
                </c:pt>
                <c:pt idx="305">
                  <c:v>68.111000000000004</c:v>
                </c:pt>
                <c:pt idx="306">
                  <c:v>68.385999999999996</c:v>
                </c:pt>
                <c:pt idx="307">
                  <c:v>68.329000000000008</c:v>
                </c:pt>
                <c:pt idx="308">
                  <c:v>68.323000000000008</c:v>
                </c:pt>
                <c:pt idx="309">
                  <c:v>68.197000000000003</c:v>
                </c:pt>
                <c:pt idx="310">
                  <c:v>68.347999999999999</c:v>
                </c:pt>
                <c:pt idx="311">
                  <c:v>68.278999999999996</c:v>
                </c:pt>
                <c:pt idx="312">
                  <c:v>68.271999999999991</c:v>
                </c:pt>
                <c:pt idx="313">
                  <c:v>68.121000000000009</c:v>
                </c:pt>
                <c:pt idx="314">
                  <c:v>68.224000000000004</c:v>
                </c:pt>
                <c:pt idx="315">
                  <c:v>68.164000000000001</c:v>
                </c:pt>
                <c:pt idx="316">
                  <c:v>68.206999999999994</c:v>
                </c:pt>
                <c:pt idx="317">
                  <c:v>68.282000000000011</c:v>
                </c:pt>
                <c:pt idx="318">
                  <c:v>68.274000000000001</c:v>
                </c:pt>
                <c:pt idx="319">
                  <c:v>68.108000000000004</c:v>
                </c:pt>
                <c:pt idx="320">
                  <c:v>68.272999999999996</c:v>
                </c:pt>
                <c:pt idx="321">
                  <c:v>68.161000000000001</c:v>
                </c:pt>
                <c:pt idx="322">
                  <c:v>68.212000000000003</c:v>
                </c:pt>
                <c:pt idx="323">
                  <c:v>68.162000000000006</c:v>
                </c:pt>
                <c:pt idx="324">
                  <c:v>68.218999999999994</c:v>
                </c:pt>
                <c:pt idx="325">
                  <c:v>68.319000000000003</c:v>
                </c:pt>
                <c:pt idx="326">
                  <c:v>68.290999999999997</c:v>
                </c:pt>
                <c:pt idx="327">
                  <c:v>68.228999999999999</c:v>
                </c:pt>
                <c:pt idx="328">
                  <c:v>68.021000000000001</c:v>
                </c:pt>
                <c:pt idx="329">
                  <c:v>68.263000000000005</c:v>
                </c:pt>
                <c:pt idx="330">
                  <c:v>68.206000000000003</c:v>
                </c:pt>
                <c:pt idx="331">
                  <c:v>68.096000000000004</c:v>
                </c:pt>
                <c:pt idx="332">
                  <c:v>68.128</c:v>
                </c:pt>
                <c:pt idx="333">
                  <c:v>68.241</c:v>
                </c:pt>
                <c:pt idx="334">
                  <c:v>68.150000000000006</c:v>
                </c:pt>
                <c:pt idx="335">
                  <c:v>68.063999999999993</c:v>
                </c:pt>
                <c:pt idx="336">
                  <c:v>68.194000000000003</c:v>
                </c:pt>
                <c:pt idx="337">
                  <c:v>68.183999999999997</c:v>
                </c:pt>
                <c:pt idx="338">
                  <c:v>68.194000000000003</c:v>
                </c:pt>
                <c:pt idx="339">
                  <c:v>68.25200000000001</c:v>
                </c:pt>
                <c:pt idx="340">
                  <c:v>67.975999999999999</c:v>
                </c:pt>
                <c:pt idx="341">
                  <c:v>68.08</c:v>
                </c:pt>
                <c:pt idx="342">
                  <c:v>68.132000000000005</c:v>
                </c:pt>
                <c:pt idx="343">
                  <c:v>68.177999999999997</c:v>
                </c:pt>
                <c:pt idx="344">
                  <c:v>68.335999999999999</c:v>
                </c:pt>
                <c:pt idx="345">
                  <c:v>68.15100000000001</c:v>
                </c:pt>
                <c:pt idx="346">
                  <c:v>68.128</c:v>
                </c:pt>
                <c:pt idx="347">
                  <c:v>68.097999999999999</c:v>
                </c:pt>
                <c:pt idx="348">
                  <c:v>68.173000000000002</c:v>
                </c:pt>
                <c:pt idx="349">
                  <c:v>68.113</c:v>
                </c:pt>
                <c:pt idx="350">
                  <c:v>68.149000000000001</c:v>
                </c:pt>
                <c:pt idx="351">
                  <c:v>68.056000000000012</c:v>
                </c:pt>
                <c:pt idx="352">
                  <c:v>68.050000000000011</c:v>
                </c:pt>
                <c:pt idx="353">
                  <c:v>68.103000000000009</c:v>
                </c:pt>
                <c:pt idx="354">
                  <c:v>68.2</c:v>
                </c:pt>
                <c:pt idx="355">
                  <c:v>68.193000000000012</c:v>
                </c:pt>
                <c:pt idx="356">
                  <c:v>68.253</c:v>
                </c:pt>
                <c:pt idx="357">
                  <c:v>68.176000000000002</c:v>
                </c:pt>
                <c:pt idx="358">
                  <c:v>68.187000000000012</c:v>
                </c:pt>
                <c:pt idx="359">
                  <c:v>68</c:v>
                </c:pt>
                <c:pt idx="360">
                  <c:v>68.097000000000008</c:v>
                </c:pt>
                <c:pt idx="361">
                  <c:v>68.062000000000012</c:v>
                </c:pt>
                <c:pt idx="362">
                  <c:v>68.032000000000011</c:v>
                </c:pt>
                <c:pt idx="363">
                  <c:v>67.960000000000008</c:v>
                </c:pt>
                <c:pt idx="364">
                  <c:v>68.234999999999999</c:v>
                </c:pt>
                <c:pt idx="365">
                  <c:v>68.123999999999995</c:v>
                </c:pt>
                <c:pt idx="366">
                  <c:v>67.864000000000004</c:v>
                </c:pt>
                <c:pt idx="367">
                  <c:v>67.992999999999995</c:v>
                </c:pt>
                <c:pt idx="368">
                  <c:v>68.015999999999991</c:v>
                </c:pt>
                <c:pt idx="369">
                  <c:v>68.134999999999991</c:v>
                </c:pt>
                <c:pt idx="370">
                  <c:v>68.031000000000006</c:v>
                </c:pt>
                <c:pt idx="371">
                  <c:v>68.031000000000006</c:v>
                </c:pt>
                <c:pt idx="372">
                  <c:v>68.234999999999999</c:v>
                </c:pt>
                <c:pt idx="373">
                  <c:v>67.819000000000003</c:v>
                </c:pt>
                <c:pt idx="374">
                  <c:v>67.903999999999996</c:v>
                </c:pt>
                <c:pt idx="375">
                  <c:v>68.072000000000003</c:v>
                </c:pt>
                <c:pt idx="376">
                  <c:v>68.044000000000011</c:v>
                </c:pt>
                <c:pt idx="377">
                  <c:v>67.873999999999995</c:v>
                </c:pt>
                <c:pt idx="378">
                  <c:v>67.888000000000005</c:v>
                </c:pt>
                <c:pt idx="379">
                  <c:v>67.978999999999999</c:v>
                </c:pt>
                <c:pt idx="380">
                  <c:v>67.938999999999993</c:v>
                </c:pt>
                <c:pt idx="381">
                  <c:v>68.177999999999997</c:v>
                </c:pt>
                <c:pt idx="382">
                  <c:v>67.94</c:v>
                </c:pt>
                <c:pt idx="383">
                  <c:v>67.972000000000008</c:v>
                </c:pt>
                <c:pt idx="384">
                  <c:v>68.064999999999998</c:v>
                </c:pt>
                <c:pt idx="385">
                  <c:v>68.003</c:v>
                </c:pt>
                <c:pt idx="386">
                  <c:v>68.11</c:v>
                </c:pt>
                <c:pt idx="387">
                  <c:v>67.986999999999995</c:v>
                </c:pt>
                <c:pt idx="388">
                  <c:v>68.022999999999996</c:v>
                </c:pt>
                <c:pt idx="389">
                  <c:v>67.92</c:v>
                </c:pt>
                <c:pt idx="390">
                  <c:v>67.972000000000008</c:v>
                </c:pt>
                <c:pt idx="391">
                  <c:v>68.022999999999996</c:v>
                </c:pt>
                <c:pt idx="392">
                  <c:v>68.015000000000001</c:v>
                </c:pt>
                <c:pt idx="393">
                  <c:v>67.92</c:v>
                </c:pt>
                <c:pt idx="394">
                  <c:v>67.849000000000004</c:v>
                </c:pt>
                <c:pt idx="395">
                  <c:v>68.097999999999999</c:v>
                </c:pt>
                <c:pt idx="396">
                  <c:v>68.082999999999998</c:v>
                </c:pt>
                <c:pt idx="397">
                  <c:v>67.94</c:v>
                </c:pt>
                <c:pt idx="398">
                  <c:v>68.015999999999991</c:v>
                </c:pt>
                <c:pt idx="399">
                  <c:v>68.03</c:v>
                </c:pt>
                <c:pt idx="400">
                  <c:v>68.162000000000006</c:v>
                </c:pt>
                <c:pt idx="401">
                  <c:v>67.795000000000002</c:v>
                </c:pt>
                <c:pt idx="402">
                  <c:v>68.085999999999999</c:v>
                </c:pt>
                <c:pt idx="403">
                  <c:v>68.069000000000003</c:v>
                </c:pt>
                <c:pt idx="404">
                  <c:v>67.933999999999997</c:v>
                </c:pt>
                <c:pt idx="405">
                  <c:v>67.943000000000012</c:v>
                </c:pt>
                <c:pt idx="406">
                  <c:v>67.724000000000004</c:v>
                </c:pt>
                <c:pt idx="407">
                  <c:v>67.957999999999998</c:v>
                </c:pt>
                <c:pt idx="408">
                  <c:v>68.003</c:v>
                </c:pt>
                <c:pt idx="409">
                  <c:v>67.88</c:v>
                </c:pt>
                <c:pt idx="410">
                  <c:v>67.88900000000001</c:v>
                </c:pt>
                <c:pt idx="411">
                  <c:v>67.978000000000009</c:v>
                </c:pt>
                <c:pt idx="412">
                  <c:v>67.739000000000004</c:v>
                </c:pt>
                <c:pt idx="413">
                  <c:v>67.913000000000011</c:v>
                </c:pt>
                <c:pt idx="414">
                  <c:v>67.917000000000002</c:v>
                </c:pt>
                <c:pt idx="415">
                  <c:v>68.038000000000011</c:v>
                </c:pt>
                <c:pt idx="416">
                  <c:v>67.861000000000004</c:v>
                </c:pt>
                <c:pt idx="417">
                  <c:v>67.831999999999994</c:v>
                </c:pt>
                <c:pt idx="418">
                  <c:v>67.795999999999992</c:v>
                </c:pt>
                <c:pt idx="419">
                  <c:v>67.769000000000005</c:v>
                </c:pt>
                <c:pt idx="420">
                  <c:v>67.819000000000003</c:v>
                </c:pt>
                <c:pt idx="421">
                  <c:v>67.90100000000001</c:v>
                </c:pt>
                <c:pt idx="422">
                  <c:v>67.800000000000011</c:v>
                </c:pt>
                <c:pt idx="423">
                  <c:v>67.786000000000001</c:v>
                </c:pt>
                <c:pt idx="424">
                  <c:v>67.829000000000008</c:v>
                </c:pt>
                <c:pt idx="425">
                  <c:v>67.878</c:v>
                </c:pt>
                <c:pt idx="426">
                  <c:v>67.936000000000007</c:v>
                </c:pt>
                <c:pt idx="427">
                  <c:v>67.846000000000004</c:v>
                </c:pt>
                <c:pt idx="428">
                  <c:v>67.704999999999998</c:v>
                </c:pt>
                <c:pt idx="429">
                  <c:v>67.698999999999998</c:v>
                </c:pt>
                <c:pt idx="430">
                  <c:v>67.736999999999995</c:v>
                </c:pt>
                <c:pt idx="431">
                  <c:v>67.869</c:v>
                </c:pt>
                <c:pt idx="432">
                  <c:v>67.78</c:v>
                </c:pt>
                <c:pt idx="433">
                  <c:v>67.864000000000004</c:v>
                </c:pt>
                <c:pt idx="434">
                  <c:v>67.903999999999996</c:v>
                </c:pt>
                <c:pt idx="435">
                  <c:v>67.962999999999994</c:v>
                </c:pt>
                <c:pt idx="436">
                  <c:v>67.69</c:v>
                </c:pt>
                <c:pt idx="437">
                  <c:v>67.736000000000004</c:v>
                </c:pt>
                <c:pt idx="438">
                  <c:v>67.92</c:v>
                </c:pt>
                <c:pt idx="439">
                  <c:v>67.794000000000011</c:v>
                </c:pt>
                <c:pt idx="440">
                  <c:v>67.837000000000003</c:v>
                </c:pt>
                <c:pt idx="441">
                  <c:v>67.884999999999991</c:v>
                </c:pt>
                <c:pt idx="442">
                  <c:v>67.745000000000005</c:v>
                </c:pt>
                <c:pt idx="443">
                  <c:v>67.855999999999995</c:v>
                </c:pt>
                <c:pt idx="444">
                  <c:v>67.754999999999995</c:v>
                </c:pt>
                <c:pt idx="445">
                  <c:v>67.893000000000001</c:v>
                </c:pt>
                <c:pt idx="446">
                  <c:v>68.009</c:v>
                </c:pt>
                <c:pt idx="447">
                  <c:v>67.863</c:v>
                </c:pt>
                <c:pt idx="448">
                  <c:v>67.766999999999996</c:v>
                </c:pt>
                <c:pt idx="449">
                  <c:v>67.701999999999998</c:v>
                </c:pt>
                <c:pt idx="450">
                  <c:v>67.786000000000001</c:v>
                </c:pt>
                <c:pt idx="451">
                  <c:v>67.77000000000001</c:v>
                </c:pt>
                <c:pt idx="452">
                  <c:v>67.736000000000004</c:v>
                </c:pt>
                <c:pt idx="453">
                  <c:v>67.759</c:v>
                </c:pt>
                <c:pt idx="454">
                  <c:v>67.846000000000004</c:v>
                </c:pt>
                <c:pt idx="455">
                  <c:v>67.691000000000003</c:v>
                </c:pt>
                <c:pt idx="456">
                  <c:v>67.765999999999991</c:v>
                </c:pt>
                <c:pt idx="457">
                  <c:v>67.733000000000004</c:v>
                </c:pt>
                <c:pt idx="458">
                  <c:v>67.692000000000007</c:v>
                </c:pt>
                <c:pt idx="459">
                  <c:v>67.682999999999993</c:v>
                </c:pt>
                <c:pt idx="460">
                  <c:v>67.483000000000004</c:v>
                </c:pt>
                <c:pt idx="461">
                  <c:v>67.734999999999999</c:v>
                </c:pt>
                <c:pt idx="462">
                  <c:v>67.615000000000009</c:v>
                </c:pt>
                <c:pt idx="463">
                  <c:v>67.710999999999999</c:v>
                </c:pt>
                <c:pt idx="464">
                  <c:v>67.801999999999992</c:v>
                </c:pt>
                <c:pt idx="465">
                  <c:v>67.747</c:v>
                </c:pt>
                <c:pt idx="466">
                  <c:v>67.712000000000003</c:v>
                </c:pt>
                <c:pt idx="467">
                  <c:v>67.748000000000005</c:v>
                </c:pt>
                <c:pt idx="468">
                  <c:v>67.662000000000006</c:v>
                </c:pt>
                <c:pt idx="469">
                  <c:v>67.742999999999995</c:v>
                </c:pt>
                <c:pt idx="470">
                  <c:v>67.647999999999996</c:v>
                </c:pt>
                <c:pt idx="471">
                  <c:v>67.819999999999993</c:v>
                </c:pt>
                <c:pt idx="472">
                  <c:v>67.664999999999992</c:v>
                </c:pt>
                <c:pt idx="473">
                  <c:v>67.685000000000002</c:v>
                </c:pt>
                <c:pt idx="474">
                  <c:v>67.774000000000001</c:v>
                </c:pt>
                <c:pt idx="475">
                  <c:v>67.710000000000008</c:v>
                </c:pt>
                <c:pt idx="476">
                  <c:v>67.693000000000012</c:v>
                </c:pt>
                <c:pt idx="477">
                  <c:v>67.802999999999997</c:v>
                </c:pt>
                <c:pt idx="478">
                  <c:v>67.544000000000011</c:v>
                </c:pt>
                <c:pt idx="479">
                  <c:v>67.736000000000004</c:v>
                </c:pt>
                <c:pt idx="480">
                  <c:v>67.7</c:v>
                </c:pt>
                <c:pt idx="481">
                  <c:v>67.712999999999994</c:v>
                </c:pt>
                <c:pt idx="482">
                  <c:v>67.552999999999997</c:v>
                </c:pt>
                <c:pt idx="483">
                  <c:v>67.655000000000001</c:v>
                </c:pt>
                <c:pt idx="484">
                  <c:v>67.680000000000007</c:v>
                </c:pt>
                <c:pt idx="485">
                  <c:v>67.697000000000003</c:v>
                </c:pt>
                <c:pt idx="486">
                  <c:v>67.527999999999992</c:v>
                </c:pt>
                <c:pt idx="487">
                  <c:v>67.692000000000007</c:v>
                </c:pt>
                <c:pt idx="488">
                  <c:v>67.664999999999992</c:v>
                </c:pt>
                <c:pt idx="489">
                  <c:v>67.611999999999995</c:v>
                </c:pt>
                <c:pt idx="490">
                  <c:v>67.56</c:v>
                </c:pt>
                <c:pt idx="491">
                  <c:v>67.621000000000009</c:v>
                </c:pt>
                <c:pt idx="492">
                  <c:v>67.593000000000004</c:v>
                </c:pt>
                <c:pt idx="493">
                  <c:v>67.665999999999997</c:v>
                </c:pt>
                <c:pt idx="494">
                  <c:v>67.524000000000001</c:v>
                </c:pt>
                <c:pt idx="495">
                  <c:v>67.567000000000007</c:v>
                </c:pt>
                <c:pt idx="496">
                  <c:v>67.539000000000001</c:v>
                </c:pt>
                <c:pt idx="497">
                  <c:v>67.584000000000003</c:v>
                </c:pt>
                <c:pt idx="498">
                  <c:v>67.69</c:v>
                </c:pt>
                <c:pt idx="499">
                  <c:v>67.572000000000003</c:v>
                </c:pt>
                <c:pt idx="500">
                  <c:v>67.656000000000006</c:v>
                </c:pt>
                <c:pt idx="501">
                  <c:v>67.774000000000001</c:v>
                </c:pt>
                <c:pt idx="502">
                  <c:v>67.509</c:v>
                </c:pt>
                <c:pt idx="503">
                  <c:v>67.638000000000005</c:v>
                </c:pt>
                <c:pt idx="504">
                  <c:v>67.563000000000002</c:v>
                </c:pt>
                <c:pt idx="505">
                  <c:v>67.603999999999999</c:v>
                </c:pt>
                <c:pt idx="506">
                  <c:v>67.664999999999992</c:v>
                </c:pt>
                <c:pt idx="507">
                  <c:v>67.600999999999999</c:v>
                </c:pt>
                <c:pt idx="508">
                  <c:v>67.753</c:v>
                </c:pt>
                <c:pt idx="509">
                  <c:v>67.811000000000007</c:v>
                </c:pt>
                <c:pt idx="510">
                  <c:v>67.545999999999992</c:v>
                </c:pt>
                <c:pt idx="511">
                  <c:v>67.724999999999994</c:v>
                </c:pt>
                <c:pt idx="512">
                  <c:v>67.622</c:v>
                </c:pt>
                <c:pt idx="513">
                  <c:v>67.584000000000003</c:v>
                </c:pt>
                <c:pt idx="514">
                  <c:v>67.516999999999996</c:v>
                </c:pt>
                <c:pt idx="515">
                  <c:v>67.609000000000009</c:v>
                </c:pt>
                <c:pt idx="516">
                  <c:v>67.608000000000004</c:v>
                </c:pt>
                <c:pt idx="517">
                  <c:v>67.597999999999999</c:v>
                </c:pt>
                <c:pt idx="518">
                  <c:v>67.64500000000001</c:v>
                </c:pt>
                <c:pt idx="519">
                  <c:v>67.671999999999997</c:v>
                </c:pt>
                <c:pt idx="520">
                  <c:v>67.653999999999996</c:v>
                </c:pt>
                <c:pt idx="521">
                  <c:v>67.532000000000011</c:v>
                </c:pt>
                <c:pt idx="522">
                  <c:v>67.562000000000012</c:v>
                </c:pt>
                <c:pt idx="523">
                  <c:v>67.631</c:v>
                </c:pt>
                <c:pt idx="524">
                  <c:v>67.572000000000003</c:v>
                </c:pt>
                <c:pt idx="525">
                  <c:v>67.664999999999992</c:v>
                </c:pt>
                <c:pt idx="526">
                  <c:v>67.713999999999999</c:v>
                </c:pt>
                <c:pt idx="527">
                  <c:v>67.555000000000007</c:v>
                </c:pt>
                <c:pt idx="528">
                  <c:v>67.692000000000007</c:v>
                </c:pt>
                <c:pt idx="529">
                  <c:v>67.562000000000012</c:v>
                </c:pt>
                <c:pt idx="530">
                  <c:v>67.649000000000001</c:v>
                </c:pt>
                <c:pt idx="531">
                  <c:v>67.623999999999995</c:v>
                </c:pt>
                <c:pt idx="532">
                  <c:v>67.716000000000008</c:v>
                </c:pt>
                <c:pt idx="533">
                  <c:v>67.579000000000008</c:v>
                </c:pt>
                <c:pt idx="534">
                  <c:v>67.66</c:v>
                </c:pt>
                <c:pt idx="535">
                  <c:v>67.646999999999991</c:v>
                </c:pt>
                <c:pt idx="536">
                  <c:v>67.576999999999998</c:v>
                </c:pt>
                <c:pt idx="537">
                  <c:v>67.496000000000009</c:v>
                </c:pt>
                <c:pt idx="538">
                  <c:v>67.447000000000003</c:v>
                </c:pt>
                <c:pt idx="539">
                  <c:v>67.52600000000001</c:v>
                </c:pt>
                <c:pt idx="540">
                  <c:v>67.58</c:v>
                </c:pt>
                <c:pt idx="541">
                  <c:v>67.596000000000004</c:v>
                </c:pt>
                <c:pt idx="542">
                  <c:v>67.647999999999996</c:v>
                </c:pt>
                <c:pt idx="543">
                  <c:v>67.52600000000001</c:v>
                </c:pt>
                <c:pt idx="544">
                  <c:v>67.613</c:v>
                </c:pt>
                <c:pt idx="545">
                  <c:v>67.710000000000008</c:v>
                </c:pt>
                <c:pt idx="546">
                  <c:v>67.536000000000001</c:v>
                </c:pt>
                <c:pt idx="547">
                  <c:v>67.459000000000003</c:v>
                </c:pt>
                <c:pt idx="548">
                  <c:v>67.44</c:v>
                </c:pt>
                <c:pt idx="549">
                  <c:v>67.599999999999994</c:v>
                </c:pt>
                <c:pt idx="550">
                  <c:v>67.533000000000001</c:v>
                </c:pt>
                <c:pt idx="551">
                  <c:v>67.655000000000001</c:v>
                </c:pt>
                <c:pt idx="552">
                  <c:v>67.435000000000002</c:v>
                </c:pt>
                <c:pt idx="553">
                  <c:v>67.718000000000004</c:v>
                </c:pt>
                <c:pt idx="554">
                  <c:v>67.716000000000008</c:v>
                </c:pt>
                <c:pt idx="555">
                  <c:v>67.400000000000006</c:v>
                </c:pt>
                <c:pt idx="556">
                  <c:v>67.497</c:v>
                </c:pt>
                <c:pt idx="557">
                  <c:v>67.52600000000001</c:v>
                </c:pt>
                <c:pt idx="558">
                  <c:v>67.572000000000003</c:v>
                </c:pt>
                <c:pt idx="559">
                  <c:v>67.492999999999995</c:v>
                </c:pt>
                <c:pt idx="560">
                  <c:v>67.358000000000004</c:v>
                </c:pt>
                <c:pt idx="561">
                  <c:v>67.524000000000001</c:v>
                </c:pt>
                <c:pt idx="562">
                  <c:v>67.484999999999999</c:v>
                </c:pt>
                <c:pt idx="563">
                  <c:v>67.507000000000005</c:v>
                </c:pt>
                <c:pt idx="564">
                  <c:v>67.468000000000004</c:v>
                </c:pt>
                <c:pt idx="565">
                  <c:v>67.549000000000007</c:v>
                </c:pt>
                <c:pt idx="566">
                  <c:v>67.515000000000001</c:v>
                </c:pt>
                <c:pt idx="567">
                  <c:v>67.539999999999992</c:v>
                </c:pt>
                <c:pt idx="568">
                  <c:v>67.423000000000002</c:v>
                </c:pt>
                <c:pt idx="569">
                  <c:v>67.486000000000004</c:v>
                </c:pt>
                <c:pt idx="570">
                  <c:v>67.568000000000012</c:v>
                </c:pt>
                <c:pt idx="571">
                  <c:v>67.527000000000001</c:v>
                </c:pt>
                <c:pt idx="572">
                  <c:v>67.373000000000005</c:v>
                </c:pt>
                <c:pt idx="573">
                  <c:v>67.480999999999995</c:v>
                </c:pt>
                <c:pt idx="574">
                  <c:v>67.561000000000007</c:v>
                </c:pt>
                <c:pt idx="575">
                  <c:v>67.503</c:v>
                </c:pt>
                <c:pt idx="576">
                  <c:v>67.512</c:v>
                </c:pt>
                <c:pt idx="577">
                  <c:v>67.506</c:v>
                </c:pt>
                <c:pt idx="578">
                  <c:v>67.48</c:v>
                </c:pt>
                <c:pt idx="579">
                  <c:v>67.557000000000002</c:v>
                </c:pt>
                <c:pt idx="580">
                  <c:v>67.443000000000012</c:v>
                </c:pt>
                <c:pt idx="581">
                  <c:v>67.442000000000007</c:v>
                </c:pt>
                <c:pt idx="582">
                  <c:v>67.585000000000008</c:v>
                </c:pt>
                <c:pt idx="583">
                  <c:v>67.47</c:v>
                </c:pt>
                <c:pt idx="584">
                  <c:v>67.513000000000005</c:v>
                </c:pt>
                <c:pt idx="585">
                  <c:v>67.53</c:v>
                </c:pt>
                <c:pt idx="586">
                  <c:v>67.471000000000004</c:v>
                </c:pt>
                <c:pt idx="587">
                  <c:v>67.509999999999991</c:v>
                </c:pt>
                <c:pt idx="588">
                  <c:v>67.621000000000009</c:v>
                </c:pt>
                <c:pt idx="589">
                  <c:v>67.37</c:v>
                </c:pt>
                <c:pt idx="590">
                  <c:v>67.546999999999997</c:v>
                </c:pt>
                <c:pt idx="591">
                  <c:v>67.40100000000001</c:v>
                </c:pt>
                <c:pt idx="592">
                  <c:v>67.329000000000008</c:v>
                </c:pt>
                <c:pt idx="593">
                  <c:v>67.367000000000004</c:v>
                </c:pt>
                <c:pt idx="594">
                  <c:v>67.438999999999993</c:v>
                </c:pt>
                <c:pt idx="595">
                  <c:v>67.522999999999996</c:v>
                </c:pt>
                <c:pt idx="596">
                  <c:v>67.372</c:v>
                </c:pt>
                <c:pt idx="597">
                  <c:v>67.486999999999995</c:v>
                </c:pt>
                <c:pt idx="598">
                  <c:v>67.403999999999996</c:v>
                </c:pt>
                <c:pt idx="599">
                  <c:v>67.460999999999999</c:v>
                </c:pt>
                <c:pt idx="600">
                  <c:v>67.460000000000008</c:v>
                </c:pt>
                <c:pt idx="601">
                  <c:v>67.438999999999993</c:v>
                </c:pt>
                <c:pt idx="602">
                  <c:v>67.5</c:v>
                </c:pt>
                <c:pt idx="603">
                  <c:v>67.515000000000001</c:v>
                </c:pt>
                <c:pt idx="604">
                  <c:v>67.460999999999999</c:v>
                </c:pt>
                <c:pt idx="605">
                  <c:v>67.367999999999995</c:v>
                </c:pt>
                <c:pt idx="606">
                  <c:v>67.456000000000003</c:v>
                </c:pt>
                <c:pt idx="607">
                  <c:v>67.638000000000005</c:v>
                </c:pt>
                <c:pt idx="608">
                  <c:v>67.460000000000008</c:v>
                </c:pt>
                <c:pt idx="609">
                  <c:v>67.419000000000011</c:v>
                </c:pt>
                <c:pt idx="610">
                  <c:v>67.448000000000008</c:v>
                </c:pt>
                <c:pt idx="611">
                  <c:v>67.573999999999998</c:v>
                </c:pt>
                <c:pt idx="612">
                  <c:v>67.33</c:v>
                </c:pt>
                <c:pt idx="613">
                  <c:v>67.331999999999994</c:v>
                </c:pt>
                <c:pt idx="614">
                  <c:v>67.474000000000004</c:v>
                </c:pt>
                <c:pt idx="615">
                  <c:v>67.283000000000001</c:v>
                </c:pt>
                <c:pt idx="616">
                  <c:v>67.387</c:v>
                </c:pt>
                <c:pt idx="617">
                  <c:v>67.38300000000001</c:v>
                </c:pt>
                <c:pt idx="618">
                  <c:v>67.56</c:v>
                </c:pt>
                <c:pt idx="619">
                  <c:v>67.576999999999998</c:v>
                </c:pt>
                <c:pt idx="620">
                  <c:v>67.466000000000008</c:v>
                </c:pt>
                <c:pt idx="621">
                  <c:v>67.498000000000005</c:v>
                </c:pt>
                <c:pt idx="622">
                  <c:v>67.311000000000007</c:v>
                </c:pt>
                <c:pt idx="623">
                  <c:v>67.38900000000001</c:v>
                </c:pt>
                <c:pt idx="624">
                  <c:v>67.312000000000012</c:v>
                </c:pt>
                <c:pt idx="625">
                  <c:v>67.444000000000003</c:v>
                </c:pt>
                <c:pt idx="626">
                  <c:v>67.414000000000001</c:v>
                </c:pt>
                <c:pt idx="627">
                  <c:v>67.335999999999999</c:v>
                </c:pt>
                <c:pt idx="628">
                  <c:v>67.496000000000009</c:v>
                </c:pt>
                <c:pt idx="629">
                  <c:v>67.463999999999999</c:v>
                </c:pt>
                <c:pt idx="630">
                  <c:v>67.317000000000007</c:v>
                </c:pt>
                <c:pt idx="631">
                  <c:v>67.384999999999991</c:v>
                </c:pt>
                <c:pt idx="632">
                  <c:v>67.394000000000005</c:v>
                </c:pt>
                <c:pt idx="633">
                  <c:v>67.454999999999998</c:v>
                </c:pt>
                <c:pt idx="634">
                  <c:v>67.528999999999996</c:v>
                </c:pt>
                <c:pt idx="635">
                  <c:v>67.385999999999996</c:v>
                </c:pt>
                <c:pt idx="636">
                  <c:v>67.366</c:v>
                </c:pt>
                <c:pt idx="637">
                  <c:v>67.31</c:v>
                </c:pt>
                <c:pt idx="638">
                  <c:v>67.320999999999998</c:v>
                </c:pt>
                <c:pt idx="639">
                  <c:v>67.443000000000012</c:v>
                </c:pt>
                <c:pt idx="640">
                  <c:v>67.293000000000006</c:v>
                </c:pt>
                <c:pt idx="641">
                  <c:v>67.326999999999998</c:v>
                </c:pt>
                <c:pt idx="642">
                  <c:v>67.403999999999996</c:v>
                </c:pt>
                <c:pt idx="643">
                  <c:v>67.437000000000012</c:v>
                </c:pt>
                <c:pt idx="644">
                  <c:v>67.465000000000003</c:v>
                </c:pt>
                <c:pt idx="645">
                  <c:v>67.37</c:v>
                </c:pt>
                <c:pt idx="646">
                  <c:v>67.44</c:v>
                </c:pt>
                <c:pt idx="647">
                  <c:v>67.402999999999992</c:v>
                </c:pt>
                <c:pt idx="648">
                  <c:v>67.242999999999995</c:v>
                </c:pt>
                <c:pt idx="649">
                  <c:v>67.481999999999999</c:v>
                </c:pt>
                <c:pt idx="650">
                  <c:v>67.462000000000003</c:v>
                </c:pt>
                <c:pt idx="651">
                  <c:v>67.481999999999999</c:v>
                </c:pt>
                <c:pt idx="652">
                  <c:v>67.242000000000004</c:v>
                </c:pt>
                <c:pt idx="653">
                  <c:v>67.367999999999995</c:v>
                </c:pt>
                <c:pt idx="654">
                  <c:v>67.287000000000006</c:v>
                </c:pt>
                <c:pt idx="655">
                  <c:v>67.33</c:v>
                </c:pt>
                <c:pt idx="656">
                  <c:v>67.474999999999994</c:v>
                </c:pt>
                <c:pt idx="657">
                  <c:v>67.247</c:v>
                </c:pt>
                <c:pt idx="658">
                  <c:v>67.51400000000001</c:v>
                </c:pt>
                <c:pt idx="659">
                  <c:v>67.282000000000011</c:v>
                </c:pt>
                <c:pt idx="660">
                  <c:v>67.253</c:v>
                </c:pt>
                <c:pt idx="661">
                  <c:v>67.317000000000007</c:v>
                </c:pt>
                <c:pt idx="662">
                  <c:v>67.355000000000004</c:v>
                </c:pt>
                <c:pt idx="663">
                  <c:v>67.216999999999999</c:v>
                </c:pt>
                <c:pt idx="664">
                  <c:v>67.307000000000002</c:v>
                </c:pt>
                <c:pt idx="665">
                  <c:v>67.271000000000001</c:v>
                </c:pt>
                <c:pt idx="666">
                  <c:v>67.170999999999992</c:v>
                </c:pt>
                <c:pt idx="667">
                  <c:v>67.471000000000004</c:v>
                </c:pt>
                <c:pt idx="668">
                  <c:v>67.302999999999997</c:v>
                </c:pt>
                <c:pt idx="669">
                  <c:v>67.322000000000003</c:v>
                </c:pt>
                <c:pt idx="670">
                  <c:v>67.248999999999995</c:v>
                </c:pt>
                <c:pt idx="671">
                  <c:v>67.331999999999994</c:v>
                </c:pt>
                <c:pt idx="672">
                  <c:v>67.157000000000011</c:v>
                </c:pt>
                <c:pt idx="673">
                  <c:v>67.222000000000008</c:v>
                </c:pt>
                <c:pt idx="674">
                  <c:v>67.277000000000001</c:v>
                </c:pt>
                <c:pt idx="675">
                  <c:v>67.282000000000011</c:v>
                </c:pt>
                <c:pt idx="676">
                  <c:v>67.194000000000003</c:v>
                </c:pt>
                <c:pt idx="677">
                  <c:v>67.180000000000007</c:v>
                </c:pt>
                <c:pt idx="678">
                  <c:v>67.240000000000009</c:v>
                </c:pt>
                <c:pt idx="679">
                  <c:v>67.253</c:v>
                </c:pt>
                <c:pt idx="680">
                  <c:v>67.367999999999995</c:v>
                </c:pt>
                <c:pt idx="681">
                  <c:v>67.253</c:v>
                </c:pt>
                <c:pt idx="682">
                  <c:v>67.244</c:v>
                </c:pt>
                <c:pt idx="683">
                  <c:v>67.248999999999995</c:v>
                </c:pt>
                <c:pt idx="684">
                  <c:v>67.326999999999998</c:v>
                </c:pt>
                <c:pt idx="685">
                  <c:v>67.146000000000001</c:v>
                </c:pt>
                <c:pt idx="686">
                  <c:v>67.099999999999994</c:v>
                </c:pt>
                <c:pt idx="687">
                  <c:v>67.260999999999996</c:v>
                </c:pt>
                <c:pt idx="688">
                  <c:v>67.221000000000004</c:v>
                </c:pt>
                <c:pt idx="689">
                  <c:v>67.2</c:v>
                </c:pt>
                <c:pt idx="690">
                  <c:v>67.352000000000004</c:v>
                </c:pt>
                <c:pt idx="691">
                  <c:v>67.381</c:v>
                </c:pt>
                <c:pt idx="692">
                  <c:v>67.296999999999997</c:v>
                </c:pt>
                <c:pt idx="693">
                  <c:v>67.198999999999998</c:v>
                </c:pt>
                <c:pt idx="694">
                  <c:v>67.384999999999991</c:v>
                </c:pt>
                <c:pt idx="695">
                  <c:v>67.216000000000008</c:v>
                </c:pt>
                <c:pt idx="696">
                  <c:v>67.329000000000008</c:v>
                </c:pt>
                <c:pt idx="697">
                  <c:v>67.13300000000001</c:v>
                </c:pt>
                <c:pt idx="698">
                  <c:v>67.298000000000002</c:v>
                </c:pt>
                <c:pt idx="699">
                  <c:v>67.318000000000012</c:v>
                </c:pt>
                <c:pt idx="700">
                  <c:v>67.299000000000007</c:v>
                </c:pt>
                <c:pt idx="701">
                  <c:v>67.247</c:v>
                </c:pt>
                <c:pt idx="702">
                  <c:v>67.353999999999999</c:v>
                </c:pt>
                <c:pt idx="703">
                  <c:v>67.167000000000002</c:v>
                </c:pt>
                <c:pt idx="704">
                  <c:v>67.335999999999999</c:v>
                </c:pt>
                <c:pt idx="705">
                  <c:v>67.27000000000001</c:v>
                </c:pt>
                <c:pt idx="706">
                  <c:v>67.171999999999997</c:v>
                </c:pt>
                <c:pt idx="707">
                  <c:v>67.349999999999994</c:v>
                </c:pt>
                <c:pt idx="708">
                  <c:v>67.313999999999993</c:v>
                </c:pt>
                <c:pt idx="709">
                  <c:v>67.271000000000001</c:v>
                </c:pt>
                <c:pt idx="710">
                  <c:v>67.230999999999995</c:v>
                </c:pt>
                <c:pt idx="711">
                  <c:v>67.293000000000006</c:v>
                </c:pt>
                <c:pt idx="712">
                  <c:v>67.418000000000006</c:v>
                </c:pt>
                <c:pt idx="713">
                  <c:v>67.28</c:v>
                </c:pt>
                <c:pt idx="714">
                  <c:v>67.176999999999992</c:v>
                </c:pt>
                <c:pt idx="715">
                  <c:v>67.137</c:v>
                </c:pt>
                <c:pt idx="716">
                  <c:v>67.222000000000008</c:v>
                </c:pt>
                <c:pt idx="717">
                  <c:v>67.27000000000001</c:v>
                </c:pt>
                <c:pt idx="718">
                  <c:v>67.296999999999997</c:v>
                </c:pt>
                <c:pt idx="719">
                  <c:v>67.170999999999992</c:v>
                </c:pt>
                <c:pt idx="720">
                  <c:v>67.171999999999997</c:v>
                </c:pt>
                <c:pt idx="721">
                  <c:v>67.228999999999999</c:v>
                </c:pt>
                <c:pt idx="722">
                  <c:v>67.067000000000007</c:v>
                </c:pt>
                <c:pt idx="723">
                  <c:v>67.182999999999993</c:v>
                </c:pt>
                <c:pt idx="724">
                  <c:v>67.301000000000002</c:v>
                </c:pt>
                <c:pt idx="725">
                  <c:v>67.228999999999999</c:v>
                </c:pt>
                <c:pt idx="726">
                  <c:v>67.170999999999992</c:v>
                </c:pt>
                <c:pt idx="727">
                  <c:v>67.288000000000011</c:v>
                </c:pt>
                <c:pt idx="728">
                  <c:v>67.28</c:v>
                </c:pt>
                <c:pt idx="729">
                  <c:v>67.164000000000001</c:v>
                </c:pt>
                <c:pt idx="730">
                  <c:v>67.175000000000011</c:v>
                </c:pt>
                <c:pt idx="731">
                  <c:v>66.926999999999992</c:v>
                </c:pt>
                <c:pt idx="732">
                  <c:v>67.283000000000001</c:v>
                </c:pt>
                <c:pt idx="733">
                  <c:v>67.289000000000001</c:v>
                </c:pt>
                <c:pt idx="734">
                  <c:v>67.070999999999998</c:v>
                </c:pt>
                <c:pt idx="735">
                  <c:v>67.301000000000002</c:v>
                </c:pt>
                <c:pt idx="736">
                  <c:v>67.186000000000007</c:v>
                </c:pt>
                <c:pt idx="737">
                  <c:v>67.296999999999997</c:v>
                </c:pt>
                <c:pt idx="738">
                  <c:v>67.200999999999993</c:v>
                </c:pt>
                <c:pt idx="739">
                  <c:v>67.081999999999994</c:v>
                </c:pt>
                <c:pt idx="740">
                  <c:v>67.326999999999998</c:v>
                </c:pt>
                <c:pt idx="741">
                  <c:v>67.200999999999993</c:v>
                </c:pt>
                <c:pt idx="742">
                  <c:v>67.254000000000005</c:v>
                </c:pt>
                <c:pt idx="743">
                  <c:v>67.347000000000008</c:v>
                </c:pt>
                <c:pt idx="744">
                  <c:v>67.241</c:v>
                </c:pt>
                <c:pt idx="745">
                  <c:v>67.111000000000004</c:v>
                </c:pt>
                <c:pt idx="746">
                  <c:v>67.14500000000001</c:v>
                </c:pt>
                <c:pt idx="747">
                  <c:v>67.105000000000004</c:v>
                </c:pt>
                <c:pt idx="748">
                  <c:v>67.17</c:v>
                </c:pt>
                <c:pt idx="749">
                  <c:v>67.2</c:v>
                </c:pt>
                <c:pt idx="750">
                  <c:v>67.181000000000012</c:v>
                </c:pt>
                <c:pt idx="751">
                  <c:v>67.198999999999998</c:v>
                </c:pt>
                <c:pt idx="752">
                  <c:v>67.040999999999997</c:v>
                </c:pt>
                <c:pt idx="753">
                  <c:v>67.256</c:v>
                </c:pt>
                <c:pt idx="754">
                  <c:v>67.109000000000009</c:v>
                </c:pt>
                <c:pt idx="755">
                  <c:v>67.234000000000009</c:v>
                </c:pt>
                <c:pt idx="756">
                  <c:v>67.009999999999991</c:v>
                </c:pt>
                <c:pt idx="757">
                  <c:v>67.164999999999992</c:v>
                </c:pt>
                <c:pt idx="758">
                  <c:v>67.301000000000002</c:v>
                </c:pt>
                <c:pt idx="759">
                  <c:v>67.043000000000006</c:v>
                </c:pt>
                <c:pt idx="760">
                  <c:v>67.141999999999996</c:v>
                </c:pt>
                <c:pt idx="761">
                  <c:v>67.105000000000004</c:v>
                </c:pt>
                <c:pt idx="762">
                  <c:v>67.123000000000005</c:v>
                </c:pt>
                <c:pt idx="763">
                  <c:v>67.088999999999999</c:v>
                </c:pt>
                <c:pt idx="764">
                  <c:v>67.198999999999998</c:v>
                </c:pt>
                <c:pt idx="765">
                  <c:v>67.161000000000001</c:v>
                </c:pt>
                <c:pt idx="766">
                  <c:v>66.990000000000009</c:v>
                </c:pt>
                <c:pt idx="767">
                  <c:v>66.972999999999999</c:v>
                </c:pt>
                <c:pt idx="768">
                  <c:v>67.295999999999992</c:v>
                </c:pt>
                <c:pt idx="769">
                  <c:v>67.081000000000003</c:v>
                </c:pt>
                <c:pt idx="770">
                  <c:v>67.176999999999992</c:v>
                </c:pt>
                <c:pt idx="771">
                  <c:v>67.058999999999997</c:v>
                </c:pt>
                <c:pt idx="772">
                  <c:v>67.048000000000002</c:v>
                </c:pt>
                <c:pt idx="773">
                  <c:v>67.170999999999992</c:v>
                </c:pt>
                <c:pt idx="774">
                  <c:v>67.147999999999996</c:v>
                </c:pt>
                <c:pt idx="775">
                  <c:v>67.157000000000011</c:v>
                </c:pt>
                <c:pt idx="776">
                  <c:v>67.02000000000001</c:v>
                </c:pt>
                <c:pt idx="777">
                  <c:v>67.200999999999993</c:v>
                </c:pt>
                <c:pt idx="778">
                  <c:v>67.138000000000005</c:v>
                </c:pt>
                <c:pt idx="779">
                  <c:v>67.042000000000002</c:v>
                </c:pt>
                <c:pt idx="780">
                  <c:v>67.153999999999996</c:v>
                </c:pt>
                <c:pt idx="781">
                  <c:v>67.192000000000007</c:v>
                </c:pt>
                <c:pt idx="782">
                  <c:v>67.049000000000007</c:v>
                </c:pt>
                <c:pt idx="783">
                  <c:v>67.2</c:v>
                </c:pt>
                <c:pt idx="784">
                  <c:v>67.218000000000004</c:v>
                </c:pt>
                <c:pt idx="785">
                  <c:v>67.08</c:v>
                </c:pt>
                <c:pt idx="786">
                  <c:v>67.149000000000001</c:v>
                </c:pt>
                <c:pt idx="787">
                  <c:v>67.038000000000011</c:v>
                </c:pt>
                <c:pt idx="788">
                  <c:v>67.143000000000001</c:v>
                </c:pt>
                <c:pt idx="789">
                  <c:v>67.00200000000001</c:v>
                </c:pt>
                <c:pt idx="790">
                  <c:v>67.02600000000001</c:v>
                </c:pt>
                <c:pt idx="791">
                  <c:v>67.165999999999997</c:v>
                </c:pt>
                <c:pt idx="792">
                  <c:v>67.144000000000005</c:v>
                </c:pt>
                <c:pt idx="793">
                  <c:v>67.125</c:v>
                </c:pt>
                <c:pt idx="794">
                  <c:v>67.093000000000004</c:v>
                </c:pt>
                <c:pt idx="795">
                  <c:v>67.305000000000007</c:v>
                </c:pt>
                <c:pt idx="796">
                  <c:v>67.025000000000006</c:v>
                </c:pt>
                <c:pt idx="797">
                  <c:v>67.134999999999991</c:v>
                </c:pt>
                <c:pt idx="798">
                  <c:v>66.974999999999994</c:v>
                </c:pt>
                <c:pt idx="799">
                  <c:v>67.009</c:v>
                </c:pt>
                <c:pt idx="800">
                  <c:v>67.242999999999995</c:v>
                </c:pt>
                <c:pt idx="801">
                  <c:v>67.198000000000008</c:v>
                </c:pt>
                <c:pt idx="802">
                  <c:v>67.094999999999999</c:v>
                </c:pt>
                <c:pt idx="803">
                  <c:v>67.146999999999991</c:v>
                </c:pt>
                <c:pt idx="804">
                  <c:v>67.075999999999993</c:v>
                </c:pt>
                <c:pt idx="805">
                  <c:v>67.021999999999991</c:v>
                </c:pt>
                <c:pt idx="806">
                  <c:v>67.140999999999991</c:v>
                </c:pt>
                <c:pt idx="807">
                  <c:v>66.988</c:v>
                </c:pt>
                <c:pt idx="808">
                  <c:v>67.088999999999999</c:v>
                </c:pt>
                <c:pt idx="809">
                  <c:v>67.048000000000002</c:v>
                </c:pt>
                <c:pt idx="810">
                  <c:v>67.128</c:v>
                </c:pt>
                <c:pt idx="811">
                  <c:v>67.233000000000004</c:v>
                </c:pt>
                <c:pt idx="812">
                  <c:v>67.203000000000003</c:v>
                </c:pt>
                <c:pt idx="813">
                  <c:v>67.075999999999993</c:v>
                </c:pt>
                <c:pt idx="814">
                  <c:v>67.141999999999996</c:v>
                </c:pt>
                <c:pt idx="815">
                  <c:v>67.063999999999993</c:v>
                </c:pt>
                <c:pt idx="816">
                  <c:v>66.986000000000004</c:v>
                </c:pt>
                <c:pt idx="817">
                  <c:v>67.123000000000005</c:v>
                </c:pt>
                <c:pt idx="818">
                  <c:v>67.064999999999998</c:v>
                </c:pt>
                <c:pt idx="819">
                  <c:v>67.064999999999998</c:v>
                </c:pt>
                <c:pt idx="820">
                  <c:v>67.03</c:v>
                </c:pt>
                <c:pt idx="821">
                  <c:v>67.213999999999999</c:v>
                </c:pt>
                <c:pt idx="822">
                  <c:v>67.006</c:v>
                </c:pt>
                <c:pt idx="823">
                  <c:v>67.188999999999993</c:v>
                </c:pt>
                <c:pt idx="824">
                  <c:v>67.129000000000005</c:v>
                </c:pt>
                <c:pt idx="825">
                  <c:v>67.069000000000003</c:v>
                </c:pt>
                <c:pt idx="826">
                  <c:v>67.169000000000011</c:v>
                </c:pt>
                <c:pt idx="827">
                  <c:v>67.117999999999995</c:v>
                </c:pt>
                <c:pt idx="828">
                  <c:v>66.984999999999999</c:v>
                </c:pt>
                <c:pt idx="829">
                  <c:v>67.153999999999996</c:v>
                </c:pt>
                <c:pt idx="830">
                  <c:v>67.066000000000003</c:v>
                </c:pt>
                <c:pt idx="831">
                  <c:v>67</c:v>
                </c:pt>
                <c:pt idx="832">
                  <c:v>67.123000000000005</c:v>
                </c:pt>
                <c:pt idx="833">
                  <c:v>67.186000000000007</c:v>
                </c:pt>
                <c:pt idx="834">
                  <c:v>67.239000000000004</c:v>
                </c:pt>
                <c:pt idx="835">
                  <c:v>67.068000000000012</c:v>
                </c:pt>
                <c:pt idx="836">
                  <c:v>67.045000000000002</c:v>
                </c:pt>
                <c:pt idx="837">
                  <c:v>67.100999999999999</c:v>
                </c:pt>
                <c:pt idx="838">
                  <c:v>67.102000000000004</c:v>
                </c:pt>
                <c:pt idx="839">
                  <c:v>67.063000000000002</c:v>
                </c:pt>
                <c:pt idx="840">
                  <c:v>67.085999999999999</c:v>
                </c:pt>
                <c:pt idx="841">
                  <c:v>67.057999999999993</c:v>
                </c:pt>
                <c:pt idx="842">
                  <c:v>67.117000000000004</c:v>
                </c:pt>
                <c:pt idx="843">
                  <c:v>66.997</c:v>
                </c:pt>
                <c:pt idx="844">
                  <c:v>66.992000000000004</c:v>
                </c:pt>
                <c:pt idx="845">
                  <c:v>67.069999999999993</c:v>
                </c:pt>
                <c:pt idx="846">
                  <c:v>67.082999999999998</c:v>
                </c:pt>
                <c:pt idx="847">
                  <c:v>67.039000000000001</c:v>
                </c:pt>
                <c:pt idx="848">
                  <c:v>66.948999999999998</c:v>
                </c:pt>
                <c:pt idx="849">
                  <c:v>67.087000000000003</c:v>
                </c:pt>
                <c:pt idx="850">
                  <c:v>66.931000000000012</c:v>
                </c:pt>
                <c:pt idx="851">
                  <c:v>67.119</c:v>
                </c:pt>
                <c:pt idx="852">
                  <c:v>66.957999999999998</c:v>
                </c:pt>
                <c:pt idx="853">
                  <c:v>66.991</c:v>
                </c:pt>
                <c:pt idx="854">
                  <c:v>67.156000000000006</c:v>
                </c:pt>
                <c:pt idx="855">
                  <c:v>66.90100000000001</c:v>
                </c:pt>
                <c:pt idx="856">
                  <c:v>67.036000000000001</c:v>
                </c:pt>
                <c:pt idx="857">
                  <c:v>67.055000000000007</c:v>
                </c:pt>
                <c:pt idx="858">
                  <c:v>67.037000000000006</c:v>
                </c:pt>
                <c:pt idx="859">
                  <c:v>67.079000000000008</c:v>
                </c:pt>
                <c:pt idx="860">
                  <c:v>67.179000000000002</c:v>
                </c:pt>
                <c:pt idx="861">
                  <c:v>67.138000000000005</c:v>
                </c:pt>
                <c:pt idx="862">
                  <c:v>67.01400000000001</c:v>
                </c:pt>
                <c:pt idx="863">
                  <c:v>67.121000000000009</c:v>
                </c:pt>
                <c:pt idx="864">
                  <c:v>66.972000000000008</c:v>
                </c:pt>
                <c:pt idx="865">
                  <c:v>67.048000000000002</c:v>
                </c:pt>
                <c:pt idx="866">
                  <c:v>66.956000000000003</c:v>
                </c:pt>
                <c:pt idx="867">
                  <c:v>66.977000000000004</c:v>
                </c:pt>
                <c:pt idx="868">
                  <c:v>66.932000000000002</c:v>
                </c:pt>
                <c:pt idx="869">
                  <c:v>66.896000000000001</c:v>
                </c:pt>
                <c:pt idx="870">
                  <c:v>67.072000000000003</c:v>
                </c:pt>
                <c:pt idx="871">
                  <c:v>67.093000000000004</c:v>
                </c:pt>
                <c:pt idx="872">
                  <c:v>66.87</c:v>
                </c:pt>
                <c:pt idx="873">
                  <c:v>66.819999999999993</c:v>
                </c:pt>
                <c:pt idx="874">
                  <c:v>67.09</c:v>
                </c:pt>
                <c:pt idx="875">
                  <c:v>67.06</c:v>
                </c:pt>
                <c:pt idx="876">
                  <c:v>67.085000000000008</c:v>
                </c:pt>
                <c:pt idx="877">
                  <c:v>66.937000000000012</c:v>
                </c:pt>
                <c:pt idx="878">
                  <c:v>67.058999999999997</c:v>
                </c:pt>
                <c:pt idx="879">
                  <c:v>66.900000000000006</c:v>
                </c:pt>
                <c:pt idx="880">
                  <c:v>67.09</c:v>
                </c:pt>
                <c:pt idx="881">
                  <c:v>66.835999999999999</c:v>
                </c:pt>
                <c:pt idx="882">
                  <c:v>66.962999999999994</c:v>
                </c:pt>
                <c:pt idx="883">
                  <c:v>67.010999999999996</c:v>
                </c:pt>
                <c:pt idx="884">
                  <c:v>66.855000000000004</c:v>
                </c:pt>
                <c:pt idx="885">
                  <c:v>66.765000000000001</c:v>
                </c:pt>
                <c:pt idx="886">
                  <c:v>66.756</c:v>
                </c:pt>
                <c:pt idx="887">
                  <c:v>66.617000000000004</c:v>
                </c:pt>
                <c:pt idx="888">
                  <c:v>66.718999999999994</c:v>
                </c:pt>
                <c:pt idx="889">
                  <c:v>67.016999999999996</c:v>
                </c:pt>
                <c:pt idx="890">
                  <c:v>66.802999999999997</c:v>
                </c:pt>
                <c:pt idx="891">
                  <c:v>66.802999999999997</c:v>
                </c:pt>
                <c:pt idx="892">
                  <c:v>66.972999999999999</c:v>
                </c:pt>
                <c:pt idx="893">
                  <c:v>66.861000000000004</c:v>
                </c:pt>
                <c:pt idx="894">
                  <c:v>66.823999999999998</c:v>
                </c:pt>
                <c:pt idx="895">
                  <c:v>66.942000000000007</c:v>
                </c:pt>
                <c:pt idx="896">
                  <c:v>67.093000000000004</c:v>
                </c:pt>
                <c:pt idx="897">
                  <c:v>67.009999999999991</c:v>
                </c:pt>
                <c:pt idx="898">
                  <c:v>66.873000000000005</c:v>
                </c:pt>
                <c:pt idx="899">
                  <c:v>66.931000000000012</c:v>
                </c:pt>
                <c:pt idx="900">
                  <c:v>66.932999999999993</c:v>
                </c:pt>
                <c:pt idx="901">
                  <c:v>66.968999999999994</c:v>
                </c:pt>
                <c:pt idx="902">
                  <c:v>66.963999999999999</c:v>
                </c:pt>
                <c:pt idx="903">
                  <c:v>67.103999999999999</c:v>
                </c:pt>
                <c:pt idx="904">
                  <c:v>67.096000000000004</c:v>
                </c:pt>
                <c:pt idx="905">
                  <c:v>66.872</c:v>
                </c:pt>
                <c:pt idx="906">
                  <c:v>66.754000000000005</c:v>
                </c:pt>
                <c:pt idx="907">
                  <c:v>66.78</c:v>
                </c:pt>
                <c:pt idx="908">
                  <c:v>66.948999999999998</c:v>
                </c:pt>
                <c:pt idx="909">
                  <c:v>66.858000000000004</c:v>
                </c:pt>
                <c:pt idx="910">
                  <c:v>66.884999999999991</c:v>
                </c:pt>
                <c:pt idx="911">
                  <c:v>66.989000000000004</c:v>
                </c:pt>
                <c:pt idx="912">
                  <c:v>66.951999999999998</c:v>
                </c:pt>
                <c:pt idx="913">
                  <c:v>67.034999999999997</c:v>
                </c:pt>
                <c:pt idx="914">
                  <c:v>67.018000000000001</c:v>
                </c:pt>
                <c:pt idx="915">
                  <c:v>67.003</c:v>
                </c:pt>
                <c:pt idx="916">
                  <c:v>66.938999999999993</c:v>
                </c:pt>
                <c:pt idx="917">
                  <c:v>66.861000000000004</c:v>
                </c:pt>
                <c:pt idx="918">
                  <c:v>66.923000000000002</c:v>
                </c:pt>
                <c:pt idx="919">
                  <c:v>67.072000000000003</c:v>
                </c:pt>
                <c:pt idx="920">
                  <c:v>66.995000000000005</c:v>
                </c:pt>
                <c:pt idx="921">
                  <c:v>66.835000000000008</c:v>
                </c:pt>
                <c:pt idx="922">
                  <c:v>67.051000000000002</c:v>
                </c:pt>
                <c:pt idx="923">
                  <c:v>66.741</c:v>
                </c:pt>
                <c:pt idx="924">
                  <c:v>66.947000000000003</c:v>
                </c:pt>
                <c:pt idx="925">
                  <c:v>67.001000000000005</c:v>
                </c:pt>
                <c:pt idx="926">
                  <c:v>66.932999999999993</c:v>
                </c:pt>
                <c:pt idx="927">
                  <c:v>66.893000000000001</c:v>
                </c:pt>
                <c:pt idx="928">
                  <c:v>66.995000000000005</c:v>
                </c:pt>
                <c:pt idx="929">
                  <c:v>66.847999999999999</c:v>
                </c:pt>
                <c:pt idx="930">
                  <c:v>66.98</c:v>
                </c:pt>
                <c:pt idx="931">
                  <c:v>66.852000000000004</c:v>
                </c:pt>
                <c:pt idx="932">
                  <c:v>66.912000000000006</c:v>
                </c:pt>
                <c:pt idx="933">
                  <c:v>66.896000000000001</c:v>
                </c:pt>
                <c:pt idx="934">
                  <c:v>66.911000000000001</c:v>
                </c:pt>
                <c:pt idx="935">
                  <c:v>66.890999999999991</c:v>
                </c:pt>
                <c:pt idx="936">
                  <c:v>67.13</c:v>
                </c:pt>
                <c:pt idx="937">
                  <c:v>66.858000000000004</c:v>
                </c:pt>
                <c:pt idx="938">
                  <c:v>67.069000000000003</c:v>
                </c:pt>
                <c:pt idx="939">
                  <c:v>66.956000000000003</c:v>
                </c:pt>
                <c:pt idx="940">
                  <c:v>66.859000000000009</c:v>
                </c:pt>
                <c:pt idx="941">
                  <c:v>66.975999999999999</c:v>
                </c:pt>
                <c:pt idx="942">
                  <c:v>66.972000000000008</c:v>
                </c:pt>
                <c:pt idx="943">
                  <c:v>66.792000000000002</c:v>
                </c:pt>
                <c:pt idx="944">
                  <c:v>66.867999999999995</c:v>
                </c:pt>
                <c:pt idx="945">
                  <c:v>66.849000000000004</c:v>
                </c:pt>
                <c:pt idx="946">
                  <c:v>66.899000000000001</c:v>
                </c:pt>
                <c:pt idx="947">
                  <c:v>66.831999999999994</c:v>
                </c:pt>
                <c:pt idx="948">
                  <c:v>66.818000000000012</c:v>
                </c:pt>
                <c:pt idx="949">
                  <c:v>66.852000000000004</c:v>
                </c:pt>
                <c:pt idx="950">
                  <c:v>66.89500000000001</c:v>
                </c:pt>
                <c:pt idx="951">
                  <c:v>66.913000000000011</c:v>
                </c:pt>
                <c:pt idx="952">
                  <c:v>66.837999999999994</c:v>
                </c:pt>
                <c:pt idx="953">
                  <c:v>66.95</c:v>
                </c:pt>
                <c:pt idx="954">
                  <c:v>66.800000000000011</c:v>
                </c:pt>
                <c:pt idx="955">
                  <c:v>66.927999999999997</c:v>
                </c:pt>
                <c:pt idx="956">
                  <c:v>66.762</c:v>
                </c:pt>
                <c:pt idx="957">
                  <c:v>66.853000000000009</c:v>
                </c:pt>
                <c:pt idx="958">
                  <c:v>66.812000000000012</c:v>
                </c:pt>
                <c:pt idx="959">
                  <c:v>66.813000000000002</c:v>
                </c:pt>
                <c:pt idx="960">
                  <c:v>66.850999999999999</c:v>
                </c:pt>
                <c:pt idx="961">
                  <c:v>66.771999999999991</c:v>
                </c:pt>
                <c:pt idx="962">
                  <c:v>66.962999999999994</c:v>
                </c:pt>
                <c:pt idx="963">
                  <c:v>66.876000000000005</c:v>
                </c:pt>
                <c:pt idx="964">
                  <c:v>66.822000000000003</c:v>
                </c:pt>
                <c:pt idx="965">
                  <c:v>66.789999999999992</c:v>
                </c:pt>
                <c:pt idx="966">
                  <c:v>66.900000000000006</c:v>
                </c:pt>
                <c:pt idx="967">
                  <c:v>66.77000000000001</c:v>
                </c:pt>
                <c:pt idx="968">
                  <c:v>66.912000000000006</c:v>
                </c:pt>
                <c:pt idx="969">
                  <c:v>66.989000000000004</c:v>
                </c:pt>
                <c:pt idx="970">
                  <c:v>66.748000000000005</c:v>
                </c:pt>
                <c:pt idx="971">
                  <c:v>66.778999999999996</c:v>
                </c:pt>
                <c:pt idx="972">
                  <c:v>66.914000000000001</c:v>
                </c:pt>
                <c:pt idx="973">
                  <c:v>67.015000000000001</c:v>
                </c:pt>
                <c:pt idx="974">
                  <c:v>66.829000000000008</c:v>
                </c:pt>
                <c:pt idx="975">
                  <c:v>66.771999999999991</c:v>
                </c:pt>
                <c:pt idx="976">
                  <c:v>66.861000000000004</c:v>
                </c:pt>
                <c:pt idx="977">
                  <c:v>66.741</c:v>
                </c:pt>
                <c:pt idx="978">
                  <c:v>66.959000000000003</c:v>
                </c:pt>
                <c:pt idx="979">
                  <c:v>66.721000000000004</c:v>
                </c:pt>
                <c:pt idx="980">
                  <c:v>66.867999999999995</c:v>
                </c:pt>
                <c:pt idx="981">
                  <c:v>66.799000000000007</c:v>
                </c:pt>
                <c:pt idx="982">
                  <c:v>66.800000000000011</c:v>
                </c:pt>
                <c:pt idx="983">
                  <c:v>66.871000000000009</c:v>
                </c:pt>
                <c:pt idx="984">
                  <c:v>66.878</c:v>
                </c:pt>
                <c:pt idx="985">
                  <c:v>66.882000000000005</c:v>
                </c:pt>
                <c:pt idx="986">
                  <c:v>66.925000000000011</c:v>
                </c:pt>
                <c:pt idx="987">
                  <c:v>66.853999999999999</c:v>
                </c:pt>
                <c:pt idx="988">
                  <c:v>66.76400000000001</c:v>
                </c:pt>
                <c:pt idx="989">
                  <c:v>66.631</c:v>
                </c:pt>
                <c:pt idx="990">
                  <c:v>66.826999999999998</c:v>
                </c:pt>
                <c:pt idx="991">
                  <c:v>66.777000000000001</c:v>
                </c:pt>
                <c:pt idx="992">
                  <c:v>66.935000000000002</c:v>
                </c:pt>
                <c:pt idx="993">
                  <c:v>66.992000000000004</c:v>
                </c:pt>
                <c:pt idx="994">
                  <c:v>66.951999999999998</c:v>
                </c:pt>
                <c:pt idx="995">
                  <c:v>66.807999999999993</c:v>
                </c:pt>
                <c:pt idx="996">
                  <c:v>66.783000000000001</c:v>
                </c:pt>
                <c:pt idx="997">
                  <c:v>66.853000000000009</c:v>
                </c:pt>
                <c:pt idx="998">
                  <c:v>66.853999999999999</c:v>
                </c:pt>
                <c:pt idx="999">
                  <c:v>66.900000000000006</c:v>
                </c:pt>
                <c:pt idx="1000">
                  <c:v>66.966000000000008</c:v>
                </c:pt>
                <c:pt idx="1001">
                  <c:v>66.807999999999993</c:v>
                </c:pt>
                <c:pt idx="1002">
                  <c:v>66.838999999999999</c:v>
                </c:pt>
                <c:pt idx="1003">
                  <c:v>66.951999999999998</c:v>
                </c:pt>
                <c:pt idx="1004">
                  <c:v>66.804000000000002</c:v>
                </c:pt>
                <c:pt idx="1005">
                  <c:v>66.841000000000008</c:v>
                </c:pt>
                <c:pt idx="1006">
                  <c:v>66.626000000000005</c:v>
                </c:pt>
                <c:pt idx="1007">
                  <c:v>66.759999999999991</c:v>
                </c:pt>
                <c:pt idx="1008">
                  <c:v>66.775000000000006</c:v>
                </c:pt>
                <c:pt idx="1009">
                  <c:v>66.728999999999999</c:v>
                </c:pt>
                <c:pt idx="1010">
                  <c:v>66.677999999999997</c:v>
                </c:pt>
                <c:pt idx="1011">
                  <c:v>66.664000000000001</c:v>
                </c:pt>
                <c:pt idx="1012">
                  <c:v>66.825000000000003</c:v>
                </c:pt>
                <c:pt idx="1013">
                  <c:v>66.769000000000005</c:v>
                </c:pt>
                <c:pt idx="1014">
                  <c:v>66.943000000000012</c:v>
                </c:pt>
                <c:pt idx="1015">
                  <c:v>66.77000000000001</c:v>
                </c:pt>
                <c:pt idx="1016">
                  <c:v>66.798000000000002</c:v>
                </c:pt>
                <c:pt idx="1017">
                  <c:v>66.765999999999991</c:v>
                </c:pt>
                <c:pt idx="1018">
                  <c:v>66.698000000000008</c:v>
                </c:pt>
                <c:pt idx="1019">
                  <c:v>66.652000000000001</c:v>
                </c:pt>
                <c:pt idx="1020">
                  <c:v>66.593000000000004</c:v>
                </c:pt>
                <c:pt idx="1021">
                  <c:v>66.754000000000005</c:v>
                </c:pt>
                <c:pt idx="1022">
                  <c:v>66.655000000000001</c:v>
                </c:pt>
                <c:pt idx="1023">
                  <c:v>66.58</c:v>
                </c:pt>
                <c:pt idx="1024">
                  <c:v>66.694999999999993</c:v>
                </c:pt>
                <c:pt idx="1025">
                  <c:v>66.680000000000007</c:v>
                </c:pt>
                <c:pt idx="1026">
                  <c:v>66.798000000000002</c:v>
                </c:pt>
                <c:pt idx="1027">
                  <c:v>66.825000000000003</c:v>
                </c:pt>
                <c:pt idx="1028">
                  <c:v>66.691000000000003</c:v>
                </c:pt>
                <c:pt idx="1029">
                  <c:v>66.617999999999995</c:v>
                </c:pt>
                <c:pt idx="1030">
                  <c:v>66.81</c:v>
                </c:pt>
                <c:pt idx="1031">
                  <c:v>66.771000000000001</c:v>
                </c:pt>
                <c:pt idx="1032">
                  <c:v>66.652999999999992</c:v>
                </c:pt>
                <c:pt idx="1033">
                  <c:v>66.599999999999994</c:v>
                </c:pt>
                <c:pt idx="1034">
                  <c:v>66.594999999999999</c:v>
                </c:pt>
                <c:pt idx="1035">
                  <c:v>66.599000000000004</c:v>
                </c:pt>
                <c:pt idx="1036">
                  <c:v>66.698999999999998</c:v>
                </c:pt>
                <c:pt idx="1037">
                  <c:v>66.513000000000005</c:v>
                </c:pt>
                <c:pt idx="1038">
                  <c:v>66.549000000000007</c:v>
                </c:pt>
                <c:pt idx="1039">
                  <c:v>66.621000000000009</c:v>
                </c:pt>
                <c:pt idx="1040">
                  <c:v>66.442000000000007</c:v>
                </c:pt>
                <c:pt idx="1041">
                  <c:v>66.563000000000002</c:v>
                </c:pt>
                <c:pt idx="1042">
                  <c:v>66.519000000000005</c:v>
                </c:pt>
                <c:pt idx="1043">
                  <c:v>66.597999999999999</c:v>
                </c:pt>
                <c:pt idx="1044">
                  <c:v>66.578000000000003</c:v>
                </c:pt>
                <c:pt idx="1045">
                  <c:v>66.552999999999997</c:v>
                </c:pt>
                <c:pt idx="1046">
                  <c:v>66.569999999999993</c:v>
                </c:pt>
                <c:pt idx="1047">
                  <c:v>66.576999999999998</c:v>
                </c:pt>
                <c:pt idx="1048">
                  <c:v>66.456999999999994</c:v>
                </c:pt>
                <c:pt idx="1049">
                  <c:v>66.564999999999998</c:v>
                </c:pt>
                <c:pt idx="1050">
                  <c:v>66.506</c:v>
                </c:pt>
                <c:pt idx="1051">
                  <c:v>66.432999999999993</c:v>
                </c:pt>
                <c:pt idx="1052">
                  <c:v>66.483000000000004</c:v>
                </c:pt>
                <c:pt idx="1053">
                  <c:v>66.621000000000009</c:v>
                </c:pt>
                <c:pt idx="1054">
                  <c:v>66.597999999999999</c:v>
                </c:pt>
                <c:pt idx="1055">
                  <c:v>66.62</c:v>
                </c:pt>
                <c:pt idx="1056">
                  <c:v>66.587000000000003</c:v>
                </c:pt>
                <c:pt idx="1057">
                  <c:v>66.522999999999996</c:v>
                </c:pt>
                <c:pt idx="1058">
                  <c:v>66.515999999999991</c:v>
                </c:pt>
                <c:pt idx="1059">
                  <c:v>66.637</c:v>
                </c:pt>
                <c:pt idx="1060">
                  <c:v>66.685000000000002</c:v>
                </c:pt>
                <c:pt idx="1061">
                  <c:v>66.466000000000008</c:v>
                </c:pt>
                <c:pt idx="1062">
                  <c:v>66.544000000000011</c:v>
                </c:pt>
                <c:pt idx="1063">
                  <c:v>66.611999999999995</c:v>
                </c:pt>
                <c:pt idx="1064">
                  <c:v>66.587000000000003</c:v>
                </c:pt>
                <c:pt idx="1065">
                  <c:v>66.629000000000005</c:v>
                </c:pt>
                <c:pt idx="1066">
                  <c:v>66.539000000000001</c:v>
                </c:pt>
                <c:pt idx="1067">
                  <c:v>66.614000000000004</c:v>
                </c:pt>
                <c:pt idx="1068">
                  <c:v>66.742999999999995</c:v>
                </c:pt>
                <c:pt idx="1069">
                  <c:v>66.536000000000001</c:v>
                </c:pt>
                <c:pt idx="1070">
                  <c:v>66.513000000000005</c:v>
                </c:pt>
                <c:pt idx="1071">
                  <c:v>66.605000000000004</c:v>
                </c:pt>
                <c:pt idx="1072">
                  <c:v>66.591999999999999</c:v>
                </c:pt>
                <c:pt idx="1073">
                  <c:v>66.603000000000009</c:v>
                </c:pt>
                <c:pt idx="1074">
                  <c:v>66.545000000000002</c:v>
                </c:pt>
                <c:pt idx="1075">
                  <c:v>66.539000000000001</c:v>
                </c:pt>
                <c:pt idx="1076">
                  <c:v>66.698999999999998</c:v>
                </c:pt>
                <c:pt idx="1077">
                  <c:v>66.448999999999998</c:v>
                </c:pt>
                <c:pt idx="1078">
                  <c:v>66.644000000000005</c:v>
                </c:pt>
                <c:pt idx="1079">
                  <c:v>66.62</c:v>
                </c:pt>
                <c:pt idx="1080">
                  <c:v>66.573999999999998</c:v>
                </c:pt>
                <c:pt idx="1081">
                  <c:v>66.647999999999996</c:v>
                </c:pt>
                <c:pt idx="1082">
                  <c:v>66.447000000000003</c:v>
                </c:pt>
                <c:pt idx="1083">
                  <c:v>66.692000000000007</c:v>
                </c:pt>
                <c:pt idx="1084">
                  <c:v>66.644000000000005</c:v>
                </c:pt>
                <c:pt idx="1085">
                  <c:v>66.626000000000005</c:v>
                </c:pt>
                <c:pt idx="1086">
                  <c:v>66.691000000000003</c:v>
                </c:pt>
                <c:pt idx="1087">
                  <c:v>66.542000000000002</c:v>
                </c:pt>
                <c:pt idx="1088">
                  <c:v>66.542000000000002</c:v>
                </c:pt>
                <c:pt idx="1089">
                  <c:v>66.456000000000003</c:v>
                </c:pt>
                <c:pt idx="1090">
                  <c:v>66.704000000000008</c:v>
                </c:pt>
                <c:pt idx="1091">
                  <c:v>66.533000000000001</c:v>
                </c:pt>
                <c:pt idx="1092">
                  <c:v>66.566000000000003</c:v>
                </c:pt>
                <c:pt idx="1093">
                  <c:v>66.52000000000001</c:v>
                </c:pt>
                <c:pt idx="1094">
                  <c:v>66.62</c:v>
                </c:pt>
                <c:pt idx="1095">
                  <c:v>66.585000000000008</c:v>
                </c:pt>
                <c:pt idx="1096">
                  <c:v>66.549000000000007</c:v>
                </c:pt>
                <c:pt idx="1097">
                  <c:v>66.575000000000003</c:v>
                </c:pt>
                <c:pt idx="1098">
                  <c:v>66.562000000000012</c:v>
                </c:pt>
                <c:pt idx="1099">
                  <c:v>66.61</c:v>
                </c:pt>
                <c:pt idx="1100">
                  <c:v>66.638000000000005</c:v>
                </c:pt>
                <c:pt idx="1101">
                  <c:v>66.447000000000003</c:v>
                </c:pt>
                <c:pt idx="1102">
                  <c:v>66.692000000000007</c:v>
                </c:pt>
                <c:pt idx="1103">
                  <c:v>66.644000000000005</c:v>
                </c:pt>
                <c:pt idx="1104">
                  <c:v>66.626000000000005</c:v>
                </c:pt>
                <c:pt idx="1105">
                  <c:v>66.691000000000003</c:v>
                </c:pt>
                <c:pt idx="1106">
                  <c:v>66.542000000000002</c:v>
                </c:pt>
                <c:pt idx="1107">
                  <c:v>66.542000000000002</c:v>
                </c:pt>
                <c:pt idx="1108">
                  <c:v>66.456000000000003</c:v>
                </c:pt>
                <c:pt idx="1109">
                  <c:v>66.704000000000008</c:v>
                </c:pt>
                <c:pt idx="1110">
                  <c:v>66.533000000000001</c:v>
                </c:pt>
                <c:pt idx="1111">
                  <c:v>66.566000000000003</c:v>
                </c:pt>
                <c:pt idx="1112">
                  <c:v>66.52000000000001</c:v>
                </c:pt>
                <c:pt idx="1113">
                  <c:v>66.62</c:v>
                </c:pt>
                <c:pt idx="1114">
                  <c:v>66.585000000000008</c:v>
                </c:pt>
                <c:pt idx="1115">
                  <c:v>66.549000000000007</c:v>
                </c:pt>
                <c:pt idx="1116">
                  <c:v>66.575000000000003</c:v>
                </c:pt>
                <c:pt idx="1117">
                  <c:v>66.562000000000012</c:v>
                </c:pt>
                <c:pt idx="1118">
                  <c:v>66.61</c:v>
                </c:pt>
                <c:pt idx="1119">
                  <c:v>66.638000000000005</c:v>
                </c:pt>
                <c:pt idx="1120">
                  <c:v>66.638000000000005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5mM EDTA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Sheet1!$D$2:$D$1122</c:f>
              <c:numCache>
                <c:formatCode>General</c:formatCode>
                <c:ptCount val="1121"/>
                <c:pt idx="0">
                  <c:v>70.034000000000006</c:v>
                </c:pt>
                <c:pt idx="1">
                  <c:v>69.05</c:v>
                </c:pt>
                <c:pt idx="2">
                  <c:v>68.11399999999999</c:v>
                </c:pt>
                <c:pt idx="3">
                  <c:v>67.779999999999987</c:v>
                </c:pt>
                <c:pt idx="4">
                  <c:v>66.930999999999997</c:v>
                </c:pt>
                <c:pt idx="5">
                  <c:v>66.339999999999989</c:v>
                </c:pt>
                <c:pt idx="6">
                  <c:v>65.777000000000001</c:v>
                </c:pt>
                <c:pt idx="7">
                  <c:v>65.444000000000003</c:v>
                </c:pt>
                <c:pt idx="8">
                  <c:v>65.134</c:v>
                </c:pt>
                <c:pt idx="9">
                  <c:v>64.539999999999992</c:v>
                </c:pt>
                <c:pt idx="10">
                  <c:v>64.456999999999994</c:v>
                </c:pt>
                <c:pt idx="11">
                  <c:v>64.143000000000001</c:v>
                </c:pt>
                <c:pt idx="12">
                  <c:v>63.930999999999997</c:v>
                </c:pt>
                <c:pt idx="13">
                  <c:v>63.861000000000004</c:v>
                </c:pt>
                <c:pt idx="14">
                  <c:v>63.236999999999995</c:v>
                </c:pt>
                <c:pt idx="15">
                  <c:v>63.390999999999991</c:v>
                </c:pt>
                <c:pt idx="16">
                  <c:v>63.106999999999999</c:v>
                </c:pt>
                <c:pt idx="17">
                  <c:v>62.753999999999991</c:v>
                </c:pt>
                <c:pt idx="18">
                  <c:v>62.682999999999993</c:v>
                </c:pt>
                <c:pt idx="19">
                  <c:v>62.016999999999996</c:v>
                </c:pt>
                <c:pt idx="20">
                  <c:v>61.769999999999996</c:v>
                </c:pt>
                <c:pt idx="21">
                  <c:v>62.000999999999991</c:v>
                </c:pt>
                <c:pt idx="22">
                  <c:v>61.831999999999994</c:v>
                </c:pt>
                <c:pt idx="23">
                  <c:v>61.64</c:v>
                </c:pt>
                <c:pt idx="24">
                  <c:v>61.426000000000002</c:v>
                </c:pt>
                <c:pt idx="25">
                  <c:v>61.762999999999991</c:v>
                </c:pt>
                <c:pt idx="26">
                  <c:v>61.292999999999992</c:v>
                </c:pt>
                <c:pt idx="27">
                  <c:v>61.244</c:v>
                </c:pt>
                <c:pt idx="28">
                  <c:v>61.355000000000004</c:v>
                </c:pt>
                <c:pt idx="29">
                  <c:v>61.105000000000004</c:v>
                </c:pt>
                <c:pt idx="30">
                  <c:v>60.679000000000002</c:v>
                </c:pt>
                <c:pt idx="31">
                  <c:v>60.695999999999998</c:v>
                </c:pt>
                <c:pt idx="32">
                  <c:v>60.816000000000003</c:v>
                </c:pt>
                <c:pt idx="33">
                  <c:v>60.283000000000001</c:v>
                </c:pt>
                <c:pt idx="34">
                  <c:v>60.471000000000004</c:v>
                </c:pt>
                <c:pt idx="35">
                  <c:v>60.457999999999998</c:v>
                </c:pt>
                <c:pt idx="36">
                  <c:v>59.99199999999999</c:v>
                </c:pt>
                <c:pt idx="37">
                  <c:v>60.078999999999994</c:v>
                </c:pt>
                <c:pt idx="38">
                  <c:v>60.301000000000002</c:v>
                </c:pt>
                <c:pt idx="39">
                  <c:v>60.001999999999995</c:v>
                </c:pt>
                <c:pt idx="40">
                  <c:v>60.081000000000003</c:v>
                </c:pt>
                <c:pt idx="41">
                  <c:v>59.789999999999992</c:v>
                </c:pt>
                <c:pt idx="42">
                  <c:v>59.673000000000002</c:v>
                </c:pt>
                <c:pt idx="43">
                  <c:v>59.393999999999991</c:v>
                </c:pt>
                <c:pt idx="44">
                  <c:v>59.677999999999997</c:v>
                </c:pt>
                <c:pt idx="45">
                  <c:v>59.623999999999995</c:v>
                </c:pt>
                <c:pt idx="46">
                  <c:v>59.519999999999996</c:v>
                </c:pt>
                <c:pt idx="47">
                  <c:v>59.393000000000001</c:v>
                </c:pt>
                <c:pt idx="48">
                  <c:v>59.364999999999995</c:v>
                </c:pt>
                <c:pt idx="49">
                  <c:v>59.084000000000003</c:v>
                </c:pt>
                <c:pt idx="50">
                  <c:v>59.018000000000001</c:v>
                </c:pt>
                <c:pt idx="51">
                  <c:v>59.11999999999999</c:v>
                </c:pt>
                <c:pt idx="52">
                  <c:v>58.971000000000004</c:v>
                </c:pt>
                <c:pt idx="53">
                  <c:v>58.905000000000001</c:v>
                </c:pt>
                <c:pt idx="54">
                  <c:v>58.7</c:v>
                </c:pt>
                <c:pt idx="55">
                  <c:v>59.006999999999991</c:v>
                </c:pt>
                <c:pt idx="56">
                  <c:v>58.524000000000001</c:v>
                </c:pt>
                <c:pt idx="57">
                  <c:v>58.442999999999998</c:v>
                </c:pt>
                <c:pt idx="58">
                  <c:v>58.789999999999992</c:v>
                </c:pt>
                <c:pt idx="59">
                  <c:v>58.725999999999999</c:v>
                </c:pt>
                <c:pt idx="60">
                  <c:v>58.375</c:v>
                </c:pt>
                <c:pt idx="61">
                  <c:v>58.522999999999996</c:v>
                </c:pt>
                <c:pt idx="62">
                  <c:v>58.375999999999991</c:v>
                </c:pt>
                <c:pt idx="63">
                  <c:v>58.213999999999999</c:v>
                </c:pt>
                <c:pt idx="64">
                  <c:v>58.158999999999992</c:v>
                </c:pt>
                <c:pt idx="65">
                  <c:v>58.230999999999995</c:v>
                </c:pt>
                <c:pt idx="66">
                  <c:v>58.176000000000002</c:v>
                </c:pt>
                <c:pt idx="67">
                  <c:v>58.176000000000002</c:v>
                </c:pt>
                <c:pt idx="68">
                  <c:v>58.122</c:v>
                </c:pt>
                <c:pt idx="69">
                  <c:v>58.067999999999998</c:v>
                </c:pt>
                <c:pt idx="70">
                  <c:v>58.132999999999996</c:v>
                </c:pt>
                <c:pt idx="71">
                  <c:v>58.097999999999999</c:v>
                </c:pt>
                <c:pt idx="72">
                  <c:v>58.066000000000003</c:v>
                </c:pt>
                <c:pt idx="73">
                  <c:v>57.879999999999995</c:v>
                </c:pt>
                <c:pt idx="74">
                  <c:v>58.197999999999993</c:v>
                </c:pt>
                <c:pt idx="75">
                  <c:v>57.837999999999994</c:v>
                </c:pt>
                <c:pt idx="76">
                  <c:v>57.894999999999996</c:v>
                </c:pt>
                <c:pt idx="77">
                  <c:v>57.775999999999996</c:v>
                </c:pt>
                <c:pt idx="78">
                  <c:v>57.688000000000002</c:v>
                </c:pt>
                <c:pt idx="79">
                  <c:v>57.685999999999993</c:v>
                </c:pt>
                <c:pt idx="80">
                  <c:v>57.840999999999994</c:v>
                </c:pt>
                <c:pt idx="81">
                  <c:v>57.551000000000002</c:v>
                </c:pt>
                <c:pt idx="82">
                  <c:v>57.61699999999999</c:v>
                </c:pt>
                <c:pt idx="83">
                  <c:v>57.662999999999997</c:v>
                </c:pt>
                <c:pt idx="84">
                  <c:v>57.388999999999996</c:v>
                </c:pt>
                <c:pt idx="85">
                  <c:v>57.415999999999997</c:v>
                </c:pt>
                <c:pt idx="86">
                  <c:v>57.498999999999995</c:v>
                </c:pt>
                <c:pt idx="87">
                  <c:v>57.400999999999996</c:v>
                </c:pt>
                <c:pt idx="88">
                  <c:v>57.49499999999999</c:v>
                </c:pt>
                <c:pt idx="89">
                  <c:v>57.263999999999996</c:v>
                </c:pt>
                <c:pt idx="90">
                  <c:v>57.275999999999996</c:v>
                </c:pt>
                <c:pt idx="91">
                  <c:v>57.384</c:v>
                </c:pt>
                <c:pt idx="92">
                  <c:v>57.361000000000004</c:v>
                </c:pt>
                <c:pt idx="93">
                  <c:v>57.218999999999994</c:v>
                </c:pt>
                <c:pt idx="94">
                  <c:v>57.081000000000003</c:v>
                </c:pt>
                <c:pt idx="95">
                  <c:v>57.204999999999998</c:v>
                </c:pt>
                <c:pt idx="96">
                  <c:v>57.319999999999993</c:v>
                </c:pt>
                <c:pt idx="97">
                  <c:v>57.185000000000002</c:v>
                </c:pt>
                <c:pt idx="98">
                  <c:v>57.14</c:v>
                </c:pt>
                <c:pt idx="99">
                  <c:v>57.094999999999999</c:v>
                </c:pt>
                <c:pt idx="100">
                  <c:v>57.075000000000003</c:v>
                </c:pt>
                <c:pt idx="101">
                  <c:v>57.275999999999996</c:v>
                </c:pt>
                <c:pt idx="102">
                  <c:v>57.009999999999991</c:v>
                </c:pt>
                <c:pt idx="103">
                  <c:v>56.789999999999992</c:v>
                </c:pt>
                <c:pt idx="104">
                  <c:v>56.97</c:v>
                </c:pt>
                <c:pt idx="105">
                  <c:v>56.981999999999999</c:v>
                </c:pt>
                <c:pt idx="106">
                  <c:v>56.956000000000003</c:v>
                </c:pt>
                <c:pt idx="107">
                  <c:v>56.849999999999994</c:v>
                </c:pt>
                <c:pt idx="108">
                  <c:v>57.025999999999996</c:v>
                </c:pt>
                <c:pt idx="109">
                  <c:v>57.001999999999995</c:v>
                </c:pt>
                <c:pt idx="110">
                  <c:v>56.917999999999992</c:v>
                </c:pt>
                <c:pt idx="111">
                  <c:v>56.814999999999998</c:v>
                </c:pt>
                <c:pt idx="112">
                  <c:v>56.912999999999997</c:v>
                </c:pt>
                <c:pt idx="113">
                  <c:v>56.989999999999995</c:v>
                </c:pt>
                <c:pt idx="114">
                  <c:v>56.721000000000004</c:v>
                </c:pt>
                <c:pt idx="115">
                  <c:v>56.578999999999994</c:v>
                </c:pt>
                <c:pt idx="116">
                  <c:v>56.837999999999994</c:v>
                </c:pt>
                <c:pt idx="117">
                  <c:v>56.793999999999997</c:v>
                </c:pt>
                <c:pt idx="118">
                  <c:v>56.74799999999999</c:v>
                </c:pt>
                <c:pt idx="119">
                  <c:v>56.834999999999994</c:v>
                </c:pt>
                <c:pt idx="120">
                  <c:v>56.394999999999996</c:v>
                </c:pt>
                <c:pt idx="121">
                  <c:v>56.527000000000001</c:v>
                </c:pt>
                <c:pt idx="122">
                  <c:v>56.637</c:v>
                </c:pt>
                <c:pt idx="123">
                  <c:v>56.591999999999999</c:v>
                </c:pt>
                <c:pt idx="124">
                  <c:v>56.825000000000003</c:v>
                </c:pt>
                <c:pt idx="125">
                  <c:v>56.540999999999997</c:v>
                </c:pt>
                <c:pt idx="126">
                  <c:v>56.432000000000002</c:v>
                </c:pt>
                <c:pt idx="127">
                  <c:v>56.271000000000001</c:v>
                </c:pt>
                <c:pt idx="128">
                  <c:v>56.325000000000003</c:v>
                </c:pt>
                <c:pt idx="129">
                  <c:v>56.575000000000003</c:v>
                </c:pt>
                <c:pt idx="130">
                  <c:v>56.442999999999998</c:v>
                </c:pt>
                <c:pt idx="131">
                  <c:v>56.590999999999994</c:v>
                </c:pt>
                <c:pt idx="132">
                  <c:v>56.481999999999999</c:v>
                </c:pt>
                <c:pt idx="133">
                  <c:v>56.33</c:v>
                </c:pt>
                <c:pt idx="134">
                  <c:v>56.528999999999996</c:v>
                </c:pt>
                <c:pt idx="135">
                  <c:v>56.411999999999992</c:v>
                </c:pt>
                <c:pt idx="136">
                  <c:v>56.543999999999997</c:v>
                </c:pt>
                <c:pt idx="137">
                  <c:v>56.370999999999995</c:v>
                </c:pt>
                <c:pt idx="138">
                  <c:v>56.486000000000004</c:v>
                </c:pt>
                <c:pt idx="139">
                  <c:v>56.429000000000002</c:v>
                </c:pt>
                <c:pt idx="140">
                  <c:v>56.350999999999999</c:v>
                </c:pt>
                <c:pt idx="141">
                  <c:v>56.350999999999999</c:v>
                </c:pt>
                <c:pt idx="142">
                  <c:v>56.311999999999998</c:v>
                </c:pt>
                <c:pt idx="143">
                  <c:v>56.356999999999999</c:v>
                </c:pt>
                <c:pt idx="144">
                  <c:v>56.215999999999994</c:v>
                </c:pt>
                <c:pt idx="145">
                  <c:v>55.998999999999995</c:v>
                </c:pt>
                <c:pt idx="146">
                  <c:v>56.192999999999998</c:v>
                </c:pt>
                <c:pt idx="147">
                  <c:v>56.063999999999993</c:v>
                </c:pt>
                <c:pt idx="148">
                  <c:v>56.296999999999997</c:v>
                </c:pt>
                <c:pt idx="149">
                  <c:v>56.259</c:v>
                </c:pt>
                <c:pt idx="150">
                  <c:v>56.176000000000002</c:v>
                </c:pt>
                <c:pt idx="151">
                  <c:v>56.152999999999992</c:v>
                </c:pt>
                <c:pt idx="152">
                  <c:v>56.106999999999999</c:v>
                </c:pt>
                <c:pt idx="153">
                  <c:v>56.188000000000002</c:v>
                </c:pt>
                <c:pt idx="154">
                  <c:v>55.99499999999999</c:v>
                </c:pt>
                <c:pt idx="155">
                  <c:v>55.974000000000004</c:v>
                </c:pt>
                <c:pt idx="156">
                  <c:v>55.905000000000001</c:v>
                </c:pt>
                <c:pt idx="157">
                  <c:v>55.984999999999999</c:v>
                </c:pt>
                <c:pt idx="158">
                  <c:v>56.152000000000001</c:v>
                </c:pt>
                <c:pt idx="159">
                  <c:v>55.988</c:v>
                </c:pt>
                <c:pt idx="160">
                  <c:v>55.966999999999999</c:v>
                </c:pt>
                <c:pt idx="161">
                  <c:v>56.052999999999997</c:v>
                </c:pt>
                <c:pt idx="162">
                  <c:v>55.94</c:v>
                </c:pt>
                <c:pt idx="163">
                  <c:v>55.835999999999999</c:v>
                </c:pt>
                <c:pt idx="164">
                  <c:v>55.942999999999998</c:v>
                </c:pt>
                <c:pt idx="165">
                  <c:v>55.926000000000002</c:v>
                </c:pt>
                <c:pt idx="166">
                  <c:v>55.724000000000004</c:v>
                </c:pt>
                <c:pt idx="167">
                  <c:v>55.546999999999997</c:v>
                </c:pt>
                <c:pt idx="168">
                  <c:v>55.795999999999992</c:v>
                </c:pt>
                <c:pt idx="169">
                  <c:v>55.921999999999997</c:v>
                </c:pt>
                <c:pt idx="170">
                  <c:v>55.61</c:v>
                </c:pt>
                <c:pt idx="171">
                  <c:v>55.855999999999995</c:v>
                </c:pt>
                <c:pt idx="172">
                  <c:v>55.980000000000004</c:v>
                </c:pt>
                <c:pt idx="173">
                  <c:v>55.8</c:v>
                </c:pt>
                <c:pt idx="174">
                  <c:v>55.896000000000001</c:v>
                </c:pt>
                <c:pt idx="175">
                  <c:v>55.757999999999996</c:v>
                </c:pt>
                <c:pt idx="176">
                  <c:v>55.710999999999999</c:v>
                </c:pt>
                <c:pt idx="177">
                  <c:v>55.884999999999991</c:v>
                </c:pt>
                <c:pt idx="178">
                  <c:v>55.813999999999993</c:v>
                </c:pt>
                <c:pt idx="179">
                  <c:v>55.807000000000002</c:v>
                </c:pt>
                <c:pt idx="180">
                  <c:v>55.686999999999998</c:v>
                </c:pt>
                <c:pt idx="181">
                  <c:v>55.733000000000004</c:v>
                </c:pt>
                <c:pt idx="182">
                  <c:v>55.765000000000001</c:v>
                </c:pt>
                <c:pt idx="183">
                  <c:v>55.646999999999991</c:v>
                </c:pt>
                <c:pt idx="184">
                  <c:v>55.760999999999996</c:v>
                </c:pt>
                <c:pt idx="185">
                  <c:v>55.528999999999996</c:v>
                </c:pt>
                <c:pt idx="186">
                  <c:v>55.433999999999997</c:v>
                </c:pt>
                <c:pt idx="187">
                  <c:v>55.465000000000003</c:v>
                </c:pt>
                <c:pt idx="188">
                  <c:v>55.78</c:v>
                </c:pt>
                <c:pt idx="189">
                  <c:v>55.584000000000003</c:v>
                </c:pt>
                <c:pt idx="190">
                  <c:v>55.49799999999999</c:v>
                </c:pt>
                <c:pt idx="191">
                  <c:v>55.527999999999992</c:v>
                </c:pt>
                <c:pt idx="192">
                  <c:v>55.381999999999991</c:v>
                </c:pt>
                <c:pt idx="193">
                  <c:v>55.625</c:v>
                </c:pt>
                <c:pt idx="194">
                  <c:v>55.628</c:v>
                </c:pt>
                <c:pt idx="195">
                  <c:v>55.551000000000002</c:v>
                </c:pt>
                <c:pt idx="196">
                  <c:v>55.584000000000003</c:v>
                </c:pt>
                <c:pt idx="197">
                  <c:v>55.427999999999997</c:v>
                </c:pt>
                <c:pt idx="198">
                  <c:v>55.432000000000002</c:v>
                </c:pt>
                <c:pt idx="199">
                  <c:v>55.378</c:v>
                </c:pt>
                <c:pt idx="200">
                  <c:v>55.477999999999994</c:v>
                </c:pt>
                <c:pt idx="201">
                  <c:v>55.381999999999991</c:v>
                </c:pt>
                <c:pt idx="202">
                  <c:v>55.36399999999999</c:v>
                </c:pt>
                <c:pt idx="203">
                  <c:v>55.19</c:v>
                </c:pt>
                <c:pt idx="204">
                  <c:v>55.515000000000001</c:v>
                </c:pt>
                <c:pt idx="205">
                  <c:v>55.515999999999991</c:v>
                </c:pt>
                <c:pt idx="206">
                  <c:v>55.099000000000004</c:v>
                </c:pt>
                <c:pt idx="207">
                  <c:v>55.182000000000002</c:v>
                </c:pt>
                <c:pt idx="208">
                  <c:v>55.201999999999998</c:v>
                </c:pt>
                <c:pt idx="209">
                  <c:v>55.114999999999995</c:v>
                </c:pt>
                <c:pt idx="210">
                  <c:v>55.206000000000003</c:v>
                </c:pt>
                <c:pt idx="211">
                  <c:v>55.024999999999991</c:v>
                </c:pt>
                <c:pt idx="212">
                  <c:v>55.201999999999998</c:v>
                </c:pt>
                <c:pt idx="213">
                  <c:v>55.164999999999992</c:v>
                </c:pt>
                <c:pt idx="214">
                  <c:v>54.965000000000003</c:v>
                </c:pt>
                <c:pt idx="215">
                  <c:v>54.801000000000002</c:v>
                </c:pt>
                <c:pt idx="216">
                  <c:v>55.103999999999999</c:v>
                </c:pt>
                <c:pt idx="217">
                  <c:v>55.006</c:v>
                </c:pt>
                <c:pt idx="218">
                  <c:v>55.106999999999999</c:v>
                </c:pt>
                <c:pt idx="219">
                  <c:v>54.876999999999995</c:v>
                </c:pt>
                <c:pt idx="220">
                  <c:v>54.847999999999999</c:v>
                </c:pt>
                <c:pt idx="221">
                  <c:v>54.853999999999999</c:v>
                </c:pt>
                <c:pt idx="222">
                  <c:v>54.781999999999996</c:v>
                </c:pt>
                <c:pt idx="223">
                  <c:v>54.887</c:v>
                </c:pt>
                <c:pt idx="224">
                  <c:v>54.772999999999996</c:v>
                </c:pt>
                <c:pt idx="225">
                  <c:v>54.807999999999993</c:v>
                </c:pt>
                <c:pt idx="226">
                  <c:v>54.849999999999994</c:v>
                </c:pt>
                <c:pt idx="227">
                  <c:v>54.950999999999993</c:v>
                </c:pt>
                <c:pt idx="228">
                  <c:v>54.926999999999992</c:v>
                </c:pt>
                <c:pt idx="229">
                  <c:v>54.825000000000003</c:v>
                </c:pt>
                <c:pt idx="230">
                  <c:v>54.774999999999991</c:v>
                </c:pt>
                <c:pt idx="231">
                  <c:v>54.872</c:v>
                </c:pt>
                <c:pt idx="232">
                  <c:v>55.015999999999991</c:v>
                </c:pt>
                <c:pt idx="233">
                  <c:v>55.024999999999991</c:v>
                </c:pt>
                <c:pt idx="234">
                  <c:v>54.733999999999995</c:v>
                </c:pt>
                <c:pt idx="235">
                  <c:v>55.061999999999998</c:v>
                </c:pt>
                <c:pt idx="236">
                  <c:v>54.481999999999999</c:v>
                </c:pt>
                <c:pt idx="237">
                  <c:v>54.721999999999994</c:v>
                </c:pt>
                <c:pt idx="238">
                  <c:v>54.537999999999997</c:v>
                </c:pt>
                <c:pt idx="239">
                  <c:v>54.733000000000004</c:v>
                </c:pt>
                <c:pt idx="240">
                  <c:v>54.837000000000003</c:v>
                </c:pt>
                <c:pt idx="241">
                  <c:v>54.697000000000003</c:v>
                </c:pt>
                <c:pt idx="242">
                  <c:v>54.792000000000002</c:v>
                </c:pt>
                <c:pt idx="243">
                  <c:v>54.792999999999992</c:v>
                </c:pt>
                <c:pt idx="244">
                  <c:v>54.557999999999993</c:v>
                </c:pt>
                <c:pt idx="245">
                  <c:v>54.632999999999996</c:v>
                </c:pt>
                <c:pt idx="246">
                  <c:v>54.420999999999992</c:v>
                </c:pt>
                <c:pt idx="247">
                  <c:v>54.783000000000001</c:v>
                </c:pt>
                <c:pt idx="248">
                  <c:v>54.625999999999991</c:v>
                </c:pt>
                <c:pt idx="249">
                  <c:v>54.462999999999994</c:v>
                </c:pt>
                <c:pt idx="250">
                  <c:v>54.643999999999991</c:v>
                </c:pt>
                <c:pt idx="251">
                  <c:v>54.655999999999992</c:v>
                </c:pt>
                <c:pt idx="252">
                  <c:v>54.509</c:v>
                </c:pt>
                <c:pt idx="253">
                  <c:v>54.475999999999999</c:v>
                </c:pt>
                <c:pt idx="254">
                  <c:v>54.61999999999999</c:v>
                </c:pt>
                <c:pt idx="255">
                  <c:v>54.596999999999994</c:v>
                </c:pt>
                <c:pt idx="256">
                  <c:v>54.673000000000002</c:v>
                </c:pt>
                <c:pt idx="257">
                  <c:v>54.623999999999995</c:v>
                </c:pt>
                <c:pt idx="258">
                  <c:v>54.387</c:v>
                </c:pt>
                <c:pt idx="259">
                  <c:v>54.41</c:v>
                </c:pt>
                <c:pt idx="260">
                  <c:v>54.468999999999994</c:v>
                </c:pt>
                <c:pt idx="261">
                  <c:v>54.337999999999994</c:v>
                </c:pt>
                <c:pt idx="262">
                  <c:v>54.435999999999993</c:v>
                </c:pt>
                <c:pt idx="263">
                  <c:v>54.509999999999991</c:v>
                </c:pt>
                <c:pt idx="264">
                  <c:v>54.328000000000003</c:v>
                </c:pt>
                <c:pt idx="265">
                  <c:v>54.5</c:v>
                </c:pt>
                <c:pt idx="266">
                  <c:v>54.466999999999999</c:v>
                </c:pt>
                <c:pt idx="267">
                  <c:v>54.421999999999997</c:v>
                </c:pt>
                <c:pt idx="268">
                  <c:v>54.494</c:v>
                </c:pt>
                <c:pt idx="269">
                  <c:v>54.72</c:v>
                </c:pt>
                <c:pt idx="270">
                  <c:v>54.548000000000002</c:v>
                </c:pt>
                <c:pt idx="271">
                  <c:v>54.661000000000001</c:v>
                </c:pt>
                <c:pt idx="272">
                  <c:v>54.44</c:v>
                </c:pt>
                <c:pt idx="273">
                  <c:v>54.512999999999991</c:v>
                </c:pt>
                <c:pt idx="274">
                  <c:v>54.494</c:v>
                </c:pt>
                <c:pt idx="275">
                  <c:v>54.521000000000001</c:v>
                </c:pt>
                <c:pt idx="276">
                  <c:v>54.161999999999992</c:v>
                </c:pt>
                <c:pt idx="277">
                  <c:v>54.265999999999991</c:v>
                </c:pt>
                <c:pt idx="278">
                  <c:v>54.456000000000003</c:v>
                </c:pt>
                <c:pt idx="279">
                  <c:v>54.593000000000004</c:v>
                </c:pt>
                <c:pt idx="280">
                  <c:v>54.522999999999996</c:v>
                </c:pt>
                <c:pt idx="281">
                  <c:v>54.631</c:v>
                </c:pt>
                <c:pt idx="282">
                  <c:v>54.378999999999991</c:v>
                </c:pt>
                <c:pt idx="283">
                  <c:v>54.227999999999994</c:v>
                </c:pt>
                <c:pt idx="284">
                  <c:v>54.49199999999999</c:v>
                </c:pt>
                <c:pt idx="285">
                  <c:v>54.573999999999998</c:v>
                </c:pt>
                <c:pt idx="286">
                  <c:v>54.161000000000001</c:v>
                </c:pt>
                <c:pt idx="287">
                  <c:v>54.2</c:v>
                </c:pt>
                <c:pt idx="288">
                  <c:v>54.063000000000002</c:v>
                </c:pt>
                <c:pt idx="289">
                  <c:v>54.361999999999995</c:v>
                </c:pt>
                <c:pt idx="290">
                  <c:v>54.596000000000004</c:v>
                </c:pt>
                <c:pt idx="291">
                  <c:v>54.253999999999991</c:v>
                </c:pt>
                <c:pt idx="292">
                  <c:v>54.486999999999995</c:v>
                </c:pt>
                <c:pt idx="293">
                  <c:v>54.224000000000004</c:v>
                </c:pt>
                <c:pt idx="294">
                  <c:v>54.320999999999998</c:v>
                </c:pt>
                <c:pt idx="295">
                  <c:v>54.37299999999999</c:v>
                </c:pt>
                <c:pt idx="296">
                  <c:v>54.295000000000002</c:v>
                </c:pt>
                <c:pt idx="297">
                  <c:v>54.176999999999992</c:v>
                </c:pt>
                <c:pt idx="298">
                  <c:v>54.435000000000002</c:v>
                </c:pt>
                <c:pt idx="299">
                  <c:v>54.17</c:v>
                </c:pt>
                <c:pt idx="300">
                  <c:v>54.116</c:v>
                </c:pt>
                <c:pt idx="301">
                  <c:v>54.298000000000002</c:v>
                </c:pt>
                <c:pt idx="302">
                  <c:v>54.021000000000001</c:v>
                </c:pt>
                <c:pt idx="303">
                  <c:v>54.225999999999999</c:v>
                </c:pt>
                <c:pt idx="304">
                  <c:v>54.248999999999995</c:v>
                </c:pt>
                <c:pt idx="305">
                  <c:v>54.36999999999999</c:v>
                </c:pt>
                <c:pt idx="306">
                  <c:v>54.393000000000001</c:v>
                </c:pt>
                <c:pt idx="307">
                  <c:v>54.012</c:v>
                </c:pt>
                <c:pt idx="308">
                  <c:v>54.557000000000002</c:v>
                </c:pt>
                <c:pt idx="309">
                  <c:v>54.24799999999999</c:v>
                </c:pt>
                <c:pt idx="310">
                  <c:v>54.295000000000002</c:v>
                </c:pt>
                <c:pt idx="311">
                  <c:v>54.542999999999992</c:v>
                </c:pt>
                <c:pt idx="312">
                  <c:v>54.227999999999994</c:v>
                </c:pt>
                <c:pt idx="313">
                  <c:v>54.061999999999998</c:v>
                </c:pt>
                <c:pt idx="314">
                  <c:v>54.155000000000001</c:v>
                </c:pt>
                <c:pt idx="315">
                  <c:v>54.290999999999997</c:v>
                </c:pt>
                <c:pt idx="316">
                  <c:v>54.123999999999995</c:v>
                </c:pt>
                <c:pt idx="317">
                  <c:v>54.066999999999993</c:v>
                </c:pt>
                <c:pt idx="318">
                  <c:v>54.24499999999999</c:v>
                </c:pt>
                <c:pt idx="319">
                  <c:v>54.361000000000004</c:v>
                </c:pt>
                <c:pt idx="320">
                  <c:v>54.088999999999999</c:v>
                </c:pt>
                <c:pt idx="321">
                  <c:v>54.135999999999996</c:v>
                </c:pt>
                <c:pt idx="322">
                  <c:v>54.185000000000002</c:v>
                </c:pt>
                <c:pt idx="323">
                  <c:v>54.546999999999997</c:v>
                </c:pt>
                <c:pt idx="324">
                  <c:v>53.942999999999998</c:v>
                </c:pt>
                <c:pt idx="325">
                  <c:v>53.989999999999995</c:v>
                </c:pt>
                <c:pt idx="326">
                  <c:v>54.11999999999999</c:v>
                </c:pt>
                <c:pt idx="327">
                  <c:v>54.259999999999991</c:v>
                </c:pt>
                <c:pt idx="328">
                  <c:v>54.352999999999994</c:v>
                </c:pt>
                <c:pt idx="329">
                  <c:v>54.272999999999996</c:v>
                </c:pt>
                <c:pt idx="330">
                  <c:v>54.11</c:v>
                </c:pt>
                <c:pt idx="331">
                  <c:v>54.084999999999994</c:v>
                </c:pt>
                <c:pt idx="332">
                  <c:v>54.11</c:v>
                </c:pt>
                <c:pt idx="333">
                  <c:v>54.120999999999995</c:v>
                </c:pt>
                <c:pt idx="334">
                  <c:v>54.259</c:v>
                </c:pt>
                <c:pt idx="335">
                  <c:v>54.286000000000001</c:v>
                </c:pt>
                <c:pt idx="336">
                  <c:v>54.414999999999992</c:v>
                </c:pt>
                <c:pt idx="337">
                  <c:v>54.222999999999999</c:v>
                </c:pt>
                <c:pt idx="338">
                  <c:v>54.137</c:v>
                </c:pt>
                <c:pt idx="339">
                  <c:v>54.390999999999991</c:v>
                </c:pt>
                <c:pt idx="340">
                  <c:v>54.396999999999991</c:v>
                </c:pt>
                <c:pt idx="341">
                  <c:v>54.212999999999994</c:v>
                </c:pt>
                <c:pt idx="342">
                  <c:v>54.262999999999991</c:v>
                </c:pt>
                <c:pt idx="343">
                  <c:v>54.317999999999998</c:v>
                </c:pt>
                <c:pt idx="344">
                  <c:v>54.263999999999996</c:v>
                </c:pt>
                <c:pt idx="345">
                  <c:v>54.000999999999991</c:v>
                </c:pt>
                <c:pt idx="346">
                  <c:v>54.006</c:v>
                </c:pt>
                <c:pt idx="347">
                  <c:v>54.344999999999999</c:v>
                </c:pt>
                <c:pt idx="348">
                  <c:v>54.361999999999995</c:v>
                </c:pt>
                <c:pt idx="349">
                  <c:v>54.352000000000004</c:v>
                </c:pt>
                <c:pt idx="350">
                  <c:v>54.102999999999994</c:v>
                </c:pt>
                <c:pt idx="351">
                  <c:v>54.045999999999992</c:v>
                </c:pt>
                <c:pt idx="352">
                  <c:v>54.162999999999997</c:v>
                </c:pt>
                <c:pt idx="353">
                  <c:v>54.256999999999991</c:v>
                </c:pt>
                <c:pt idx="354">
                  <c:v>53.971999999999994</c:v>
                </c:pt>
                <c:pt idx="355">
                  <c:v>54.459999999999994</c:v>
                </c:pt>
                <c:pt idx="356">
                  <c:v>53.858999999999995</c:v>
                </c:pt>
                <c:pt idx="357">
                  <c:v>54.039999999999992</c:v>
                </c:pt>
                <c:pt idx="358">
                  <c:v>54.161999999999992</c:v>
                </c:pt>
                <c:pt idx="359">
                  <c:v>53.947000000000003</c:v>
                </c:pt>
                <c:pt idx="360">
                  <c:v>53.822999999999993</c:v>
                </c:pt>
                <c:pt idx="361">
                  <c:v>54.161999999999992</c:v>
                </c:pt>
                <c:pt idx="362">
                  <c:v>54.143000000000001</c:v>
                </c:pt>
                <c:pt idx="363">
                  <c:v>53.977999999999994</c:v>
                </c:pt>
                <c:pt idx="364">
                  <c:v>54.259999999999991</c:v>
                </c:pt>
                <c:pt idx="365">
                  <c:v>53.959000000000003</c:v>
                </c:pt>
                <c:pt idx="366">
                  <c:v>54.125</c:v>
                </c:pt>
                <c:pt idx="367">
                  <c:v>53.980000000000004</c:v>
                </c:pt>
                <c:pt idx="368">
                  <c:v>54.024000000000001</c:v>
                </c:pt>
                <c:pt idx="369">
                  <c:v>54.027000000000001</c:v>
                </c:pt>
                <c:pt idx="370">
                  <c:v>53.942999999999998</c:v>
                </c:pt>
                <c:pt idx="371">
                  <c:v>54.344999999999999</c:v>
                </c:pt>
                <c:pt idx="372">
                  <c:v>54.024999999999991</c:v>
                </c:pt>
                <c:pt idx="373">
                  <c:v>53.882999999999996</c:v>
                </c:pt>
                <c:pt idx="374">
                  <c:v>54.116</c:v>
                </c:pt>
                <c:pt idx="375">
                  <c:v>53.884999999999991</c:v>
                </c:pt>
                <c:pt idx="376">
                  <c:v>54.155999999999992</c:v>
                </c:pt>
                <c:pt idx="377">
                  <c:v>54.209000000000003</c:v>
                </c:pt>
                <c:pt idx="378">
                  <c:v>54.094999999999999</c:v>
                </c:pt>
                <c:pt idx="379">
                  <c:v>54.23899999999999</c:v>
                </c:pt>
                <c:pt idx="380">
                  <c:v>54.230999999999995</c:v>
                </c:pt>
                <c:pt idx="381">
                  <c:v>54.078000000000003</c:v>
                </c:pt>
                <c:pt idx="382">
                  <c:v>53.948999999999998</c:v>
                </c:pt>
                <c:pt idx="383">
                  <c:v>54.227000000000004</c:v>
                </c:pt>
                <c:pt idx="384">
                  <c:v>54.021000000000001</c:v>
                </c:pt>
                <c:pt idx="385">
                  <c:v>54.082999999999998</c:v>
                </c:pt>
                <c:pt idx="386">
                  <c:v>53.959999999999994</c:v>
                </c:pt>
                <c:pt idx="387">
                  <c:v>54.043999999999997</c:v>
                </c:pt>
                <c:pt idx="388">
                  <c:v>53.841999999999999</c:v>
                </c:pt>
                <c:pt idx="389">
                  <c:v>53.924999999999997</c:v>
                </c:pt>
                <c:pt idx="390">
                  <c:v>54.206000000000003</c:v>
                </c:pt>
                <c:pt idx="391">
                  <c:v>53.957999999999998</c:v>
                </c:pt>
                <c:pt idx="392">
                  <c:v>53.935999999999993</c:v>
                </c:pt>
                <c:pt idx="393">
                  <c:v>53.846999999999994</c:v>
                </c:pt>
                <c:pt idx="394">
                  <c:v>53.965999999999994</c:v>
                </c:pt>
                <c:pt idx="395">
                  <c:v>54.033999999999992</c:v>
                </c:pt>
                <c:pt idx="396">
                  <c:v>53.83</c:v>
                </c:pt>
                <c:pt idx="397">
                  <c:v>54.022999999999996</c:v>
                </c:pt>
                <c:pt idx="398">
                  <c:v>53.887999999999991</c:v>
                </c:pt>
                <c:pt idx="399">
                  <c:v>53.974999999999994</c:v>
                </c:pt>
                <c:pt idx="400">
                  <c:v>53.807999999999993</c:v>
                </c:pt>
                <c:pt idx="401">
                  <c:v>53.760999999999996</c:v>
                </c:pt>
                <c:pt idx="402">
                  <c:v>53.730999999999995</c:v>
                </c:pt>
                <c:pt idx="403">
                  <c:v>53.707999999999998</c:v>
                </c:pt>
                <c:pt idx="404">
                  <c:v>53.927999999999997</c:v>
                </c:pt>
                <c:pt idx="405">
                  <c:v>53.858000000000004</c:v>
                </c:pt>
                <c:pt idx="406">
                  <c:v>53.600999999999999</c:v>
                </c:pt>
                <c:pt idx="407">
                  <c:v>53.72</c:v>
                </c:pt>
                <c:pt idx="408">
                  <c:v>53.793999999999997</c:v>
                </c:pt>
                <c:pt idx="409">
                  <c:v>53.959000000000003</c:v>
                </c:pt>
                <c:pt idx="410">
                  <c:v>54.078000000000003</c:v>
                </c:pt>
                <c:pt idx="411">
                  <c:v>54.003</c:v>
                </c:pt>
                <c:pt idx="412">
                  <c:v>53.798999999999992</c:v>
                </c:pt>
                <c:pt idx="413">
                  <c:v>53.816000000000003</c:v>
                </c:pt>
                <c:pt idx="414">
                  <c:v>53.950999999999993</c:v>
                </c:pt>
                <c:pt idx="415">
                  <c:v>54.048000000000002</c:v>
                </c:pt>
                <c:pt idx="416">
                  <c:v>53.906999999999996</c:v>
                </c:pt>
                <c:pt idx="417">
                  <c:v>54.134</c:v>
                </c:pt>
                <c:pt idx="418">
                  <c:v>53.989999999999995</c:v>
                </c:pt>
                <c:pt idx="419">
                  <c:v>53.736999999999995</c:v>
                </c:pt>
                <c:pt idx="420">
                  <c:v>53.98899999999999</c:v>
                </c:pt>
                <c:pt idx="421">
                  <c:v>53.988</c:v>
                </c:pt>
                <c:pt idx="422">
                  <c:v>53.988</c:v>
                </c:pt>
                <c:pt idx="423">
                  <c:v>53.710999999999999</c:v>
                </c:pt>
                <c:pt idx="424">
                  <c:v>53.790999999999997</c:v>
                </c:pt>
                <c:pt idx="425">
                  <c:v>53.944000000000003</c:v>
                </c:pt>
                <c:pt idx="426">
                  <c:v>54.030999999999992</c:v>
                </c:pt>
                <c:pt idx="427">
                  <c:v>53.923000000000002</c:v>
                </c:pt>
                <c:pt idx="428">
                  <c:v>53.786000000000001</c:v>
                </c:pt>
                <c:pt idx="429">
                  <c:v>53.941999999999993</c:v>
                </c:pt>
                <c:pt idx="430">
                  <c:v>53.917000000000002</c:v>
                </c:pt>
                <c:pt idx="431">
                  <c:v>53.742999999999995</c:v>
                </c:pt>
                <c:pt idx="432">
                  <c:v>53.977999999999994</c:v>
                </c:pt>
                <c:pt idx="433">
                  <c:v>54.131999999999991</c:v>
                </c:pt>
                <c:pt idx="434">
                  <c:v>54.010999999999996</c:v>
                </c:pt>
                <c:pt idx="435">
                  <c:v>53.605999999999995</c:v>
                </c:pt>
                <c:pt idx="436">
                  <c:v>53.709000000000003</c:v>
                </c:pt>
                <c:pt idx="437">
                  <c:v>53.832999999999998</c:v>
                </c:pt>
                <c:pt idx="438">
                  <c:v>53.792000000000002</c:v>
                </c:pt>
                <c:pt idx="439">
                  <c:v>53.8</c:v>
                </c:pt>
                <c:pt idx="440">
                  <c:v>53.759</c:v>
                </c:pt>
                <c:pt idx="441">
                  <c:v>53.619</c:v>
                </c:pt>
                <c:pt idx="442">
                  <c:v>53.930999999999997</c:v>
                </c:pt>
                <c:pt idx="443">
                  <c:v>53.745999999999995</c:v>
                </c:pt>
                <c:pt idx="444">
                  <c:v>53.852000000000004</c:v>
                </c:pt>
                <c:pt idx="445">
                  <c:v>53.920999999999992</c:v>
                </c:pt>
                <c:pt idx="446">
                  <c:v>53.613</c:v>
                </c:pt>
                <c:pt idx="447">
                  <c:v>53.926000000000002</c:v>
                </c:pt>
                <c:pt idx="448">
                  <c:v>53.712999999999994</c:v>
                </c:pt>
                <c:pt idx="449">
                  <c:v>53.590999999999994</c:v>
                </c:pt>
                <c:pt idx="450">
                  <c:v>54.168999999999997</c:v>
                </c:pt>
                <c:pt idx="451">
                  <c:v>53.731999999999999</c:v>
                </c:pt>
                <c:pt idx="452">
                  <c:v>53.844999999999999</c:v>
                </c:pt>
                <c:pt idx="453">
                  <c:v>53.879999999999995</c:v>
                </c:pt>
                <c:pt idx="454">
                  <c:v>53.917999999999992</c:v>
                </c:pt>
                <c:pt idx="455">
                  <c:v>53.686999999999998</c:v>
                </c:pt>
                <c:pt idx="456">
                  <c:v>53.477000000000004</c:v>
                </c:pt>
                <c:pt idx="457">
                  <c:v>54.009</c:v>
                </c:pt>
                <c:pt idx="458">
                  <c:v>53.695999999999998</c:v>
                </c:pt>
                <c:pt idx="459">
                  <c:v>54.019999999999996</c:v>
                </c:pt>
                <c:pt idx="460">
                  <c:v>53.963999999999999</c:v>
                </c:pt>
                <c:pt idx="461">
                  <c:v>53.637999999999991</c:v>
                </c:pt>
                <c:pt idx="462">
                  <c:v>54.088999999999999</c:v>
                </c:pt>
                <c:pt idx="463">
                  <c:v>53.817999999999998</c:v>
                </c:pt>
                <c:pt idx="464">
                  <c:v>53.555999999999997</c:v>
                </c:pt>
                <c:pt idx="465">
                  <c:v>53.823999999999998</c:v>
                </c:pt>
                <c:pt idx="466">
                  <c:v>53.777000000000001</c:v>
                </c:pt>
                <c:pt idx="467">
                  <c:v>53.733999999999995</c:v>
                </c:pt>
                <c:pt idx="468">
                  <c:v>53.783000000000001</c:v>
                </c:pt>
                <c:pt idx="469">
                  <c:v>53.783999999999992</c:v>
                </c:pt>
                <c:pt idx="470">
                  <c:v>53.781999999999996</c:v>
                </c:pt>
                <c:pt idx="471">
                  <c:v>53.763999999999996</c:v>
                </c:pt>
                <c:pt idx="472">
                  <c:v>53.756</c:v>
                </c:pt>
                <c:pt idx="473">
                  <c:v>53.688999999999993</c:v>
                </c:pt>
                <c:pt idx="474">
                  <c:v>53.796999999999997</c:v>
                </c:pt>
                <c:pt idx="475">
                  <c:v>53.512</c:v>
                </c:pt>
                <c:pt idx="476">
                  <c:v>53.655000000000001</c:v>
                </c:pt>
                <c:pt idx="477">
                  <c:v>53.926000000000002</c:v>
                </c:pt>
                <c:pt idx="478">
                  <c:v>53.703000000000003</c:v>
                </c:pt>
                <c:pt idx="479">
                  <c:v>53.670999999999992</c:v>
                </c:pt>
                <c:pt idx="480">
                  <c:v>53.640999999999991</c:v>
                </c:pt>
                <c:pt idx="481">
                  <c:v>53.563999999999993</c:v>
                </c:pt>
                <c:pt idx="482">
                  <c:v>53.533999999999992</c:v>
                </c:pt>
                <c:pt idx="483">
                  <c:v>53.757999999999996</c:v>
                </c:pt>
                <c:pt idx="484">
                  <c:v>53.527999999999992</c:v>
                </c:pt>
                <c:pt idx="485">
                  <c:v>53.715000000000003</c:v>
                </c:pt>
                <c:pt idx="486">
                  <c:v>53.527000000000001</c:v>
                </c:pt>
                <c:pt idx="487">
                  <c:v>53.617999999999995</c:v>
                </c:pt>
                <c:pt idx="488">
                  <c:v>53.730999999999995</c:v>
                </c:pt>
                <c:pt idx="489">
                  <c:v>53.682000000000002</c:v>
                </c:pt>
                <c:pt idx="490">
                  <c:v>53.552999999999997</c:v>
                </c:pt>
                <c:pt idx="491">
                  <c:v>53.744</c:v>
                </c:pt>
                <c:pt idx="492">
                  <c:v>53.603999999999999</c:v>
                </c:pt>
                <c:pt idx="493">
                  <c:v>53.673999999999992</c:v>
                </c:pt>
                <c:pt idx="494">
                  <c:v>53.679000000000002</c:v>
                </c:pt>
                <c:pt idx="495">
                  <c:v>53.641999999999996</c:v>
                </c:pt>
                <c:pt idx="496">
                  <c:v>53.856999999999999</c:v>
                </c:pt>
                <c:pt idx="497">
                  <c:v>53.563000000000002</c:v>
                </c:pt>
                <c:pt idx="498">
                  <c:v>53.59</c:v>
                </c:pt>
                <c:pt idx="499">
                  <c:v>53.765999999999991</c:v>
                </c:pt>
                <c:pt idx="500">
                  <c:v>53.778999999999996</c:v>
                </c:pt>
                <c:pt idx="501">
                  <c:v>53.512999999999991</c:v>
                </c:pt>
                <c:pt idx="502">
                  <c:v>53.602999999999994</c:v>
                </c:pt>
                <c:pt idx="503">
                  <c:v>53.528999999999996</c:v>
                </c:pt>
                <c:pt idx="504">
                  <c:v>53.820999999999998</c:v>
                </c:pt>
                <c:pt idx="505">
                  <c:v>53.730000000000004</c:v>
                </c:pt>
                <c:pt idx="506">
                  <c:v>53.682999999999993</c:v>
                </c:pt>
                <c:pt idx="507">
                  <c:v>53.620999999999995</c:v>
                </c:pt>
                <c:pt idx="508">
                  <c:v>53.510999999999996</c:v>
                </c:pt>
                <c:pt idx="509">
                  <c:v>53.617999999999995</c:v>
                </c:pt>
                <c:pt idx="510">
                  <c:v>53.557000000000002</c:v>
                </c:pt>
                <c:pt idx="511">
                  <c:v>53.58</c:v>
                </c:pt>
                <c:pt idx="512">
                  <c:v>53.558999999999997</c:v>
                </c:pt>
                <c:pt idx="513">
                  <c:v>53.405999999999992</c:v>
                </c:pt>
                <c:pt idx="514">
                  <c:v>53.472999999999999</c:v>
                </c:pt>
                <c:pt idx="515">
                  <c:v>53.557999999999993</c:v>
                </c:pt>
                <c:pt idx="516">
                  <c:v>53.450999999999993</c:v>
                </c:pt>
                <c:pt idx="517">
                  <c:v>53.652000000000001</c:v>
                </c:pt>
                <c:pt idx="518">
                  <c:v>53.709999999999994</c:v>
                </c:pt>
                <c:pt idx="519">
                  <c:v>53.637</c:v>
                </c:pt>
                <c:pt idx="520">
                  <c:v>53.366</c:v>
                </c:pt>
                <c:pt idx="521">
                  <c:v>53.61999999999999</c:v>
                </c:pt>
                <c:pt idx="522">
                  <c:v>53.688999999999993</c:v>
                </c:pt>
                <c:pt idx="523">
                  <c:v>53.334000000000003</c:v>
                </c:pt>
                <c:pt idx="524">
                  <c:v>53.650999999999996</c:v>
                </c:pt>
                <c:pt idx="525">
                  <c:v>53.441999999999993</c:v>
                </c:pt>
                <c:pt idx="526">
                  <c:v>53.587000000000003</c:v>
                </c:pt>
                <c:pt idx="527">
                  <c:v>53.578999999999994</c:v>
                </c:pt>
                <c:pt idx="528">
                  <c:v>53.759999999999991</c:v>
                </c:pt>
                <c:pt idx="529">
                  <c:v>53.575000000000003</c:v>
                </c:pt>
                <c:pt idx="530">
                  <c:v>53.710999999999999</c:v>
                </c:pt>
                <c:pt idx="531">
                  <c:v>53.614999999999995</c:v>
                </c:pt>
                <c:pt idx="532">
                  <c:v>53.274999999999991</c:v>
                </c:pt>
                <c:pt idx="533">
                  <c:v>53.507999999999996</c:v>
                </c:pt>
                <c:pt idx="534">
                  <c:v>53.58</c:v>
                </c:pt>
                <c:pt idx="535">
                  <c:v>53.421999999999997</c:v>
                </c:pt>
                <c:pt idx="536">
                  <c:v>53.516999999999996</c:v>
                </c:pt>
                <c:pt idx="537">
                  <c:v>53.403999999999996</c:v>
                </c:pt>
                <c:pt idx="538">
                  <c:v>53.501999999999995</c:v>
                </c:pt>
                <c:pt idx="539">
                  <c:v>53.326999999999998</c:v>
                </c:pt>
                <c:pt idx="540">
                  <c:v>53.498999999999995</c:v>
                </c:pt>
                <c:pt idx="541">
                  <c:v>53.429999999999993</c:v>
                </c:pt>
                <c:pt idx="542">
                  <c:v>53.462000000000003</c:v>
                </c:pt>
                <c:pt idx="543">
                  <c:v>53.566000000000003</c:v>
                </c:pt>
                <c:pt idx="544">
                  <c:v>53.42</c:v>
                </c:pt>
                <c:pt idx="545">
                  <c:v>53.228999999999999</c:v>
                </c:pt>
                <c:pt idx="546">
                  <c:v>53.454999999999998</c:v>
                </c:pt>
                <c:pt idx="547">
                  <c:v>53.402000000000001</c:v>
                </c:pt>
                <c:pt idx="548">
                  <c:v>53.364999999999995</c:v>
                </c:pt>
                <c:pt idx="549">
                  <c:v>53.3</c:v>
                </c:pt>
                <c:pt idx="550">
                  <c:v>53.540999999999997</c:v>
                </c:pt>
                <c:pt idx="551">
                  <c:v>53.390999999999991</c:v>
                </c:pt>
                <c:pt idx="552">
                  <c:v>53.198999999999998</c:v>
                </c:pt>
                <c:pt idx="553">
                  <c:v>53.41</c:v>
                </c:pt>
                <c:pt idx="554">
                  <c:v>53.691000000000003</c:v>
                </c:pt>
                <c:pt idx="555">
                  <c:v>53.343999999999994</c:v>
                </c:pt>
                <c:pt idx="556">
                  <c:v>53.158999999999992</c:v>
                </c:pt>
                <c:pt idx="557">
                  <c:v>53.352999999999994</c:v>
                </c:pt>
                <c:pt idx="558">
                  <c:v>53.504999999999995</c:v>
                </c:pt>
                <c:pt idx="559">
                  <c:v>53.075000000000003</c:v>
                </c:pt>
                <c:pt idx="560">
                  <c:v>53.471000000000004</c:v>
                </c:pt>
                <c:pt idx="561">
                  <c:v>53.227000000000004</c:v>
                </c:pt>
                <c:pt idx="562">
                  <c:v>53.353999999999999</c:v>
                </c:pt>
                <c:pt idx="563">
                  <c:v>53.424999999999997</c:v>
                </c:pt>
                <c:pt idx="564">
                  <c:v>53.441000000000003</c:v>
                </c:pt>
                <c:pt idx="565">
                  <c:v>53.759</c:v>
                </c:pt>
                <c:pt idx="566">
                  <c:v>53.335999999999999</c:v>
                </c:pt>
                <c:pt idx="567">
                  <c:v>53.316999999999993</c:v>
                </c:pt>
                <c:pt idx="568">
                  <c:v>53.322999999999993</c:v>
                </c:pt>
                <c:pt idx="569">
                  <c:v>53.387</c:v>
                </c:pt>
                <c:pt idx="570">
                  <c:v>53.19</c:v>
                </c:pt>
                <c:pt idx="571">
                  <c:v>53.128999999999991</c:v>
                </c:pt>
                <c:pt idx="572">
                  <c:v>53.460999999999999</c:v>
                </c:pt>
                <c:pt idx="573">
                  <c:v>53.102000000000004</c:v>
                </c:pt>
                <c:pt idx="574">
                  <c:v>53.22</c:v>
                </c:pt>
                <c:pt idx="575">
                  <c:v>53.320999999999998</c:v>
                </c:pt>
                <c:pt idx="576">
                  <c:v>53.307999999999993</c:v>
                </c:pt>
                <c:pt idx="577">
                  <c:v>53.146000000000001</c:v>
                </c:pt>
                <c:pt idx="578">
                  <c:v>53.203000000000003</c:v>
                </c:pt>
                <c:pt idx="579">
                  <c:v>53.429999999999993</c:v>
                </c:pt>
                <c:pt idx="580">
                  <c:v>53.304999999999993</c:v>
                </c:pt>
                <c:pt idx="581">
                  <c:v>53.566999999999993</c:v>
                </c:pt>
                <c:pt idx="582">
                  <c:v>53.322999999999993</c:v>
                </c:pt>
                <c:pt idx="583">
                  <c:v>53.24499999999999</c:v>
                </c:pt>
                <c:pt idx="584">
                  <c:v>53.048000000000002</c:v>
                </c:pt>
                <c:pt idx="585">
                  <c:v>53.24799999999999</c:v>
                </c:pt>
                <c:pt idx="586">
                  <c:v>53.304999999999993</c:v>
                </c:pt>
                <c:pt idx="587">
                  <c:v>53.051999999999992</c:v>
                </c:pt>
                <c:pt idx="588">
                  <c:v>53.100999999999999</c:v>
                </c:pt>
                <c:pt idx="589">
                  <c:v>53.427999999999997</c:v>
                </c:pt>
                <c:pt idx="590">
                  <c:v>53.375</c:v>
                </c:pt>
                <c:pt idx="591">
                  <c:v>53.17</c:v>
                </c:pt>
                <c:pt idx="592">
                  <c:v>53.230000000000004</c:v>
                </c:pt>
                <c:pt idx="593">
                  <c:v>53.126999999999995</c:v>
                </c:pt>
                <c:pt idx="594">
                  <c:v>53.262</c:v>
                </c:pt>
                <c:pt idx="595">
                  <c:v>53.277999999999992</c:v>
                </c:pt>
                <c:pt idx="596">
                  <c:v>52.902000000000001</c:v>
                </c:pt>
                <c:pt idx="597">
                  <c:v>53.277999999999992</c:v>
                </c:pt>
                <c:pt idx="598">
                  <c:v>53.156999999999996</c:v>
                </c:pt>
                <c:pt idx="599">
                  <c:v>53.417000000000002</c:v>
                </c:pt>
                <c:pt idx="600">
                  <c:v>53.352999999999994</c:v>
                </c:pt>
                <c:pt idx="601">
                  <c:v>53.403999999999996</c:v>
                </c:pt>
                <c:pt idx="602">
                  <c:v>53.454999999999998</c:v>
                </c:pt>
                <c:pt idx="603">
                  <c:v>53.182000000000002</c:v>
                </c:pt>
                <c:pt idx="604">
                  <c:v>53.221999999999994</c:v>
                </c:pt>
                <c:pt idx="605">
                  <c:v>53.096999999999994</c:v>
                </c:pt>
                <c:pt idx="606">
                  <c:v>53.209000000000003</c:v>
                </c:pt>
                <c:pt idx="607">
                  <c:v>53.171999999999997</c:v>
                </c:pt>
                <c:pt idx="608">
                  <c:v>53.197000000000003</c:v>
                </c:pt>
                <c:pt idx="609">
                  <c:v>52.99499999999999</c:v>
                </c:pt>
                <c:pt idx="610">
                  <c:v>53.326999999999998</c:v>
                </c:pt>
                <c:pt idx="611">
                  <c:v>53.143999999999991</c:v>
                </c:pt>
                <c:pt idx="612">
                  <c:v>53.072000000000003</c:v>
                </c:pt>
                <c:pt idx="613">
                  <c:v>53.132999999999996</c:v>
                </c:pt>
                <c:pt idx="614">
                  <c:v>53.012</c:v>
                </c:pt>
                <c:pt idx="615">
                  <c:v>53.317999999999998</c:v>
                </c:pt>
                <c:pt idx="616">
                  <c:v>53.284999999999997</c:v>
                </c:pt>
                <c:pt idx="617">
                  <c:v>53.183999999999997</c:v>
                </c:pt>
                <c:pt idx="618">
                  <c:v>52.923999999999992</c:v>
                </c:pt>
                <c:pt idx="619">
                  <c:v>53.043999999999997</c:v>
                </c:pt>
                <c:pt idx="620">
                  <c:v>53.150999999999996</c:v>
                </c:pt>
                <c:pt idx="621">
                  <c:v>52.971999999999994</c:v>
                </c:pt>
                <c:pt idx="622">
                  <c:v>53.201999999999998</c:v>
                </c:pt>
                <c:pt idx="623">
                  <c:v>53.146000000000001</c:v>
                </c:pt>
                <c:pt idx="624">
                  <c:v>53.057999999999993</c:v>
                </c:pt>
                <c:pt idx="625">
                  <c:v>53.156999999999996</c:v>
                </c:pt>
                <c:pt idx="626">
                  <c:v>53.060999999999993</c:v>
                </c:pt>
                <c:pt idx="627">
                  <c:v>53.033000000000001</c:v>
                </c:pt>
                <c:pt idx="628">
                  <c:v>52.962000000000003</c:v>
                </c:pt>
                <c:pt idx="629">
                  <c:v>52.911999999999992</c:v>
                </c:pt>
                <c:pt idx="630">
                  <c:v>53.158000000000001</c:v>
                </c:pt>
                <c:pt idx="631">
                  <c:v>52.847999999999999</c:v>
                </c:pt>
                <c:pt idx="632">
                  <c:v>53.012</c:v>
                </c:pt>
                <c:pt idx="633">
                  <c:v>52.715999999999994</c:v>
                </c:pt>
                <c:pt idx="634">
                  <c:v>52.948999999999998</c:v>
                </c:pt>
                <c:pt idx="635">
                  <c:v>52.915999999999997</c:v>
                </c:pt>
                <c:pt idx="636">
                  <c:v>53.102999999999994</c:v>
                </c:pt>
                <c:pt idx="637">
                  <c:v>53.191000000000003</c:v>
                </c:pt>
                <c:pt idx="638">
                  <c:v>52.933999999999997</c:v>
                </c:pt>
                <c:pt idx="639">
                  <c:v>53.081000000000003</c:v>
                </c:pt>
                <c:pt idx="640">
                  <c:v>52.89</c:v>
                </c:pt>
                <c:pt idx="641">
                  <c:v>52.915999999999997</c:v>
                </c:pt>
                <c:pt idx="642">
                  <c:v>52.878</c:v>
                </c:pt>
                <c:pt idx="643">
                  <c:v>52.966999999999999</c:v>
                </c:pt>
                <c:pt idx="644">
                  <c:v>53.179000000000002</c:v>
                </c:pt>
                <c:pt idx="645">
                  <c:v>53.06</c:v>
                </c:pt>
                <c:pt idx="646">
                  <c:v>52.616</c:v>
                </c:pt>
                <c:pt idx="647">
                  <c:v>53.251999999999995</c:v>
                </c:pt>
                <c:pt idx="648">
                  <c:v>52.709000000000003</c:v>
                </c:pt>
                <c:pt idx="649">
                  <c:v>52.938000000000002</c:v>
                </c:pt>
                <c:pt idx="650">
                  <c:v>53.040999999999997</c:v>
                </c:pt>
                <c:pt idx="651">
                  <c:v>53.015000000000001</c:v>
                </c:pt>
                <c:pt idx="652">
                  <c:v>53.24199999999999</c:v>
                </c:pt>
                <c:pt idx="653">
                  <c:v>52.810999999999993</c:v>
                </c:pt>
                <c:pt idx="654">
                  <c:v>52.838999999999999</c:v>
                </c:pt>
                <c:pt idx="655">
                  <c:v>52.656999999999996</c:v>
                </c:pt>
                <c:pt idx="656">
                  <c:v>53.182999999999993</c:v>
                </c:pt>
                <c:pt idx="657">
                  <c:v>53.009999999999991</c:v>
                </c:pt>
                <c:pt idx="658">
                  <c:v>53.055999999999997</c:v>
                </c:pt>
                <c:pt idx="659">
                  <c:v>52.774999999999991</c:v>
                </c:pt>
                <c:pt idx="660">
                  <c:v>52.971000000000004</c:v>
                </c:pt>
                <c:pt idx="661">
                  <c:v>52.777000000000001</c:v>
                </c:pt>
                <c:pt idx="662">
                  <c:v>53.069999999999993</c:v>
                </c:pt>
                <c:pt idx="663">
                  <c:v>52.858000000000004</c:v>
                </c:pt>
                <c:pt idx="664">
                  <c:v>52.983000000000004</c:v>
                </c:pt>
                <c:pt idx="665">
                  <c:v>52.834999999999994</c:v>
                </c:pt>
                <c:pt idx="666">
                  <c:v>52.991</c:v>
                </c:pt>
                <c:pt idx="667">
                  <c:v>53.097999999999999</c:v>
                </c:pt>
                <c:pt idx="668">
                  <c:v>52.923999999999992</c:v>
                </c:pt>
                <c:pt idx="669">
                  <c:v>52.988</c:v>
                </c:pt>
                <c:pt idx="670">
                  <c:v>52.822999999999993</c:v>
                </c:pt>
                <c:pt idx="671">
                  <c:v>52.884</c:v>
                </c:pt>
                <c:pt idx="672">
                  <c:v>52.837000000000003</c:v>
                </c:pt>
                <c:pt idx="673">
                  <c:v>52.733000000000004</c:v>
                </c:pt>
                <c:pt idx="674">
                  <c:v>52.89</c:v>
                </c:pt>
                <c:pt idx="675">
                  <c:v>52.613</c:v>
                </c:pt>
                <c:pt idx="676">
                  <c:v>52.734999999999999</c:v>
                </c:pt>
                <c:pt idx="677">
                  <c:v>52.781999999999996</c:v>
                </c:pt>
                <c:pt idx="678">
                  <c:v>52.766999999999996</c:v>
                </c:pt>
                <c:pt idx="679">
                  <c:v>53.033000000000001</c:v>
                </c:pt>
                <c:pt idx="680">
                  <c:v>52.960999999999999</c:v>
                </c:pt>
                <c:pt idx="681">
                  <c:v>52.878</c:v>
                </c:pt>
                <c:pt idx="682">
                  <c:v>52.733999999999995</c:v>
                </c:pt>
                <c:pt idx="683">
                  <c:v>52.875</c:v>
                </c:pt>
                <c:pt idx="684">
                  <c:v>52.893000000000001</c:v>
                </c:pt>
                <c:pt idx="685">
                  <c:v>52.707999999999998</c:v>
                </c:pt>
                <c:pt idx="686">
                  <c:v>52.653999999999996</c:v>
                </c:pt>
                <c:pt idx="687">
                  <c:v>52.91</c:v>
                </c:pt>
                <c:pt idx="688">
                  <c:v>52.855999999999995</c:v>
                </c:pt>
                <c:pt idx="689">
                  <c:v>52.569999999999993</c:v>
                </c:pt>
                <c:pt idx="690">
                  <c:v>52.739999999999995</c:v>
                </c:pt>
                <c:pt idx="691">
                  <c:v>52.626999999999995</c:v>
                </c:pt>
                <c:pt idx="692">
                  <c:v>52.664999999999992</c:v>
                </c:pt>
                <c:pt idx="693">
                  <c:v>53.069999999999993</c:v>
                </c:pt>
                <c:pt idx="694">
                  <c:v>52.844999999999999</c:v>
                </c:pt>
                <c:pt idx="695">
                  <c:v>52.929999999999993</c:v>
                </c:pt>
                <c:pt idx="696">
                  <c:v>52.852999999999994</c:v>
                </c:pt>
                <c:pt idx="697">
                  <c:v>52.832999999999998</c:v>
                </c:pt>
                <c:pt idx="698">
                  <c:v>52.606999999999999</c:v>
                </c:pt>
                <c:pt idx="699">
                  <c:v>52.911000000000001</c:v>
                </c:pt>
                <c:pt idx="700">
                  <c:v>52.599999999999994</c:v>
                </c:pt>
                <c:pt idx="701">
                  <c:v>52.59</c:v>
                </c:pt>
                <c:pt idx="702">
                  <c:v>52.849999999999994</c:v>
                </c:pt>
                <c:pt idx="703">
                  <c:v>52.623999999999995</c:v>
                </c:pt>
                <c:pt idx="704">
                  <c:v>52.819000000000003</c:v>
                </c:pt>
                <c:pt idx="705">
                  <c:v>52.694000000000003</c:v>
                </c:pt>
                <c:pt idx="706">
                  <c:v>52.801000000000002</c:v>
                </c:pt>
                <c:pt idx="707">
                  <c:v>52.500999999999991</c:v>
                </c:pt>
                <c:pt idx="708">
                  <c:v>52.58</c:v>
                </c:pt>
                <c:pt idx="709">
                  <c:v>52.661999999999992</c:v>
                </c:pt>
                <c:pt idx="710">
                  <c:v>52.994</c:v>
                </c:pt>
                <c:pt idx="711">
                  <c:v>52.491</c:v>
                </c:pt>
                <c:pt idx="712">
                  <c:v>52.724999999999994</c:v>
                </c:pt>
                <c:pt idx="713">
                  <c:v>52.966999999999999</c:v>
                </c:pt>
                <c:pt idx="714">
                  <c:v>52.751999999999995</c:v>
                </c:pt>
                <c:pt idx="715">
                  <c:v>52.768000000000001</c:v>
                </c:pt>
                <c:pt idx="716">
                  <c:v>52.703000000000003</c:v>
                </c:pt>
                <c:pt idx="717">
                  <c:v>52.391999999999996</c:v>
                </c:pt>
                <c:pt idx="718">
                  <c:v>52.837000000000003</c:v>
                </c:pt>
                <c:pt idx="719">
                  <c:v>52.707999999999998</c:v>
                </c:pt>
                <c:pt idx="720">
                  <c:v>52.495999999999995</c:v>
                </c:pt>
                <c:pt idx="721">
                  <c:v>52.724000000000004</c:v>
                </c:pt>
                <c:pt idx="722">
                  <c:v>52.676000000000002</c:v>
                </c:pt>
                <c:pt idx="723">
                  <c:v>52.49799999999999</c:v>
                </c:pt>
                <c:pt idx="724">
                  <c:v>52.581000000000003</c:v>
                </c:pt>
                <c:pt idx="725">
                  <c:v>52.570999999999998</c:v>
                </c:pt>
                <c:pt idx="726">
                  <c:v>52.792000000000002</c:v>
                </c:pt>
                <c:pt idx="727">
                  <c:v>52.527999999999992</c:v>
                </c:pt>
                <c:pt idx="728">
                  <c:v>52.706000000000003</c:v>
                </c:pt>
                <c:pt idx="729">
                  <c:v>52.671999999999997</c:v>
                </c:pt>
                <c:pt idx="730">
                  <c:v>52.501999999999995</c:v>
                </c:pt>
                <c:pt idx="731">
                  <c:v>52.676000000000002</c:v>
                </c:pt>
                <c:pt idx="732">
                  <c:v>52.835999999999999</c:v>
                </c:pt>
                <c:pt idx="733">
                  <c:v>52.569999999999993</c:v>
                </c:pt>
                <c:pt idx="734">
                  <c:v>52.405000000000001</c:v>
                </c:pt>
                <c:pt idx="735">
                  <c:v>52.834999999999994</c:v>
                </c:pt>
                <c:pt idx="736">
                  <c:v>52.671999999999997</c:v>
                </c:pt>
                <c:pt idx="737">
                  <c:v>52.731999999999999</c:v>
                </c:pt>
                <c:pt idx="738">
                  <c:v>52.611000000000004</c:v>
                </c:pt>
                <c:pt idx="739">
                  <c:v>52.415999999999997</c:v>
                </c:pt>
                <c:pt idx="740">
                  <c:v>52.61699999999999</c:v>
                </c:pt>
                <c:pt idx="741">
                  <c:v>52.822000000000003</c:v>
                </c:pt>
                <c:pt idx="742">
                  <c:v>52.53</c:v>
                </c:pt>
                <c:pt idx="743">
                  <c:v>52.828999999999994</c:v>
                </c:pt>
                <c:pt idx="744">
                  <c:v>52.713999999999999</c:v>
                </c:pt>
                <c:pt idx="745">
                  <c:v>52.527999999999992</c:v>
                </c:pt>
                <c:pt idx="746">
                  <c:v>52.356999999999999</c:v>
                </c:pt>
                <c:pt idx="747">
                  <c:v>52.600999999999999</c:v>
                </c:pt>
                <c:pt idx="748">
                  <c:v>52.423999999999992</c:v>
                </c:pt>
                <c:pt idx="749">
                  <c:v>52.503</c:v>
                </c:pt>
                <c:pt idx="750">
                  <c:v>52.606999999999999</c:v>
                </c:pt>
                <c:pt idx="751">
                  <c:v>52.417999999999992</c:v>
                </c:pt>
                <c:pt idx="752">
                  <c:v>52.477000000000004</c:v>
                </c:pt>
                <c:pt idx="753">
                  <c:v>52.582999999999998</c:v>
                </c:pt>
                <c:pt idx="754">
                  <c:v>52.718999999999994</c:v>
                </c:pt>
                <c:pt idx="755">
                  <c:v>52.424999999999997</c:v>
                </c:pt>
                <c:pt idx="756">
                  <c:v>52.397999999999996</c:v>
                </c:pt>
                <c:pt idx="757">
                  <c:v>52.593999999999994</c:v>
                </c:pt>
                <c:pt idx="758">
                  <c:v>52.688000000000002</c:v>
                </c:pt>
                <c:pt idx="759">
                  <c:v>52.694000000000003</c:v>
                </c:pt>
                <c:pt idx="760">
                  <c:v>52.545000000000002</c:v>
                </c:pt>
                <c:pt idx="761">
                  <c:v>52.539999999999992</c:v>
                </c:pt>
                <c:pt idx="762">
                  <c:v>52.617999999999995</c:v>
                </c:pt>
                <c:pt idx="763">
                  <c:v>52.638999999999996</c:v>
                </c:pt>
                <c:pt idx="764">
                  <c:v>52.441999999999993</c:v>
                </c:pt>
                <c:pt idx="765">
                  <c:v>52.451999999999998</c:v>
                </c:pt>
                <c:pt idx="766">
                  <c:v>52.423000000000002</c:v>
                </c:pt>
                <c:pt idx="767">
                  <c:v>52.364999999999995</c:v>
                </c:pt>
                <c:pt idx="768">
                  <c:v>52.378</c:v>
                </c:pt>
                <c:pt idx="769">
                  <c:v>52.36699999999999</c:v>
                </c:pt>
                <c:pt idx="770">
                  <c:v>52.233000000000004</c:v>
                </c:pt>
                <c:pt idx="771">
                  <c:v>52.49499999999999</c:v>
                </c:pt>
                <c:pt idx="772">
                  <c:v>52.58</c:v>
                </c:pt>
                <c:pt idx="773">
                  <c:v>52.396000000000001</c:v>
                </c:pt>
                <c:pt idx="774">
                  <c:v>52.274999999999991</c:v>
                </c:pt>
                <c:pt idx="775">
                  <c:v>52.474000000000004</c:v>
                </c:pt>
                <c:pt idx="776">
                  <c:v>52.56</c:v>
                </c:pt>
                <c:pt idx="777">
                  <c:v>52.600999999999999</c:v>
                </c:pt>
                <c:pt idx="778">
                  <c:v>52.715999999999994</c:v>
                </c:pt>
                <c:pt idx="779">
                  <c:v>52.173000000000002</c:v>
                </c:pt>
                <c:pt idx="780">
                  <c:v>52.350999999999999</c:v>
                </c:pt>
                <c:pt idx="781">
                  <c:v>52.49199999999999</c:v>
                </c:pt>
                <c:pt idx="782">
                  <c:v>52.433999999999997</c:v>
                </c:pt>
                <c:pt idx="783">
                  <c:v>52.361999999999995</c:v>
                </c:pt>
                <c:pt idx="784">
                  <c:v>52.510999999999996</c:v>
                </c:pt>
                <c:pt idx="785">
                  <c:v>52.513999999999996</c:v>
                </c:pt>
                <c:pt idx="786">
                  <c:v>52.325000000000003</c:v>
                </c:pt>
                <c:pt idx="787">
                  <c:v>52.224000000000004</c:v>
                </c:pt>
                <c:pt idx="788">
                  <c:v>52.391999999999996</c:v>
                </c:pt>
                <c:pt idx="789">
                  <c:v>52.454999999999998</c:v>
                </c:pt>
                <c:pt idx="790">
                  <c:v>52.326999999999998</c:v>
                </c:pt>
                <c:pt idx="791">
                  <c:v>52.489999999999995</c:v>
                </c:pt>
                <c:pt idx="792">
                  <c:v>52.289999999999992</c:v>
                </c:pt>
                <c:pt idx="793">
                  <c:v>52.475999999999999</c:v>
                </c:pt>
                <c:pt idx="794">
                  <c:v>52.430999999999997</c:v>
                </c:pt>
                <c:pt idx="795">
                  <c:v>52.459999999999994</c:v>
                </c:pt>
                <c:pt idx="796">
                  <c:v>52.429000000000002</c:v>
                </c:pt>
                <c:pt idx="797">
                  <c:v>52.47</c:v>
                </c:pt>
                <c:pt idx="798">
                  <c:v>52.227000000000004</c:v>
                </c:pt>
                <c:pt idx="799">
                  <c:v>52.152000000000001</c:v>
                </c:pt>
                <c:pt idx="800">
                  <c:v>52.453999999999994</c:v>
                </c:pt>
                <c:pt idx="801">
                  <c:v>52.260999999999996</c:v>
                </c:pt>
                <c:pt idx="802">
                  <c:v>52.230999999999995</c:v>
                </c:pt>
                <c:pt idx="803">
                  <c:v>52.269999999999996</c:v>
                </c:pt>
                <c:pt idx="804">
                  <c:v>52.069999999999993</c:v>
                </c:pt>
                <c:pt idx="805">
                  <c:v>52.399999999999991</c:v>
                </c:pt>
                <c:pt idx="806">
                  <c:v>52.289000000000001</c:v>
                </c:pt>
                <c:pt idx="807">
                  <c:v>52.387999999999991</c:v>
                </c:pt>
                <c:pt idx="808">
                  <c:v>52.125999999999991</c:v>
                </c:pt>
                <c:pt idx="809">
                  <c:v>52.471999999999994</c:v>
                </c:pt>
                <c:pt idx="810">
                  <c:v>52.42</c:v>
                </c:pt>
                <c:pt idx="811">
                  <c:v>52.33</c:v>
                </c:pt>
                <c:pt idx="812">
                  <c:v>52.385999999999996</c:v>
                </c:pt>
                <c:pt idx="813">
                  <c:v>52.506999999999991</c:v>
                </c:pt>
                <c:pt idx="814">
                  <c:v>52.256999999999991</c:v>
                </c:pt>
                <c:pt idx="815">
                  <c:v>52.168999999999997</c:v>
                </c:pt>
                <c:pt idx="816">
                  <c:v>52.203000000000003</c:v>
                </c:pt>
                <c:pt idx="817">
                  <c:v>52.36399999999999</c:v>
                </c:pt>
                <c:pt idx="818">
                  <c:v>52.155999999999992</c:v>
                </c:pt>
                <c:pt idx="819">
                  <c:v>52.551000000000002</c:v>
                </c:pt>
                <c:pt idx="820">
                  <c:v>52.355000000000004</c:v>
                </c:pt>
                <c:pt idx="821">
                  <c:v>52.128999999999991</c:v>
                </c:pt>
                <c:pt idx="822">
                  <c:v>52.236999999999995</c:v>
                </c:pt>
                <c:pt idx="823">
                  <c:v>51.856999999999999</c:v>
                </c:pt>
                <c:pt idx="824">
                  <c:v>52.450999999999993</c:v>
                </c:pt>
                <c:pt idx="825">
                  <c:v>51.991</c:v>
                </c:pt>
                <c:pt idx="826">
                  <c:v>52.149000000000001</c:v>
                </c:pt>
                <c:pt idx="827">
                  <c:v>52.114999999999995</c:v>
                </c:pt>
                <c:pt idx="828">
                  <c:v>52.203000000000003</c:v>
                </c:pt>
                <c:pt idx="829">
                  <c:v>52.106999999999999</c:v>
                </c:pt>
                <c:pt idx="830">
                  <c:v>52.408999999999992</c:v>
                </c:pt>
                <c:pt idx="831">
                  <c:v>52.084999999999994</c:v>
                </c:pt>
                <c:pt idx="832">
                  <c:v>52.143999999999991</c:v>
                </c:pt>
                <c:pt idx="833">
                  <c:v>52.14</c:v>
                </c:pt>
                <c:pt idx="834">
                  <c:v>52.212000000000003</c:v>
                </c:pt>
                <c:pt idx="835">
                  <c:v>52.218000000000004</c:v>
                </c:pt>
                <c:pt idx="836">
                  <c:v>52.349000000000004</c:v>
                </c:pt>
                <c:pt idx="837">
                  <c:v>52.36399999999999</c:v>
                </c:pt>
                <c:pt idx="838">
                  <c:v>52.295000000000002</c:v>
                </c:pt>
                <c:pt idx="839">
                  <c:v>52.006</c:v>
                </c:pt>
                <c:pt idx="840">
                  <c:v>52.462000000000003</c:v>
                </c:pt>
                <c:pt idx="841">
                  <c:v>52.063000000000002</c:v>
                </c:pt>
                <c:pt idx="842">
                  <c:v>52.230999999999995</c:v>
                </c:pt>
                <c:pt idx="843">
                  <c:v>52.114999999999995</c:v>
                </c:pt>
                <c:pt idx="844">
                  <c:v>52.129999999999995</c:v>
                </c:pt>
                <c:pt idx="845">
                  <c:v>52.292999999999992</c:v>
                </c:pt>
                <c:pt idx="846">
                  <c:v>51.899999999999991</c:v>
                </c:pt>
                <c:pt idx="847">
                  <c:v>52.147999999999996</c:v>
                </c:pt>
                <c:pt idx="848">
                  <c:v>52.387999999999991</c:v>
                </c:pt>
                <c:pt idx="849">
                  <c:v>52.578999999999994</c:v>
                </c:pt>
                <c:pt idx="850">
                  <c:v>52.143999999999991</c:v>
                </c:pt>
                <c:pt idx="851">
                  <c:v>51.984999999999999</c:v>
                </c:pt>
                <c:pt idx="852">
                  <c:v>52.233000000000004</c:v>
                </c:pt>
                <c:pt idx="853">
                  <c:v>51.971999999999994</c:v>
                </c:pt>
                <c:pt idx="854">
                  <c:v>52.361000000000004</c:v>
                </c:pt>
                <c:pt idx="855">
                  <c:v>52.268000000000001</c:v>
                </c:pt>
                <c:pt idx="856">
                  <c:v>52.143000000000001</c:v>
                </c:pt>
                <c:pt idx="857">
                  <c:v>52.227000000000004</c:v>
                </c:pt>
                <c:pt idx="858">
                  <c:v>52.14</c:v>
                </c:pt>
                <c:pt idx="859">
                  <c:v>52.186999999999998</c:v>
                </c:pt>
                <c:pt idx="860">
                  <c:v>52.19</c:v>
                </c:pt>
                <c:pt idx="861">
                  <c:v>52.213999999999999</c:v>
                </c:pt>
                <c:pt idx="862">
                  <c:v>52.197000000000003</c:v>
                </c:pt>
                <c:pt idx="863">
                  <c:v>52.188999999999993</c:v>
                </c:pt>
                <c:pt idx="864">
                  <c:v>51.918999999999997</c:v>
                </c:pt>
                <c:pt idx="865">
                  <c:v>52.238</c:v>
                </c:pt>
                <c:pt idx="866">
                  <c:v>52.003999999999991</c:v>
                </c:pt>
                <c:pt idx="867">
                  <c:v>51.905999999999992</c:v>
                </c:pt>
                <c:pt idx="868">
                  <c:v>52.250999999999991</c:v>
                </c:pt>
                <c:pt idx="869">
                  <c:v>52.131</c:v>
                </c:pt>
                <c:pt idx="870">
                  <c:v>52.212999999999994</c:v>
                </c:pt>
                <c:pt idx="871">
                  <c:v>51.826999999999998</c:v>
                </c:pt>
                <c:pt idx="872">
                  <c:v>52.253</c:v>
                </c:pt>
                <c:pt idx="873">
                  <c:v>52.003</c:v>
                </c:pt>
                <c:pt idx="874">
                  <c:v>52.347999999999999</c:v>
                </c:pt>
                <c:pt idx="875">
                  <c:v>52.344999999999999</c:v>
                </c:pt>
                <c:pt idx="876">
                  <c:v>52.094999999999999</c:v>
                </c:pt>
                <c:pt idx="877">
                  <c:v>52.167000000000002</c:v>
                </c:pt>
                <c:pt idx="878">
                  <c:v>52.222999999999999</c:v>
                </c:pt>
                <c:pt idx="879">
                  <c:v>52.180999999999997</c:v>
                </c:pt>
                <c:pt idx="880">
                  <c:v>51.941000000000003</c:v>
                </c:pt>
                <c:pt idx="881">
                  <c:v>52.119</c:v>
                </c:pt>
                <c:pt idx="882">
                  <c:v>52.072999999999993</c:v>
                </c:pt>
                <c:pt idx="883">
                  <c:v>51.968000000000004</c:v>
                </c:pt>
                <c:pt idx="884">
                  <c:v>52.103999999999999</c:v>
                </c:pt>
                <c:pt idx="885">
                  <c:v>52.224999999999994</c:v>
                </c:pt>
                <c:pt idx="886">
                  <c:v>52.027000000000001</c:v>
                </c:pt>
                <c:pt idx="887">
                  <c:v>52.274000000000001</c:v>
                </c:pt>
                <c:pt idx="888">
                  <c:v>52.168999999999997</c:v>
                </c:pt>
                <c:pt idx="889">
                  <c:v>51.876999999999995</c:v>
                </c:pt>
                <c:pt idx="890">
                  <c:v>52.042000000000002</c:v>
                </c:pt>
                <c:pt idx="891">
                  <c:v>52.045000000000002</c:v>
                </c:pt>
                <c:pt idx="892">
                  <c:v>52.054000000000002</c:v>
                </c:pt>
                <c:pt idx="893">
                  <c:v>51.944000000000003</c:v>
                </c:pt>
                <c:pt idx="894">
                  <c:v>52.072999999999993</c:v>
                </c:pt>
                <c:pt idx="895">
                  <c:v>51.942999999999998</c:v>
                </c:pt>
                <c:pt idx="896">
                  <c:v>52.105000000000004</c:v>
                </c:pt>
                <c:pt idx="897">
                  <c:v>51.828000000000003</c:v>
                </c:pt>
                <c:pt idx="898">
                  <c:v>51.914000000000001</c:v>
                </c:pt>
                <c:pt idx="899">
                  <c:v>51.899000000000001</c:v>
                </c:pt>
                <c:pt idx="900">
                  <c:v>52.152000000000001</c:v>
                </c:pt>
                <c:pt idx="901">
                  <c:v>51.893000000000001</c:v>
                </c:pt>
                <c:pt idx="902">
                  <c:v>51.994</c:v>
                </c:pt>
                <c:pt idx="903">
                  <c:v>52.051000000000002</c:v>
                </c:pt>
                <c:pt idx="904">
                  <c:v>52.006999999999991</c:v>
                </c:pt>
                <c:pt idx="905">
                  <c:v>52.072999999999993</c:v>
                </c:pt>
                <c:pt idx="906">
                  <c:v>51.997</c:v>
                </c:pt>
                <c:pt idx="907">
                  <c:v>52.11399999999999</c:v>
                </c:pt>
                <c:pt idx="908">
                  <c:v>52.084000000000003</c:v>
                </c:pt>
                <c:pt idx="909">
                  <c:v>51.998999999999995</c:v>
                </c:pt>
                <c:pt idx="910">
                  <c:v>51.890999999999991</c:v>
                </c:pt>
                <c:pt idx="911">
                  <c:v>51.935000000000002</c:v>
                </c:pt>
                <c:pt idx="912">
                  <c:v>51.709999999999994</c:v>
                </c:pt>
                <c:pt idx="913">
                  <c:v>52.215000000000003</c:v>
                </c:pt>
                <c:pt idx="914">
                  <c:v>51.992999999999995</c:v>
                </c:pt>
                <c:pt idx="915">
                  <c:v>51.825999999999993</c:v>
                </c:pt>
                <c:pt idx="916">
                  <c:v>51.988</c:v>
                </c:pt>
                <c:pt idx="917">
                  <c:v>51.83</c:v>
                </c:pt>
                <c:pt idx="918">
                  <c:v>51.890999999999991</c:v>
                </c:pt>
                <c:pt idx="919">
                  <c:v>51.712000000000003</c:v>
                </c:pt>
                <c:pt idx="920">
                  <c:v>52.066999999999993</c:v>
                </c:pt>
                <c:pt idx="921">
                  <c:v>52.007999999999996</c:v>
                </c:pt>
                <c:pt idx="922">
                  <c:v>51.882999999999996</c:v>
                </c:pt>
                <c:pt idx="923">
                  <c:v>52.066000000000003</c:v>
                </c:pt>
                <c:pt idx="924">
                  <c:v>51.808999999999997</c:v>
                </c:pt>
                <c:pt idx="925">
                  <c:v>51.94</c:v>
                </c:pt>
                <c:pt idx="926">
                  <c:v>52.103999999999999</c:v>
                </c:pt>
                <c:pt idx="927">
                  <c:v>52.149999999999991</c:v>
                </c:pt>
                <c:pt idx="928">
                  <c:v>51.878</c:v>
                </c:pt>
                <c:pt idx="929">
                  <c:v>51.658000000000001</c:v>
                </c:pt>
                <c:pt idx="930">
                  <c:v>51.983000000000004</c:v>
                </c:pt>
                <c:pt idx="931">
                  <c:v>51.772999999999996</c:v>
                </c:pt>
                <c:pt idx="932">
                  <c:v>52.024000000000001</c:v>
                </c:pt>
                <c:pt idx="933">
                  <c:v>52.103999999999999</c:v>
                </c:pt>
                <c:pt idx="934">
                  <c:v>52.004999999999995</c:v>
                </c:pt>
                <c:pt idx="935">
                  <c:v>52.11999999999999</c:v>
                </c:pt>
                <c:pt idx="936">
                  <c:v>52.087000000000003</c:v>
                </c:pt>
                <c:pt idx="937">
                  <c:v>51.843999999999994</c:v>
                </c:pt>
                <c:pt idx="938">
                  <c:v>51.831999999999994</c:v>
                </c:pt>
                <c:pt idx="939">
                  <c:v>52.045999999999992</c:v>
                </c:pt>
                <c:pt idx="940">
                  <c:v>52.012</c:v>
                </c:pt>
                <c:pt idx="941">
                  <c:v>51.870999999999995</c:v>
                </c:pt>
                <c:pt idx="942">
                  <c:v>51.893000000000001</c:v>
                </c:pt>
                <c:pt idx="943">
                  <c:v>51.74499999999999</c:v>
                </c:pt>
                <c:pt idx="944">
                  <c:v>51.816999999999993</c:v>
                </c:pt>
                <c:pt idx="945">
                  <c:v>51.926999999999992</c:v>
                </c:pt>
                <c:pt idx="946">
                  <c:v>51.870999999999995</c:v>
                </c:pt>
                <c:pt idx="947">
                  <c:v>51.465999999999994</c:v>
                </c:pt>
                <c:pt idx="948">
                  <c:v>52.042999999999992</c:v>
                </c:pt>
                <c:pt idx="949">
                  <c:v>51.912999999999997</c:v>
                </c:pt>
                <c:pt idx="950">
                  <c:v>51.760999999999996</c:v>
                </c:pt>
                <c:pt idx="951">
                  <c:v>51.912999999999997</c:v>
                </c:pt>
                <c:pt idx="952">
                  <c:v>51.823999999999998</c:v>
                </c:pt>
                <c:pt idx="953">
                  <c:v>51.822000000000003</c:v>
                </c:pt>
                <c:pt idx="954">
                  <c:v>51.831999999999994</c:v>
                </c:pt>
                <c:pt idx="955">
                  <c:v>51.741</c:v>
                </c:pt>
                <c:pt idx="956">
                  <c:v>51.881</c:v>
                </c:pt>
                <c:pt idx="957">
                  <c:v>52.046999999999997</c:v>
                </c:pt>
                <c:pt idx="958">
                  <c:v>51.715000000000003</c:v>
                </c:pt>
                <c:pt idx="959">
                  <c:v>52.042999999999992</c:v>
                </c:pt>
                <c:pt idx="960">
                  <c:v>51.658000000000001</c:v>
                </c:pt>
                <c:pt idx="961">
                  <c:v>51.536000000000001</c:v>
                </c:pt>
                <c:pt idx="962">
                  <c:v>51.741</c:v>
                </c:pt>
                <c:pt idx="963">
                  <c:v>51.69</c:v>
                </c:pt>
                <c:pt idx="964">
                  <c:v>51.896999999999991</c:v>
                </c:pt>
                <c:pt idx="965">
                  <c:v>51.783999999999992</c:v>
                </c:pt>
                <c:pt idx="966">
                  <c:v>51.506</c:v>
                </c:pt>
                <c:pt idx="967">
                  <c:v>51.846999999999994</c:v>
                </c:pt>
                <c:pt idx="968">
                  <c:v>51.872</c:v>
                </c:pt>
                <c:pt idx="969">
                  <c:v>51.884999999999991</c:v>
                </c:pt>
                <c:pt idx="970">
                  <c:v>51.896000000000001</c:v>
                </c:pt>
                <c:pt idx="971">
                  <c:v>51.768000000000001</c:v>
                </c:pt>
                <c:pt idx="972">
                  <c:v>51.629999999999995</c:v>
                </c:pt>
                <c:pt idx="973">
                  <c:v>51.739999999999995</c:v>
                </c:pt>
                <c:pt idx="974">
                  <c:v>51.855000000000004</c:v>
                </c:pt>
                <c:pt idx="975">
                  <c:v>51.653999999999996</c:v>
                </c:pt>
                <c:pt idx="976">
                  <c:v>51.66</c:v>
                </c:pt>
                <c:pt idx="977">
                  <c:v>51.846999999999994</c:v>
                </c:pt>
                <c:pt idx="978">
                  <c:v>51.74199999999999</c:v>
                </c:pt>
                <c:pt idx="979">
                  <c:v>51.682999999999993</c:v>
                </c:pt>
                <c:pt idx="980">
                  <c:v>51.676000000000002</c:v>
                </c:pt>
                <c:pt idx="981">
                  <c:v>51.897999999999996</c:v>
                </c:pt>
                <c:pt idx="982">
                  <c:v>51.692999999999998</c:v>
                </c:pt>
                <c:pt idx="983">
                  <c:v>51.774999999999991</c:v>
                </c:pt>
                <c:pt idx="984">
                  <c:v>51.688999999999993</c:v>
                </c:pt>
                <c:pt idx="985">
                  <c:v>51.753</c:v>
                </c:pt>
                <c:pt idx="986">
                  <c:v>51.953000000000003</c:v>
                </c:pt>
                <c:pt idx="987">
                  <c:v>51.74499999999999</c:v>
                </c:pt>
                <c:pt idx="988">
                  <c:v>51.736999999999995</c:v>
                </c:pt>
                <c:pt idx="989">
                  <c:v>51.594999999999999</c:v>
                </c:pt>
                <c:pt idx="990">
                  <c:v>51.596999999999994</c:v>
                </c:pt>
                <c:pt idx="991">
                  <c:v>51.584999999999994</c:v>
                </c:pt>
                <c:pt idx="992">
                  <c:v>51.67</c:v>
                </c:pt>
                <c:pt idx="993">
                  <c:v>52.031999999999996</c:v>
                </c:pt>
                <c:pt idx="994">
                  <c:v>51.715000000000003</c:v>
                </c:pt>
                <c:pt idx="995">
                  <c:v>51.778999999999996</c:v>
                </c:pt>
                <c:pt idx="996">
                  <c:v>51.753999999999991</c:v>
                </c:pt>
                <c:pt idx="997">
                  <c:v>51.759999999999991</c:v>
                </c:pt>
                <c:pt idx="998">
                  <c:v>51.688999999999993</c:v>
                </c:pt>
                <c:pt idx="999">
                  <c:v>51.590999999999994</c:v>
                </c:pt>
                <c:pt idx="1000">
                  <c:v>51.795000000000002</c:v>
                </c:pt>
                <c:pt idx="1001">
                  <c:v>51.605000000000004</c:v>
                </c:pt>
                <c:pt idx="1002">
                  <c:v>51.730000000000004</c:v>
                </c:pt>
                <c:pt idx="1003">
                  <c:v>51.655999999999992</c:v>
                </c:pt>
                <c:pt idx="1004">
                  <c:v>51.608000000000004</c:v>
                </c:pt>
                <c:pt idx="1005">
                  <c:v>51.665999999999997</c:v>
                </c:pt>
                <c:pt idx="1006">
                  <c:v>51.840999999999994</c:v>
                </c:pt>
                <c:pt idx="1007">
                  <c:v>51.759999999999991</c:v>
                </c:pt>
                <c:pt idx="1008">
                  <c:v>51.500999999999991</c:v>
                </c:pt>
                <c:pt idx="1009">
                  <c:v>51.613</c:v>
                </c:pt>
                <c:pt idx="1010">
                  <c:v>51.694000000000003</c:v>
                </c:pt>
                <c:pt idx="1011">
                  <c:v>51.53</c:v>
                </c:pt>
                <c:pt idx="1012">
                  <c:v>51.679999999999993</c:v>
                </c:pt>
                <c:pt idx="1013">
                  <c:v>51.533000000000001</c:v>
                </c:pt>
                <c:pt idx="1014">
                  <c:v>51.626999999999995</c:v>
                </c:pt>
                <c:pt idx="1015">
                  <c:v>51.503</c:v>
                </c:pt>
                <c:pt idx="1016">
                  <c:v>51.61699999999999</c:v>
                </c:pt>
                <c:pt idx="1017">
                  <c:v>51.566999999999993</c:v>
                </c:pt>
                <c:pt idx="1018">
                  <c:v>51.554000000000002</c:v>
                </c:pt>
                <c:pt idx="1019">
                  <c:v>51.533999999999992</c:v>
                </c:pt>
                <c:pt idx="1020">
                  <c:v>51.509999999999991</c:v>
                </c:pt>
                <c:pt idx="1021">
                  <c:v>51.551999999999992</c:v>
                </c:pt>
                <c:pt idx="1022">
                  <c:v>51.73899999999999</c:v>
                </c:pt>
                <c:pt idx="1023">
                  <c:v>51.83</c:v>
                </c:pt>
                <c:pt idx="1024">
                  <c:v>51.750999999999991</c:v>
                </c:pt>
                <c:pt idx="1025">
                  <c:v>51.569999999999993</c:v>
                </c:pt>
                <c:pt idx="1026">
                  <c:v>51.381999999999991</c:v>
                </c:pt>
                <c:pt idx="1027">
                  <c:v>51.578000000000003</c:v>
                </c:pt>
                <c:pt idx="1028">
                  <c:v>51.802999999999997</c:v>
                </c:pt>
                <c:pt idx="1029">
                  <c:v>51.777000000000001</c:v>
                </c:pt>
                <c:pt idx="1030">
                  <c:v>51.652000000000001</c:v>
                </c:pt>
                <c:pt idx="1031">
                  <c:v>51.671999999999997</c:v>
                </c:pt>
                <c:pt idx="1032">
                  <c:v>51.578999999999994</c:v>
                </c:pt>
                <c:pt idx="1033">
                  <c:v>51.655000000000001</c:v>
                </c:pt>
                <c:pt idx="1034">
                  <c:v>51.628999999999991</c:v>
                </c:pt>
                <c:pt idx="1035">
                  <c:v>51.861000000000004</c:v>
                </c:pt>
                <c:pt idx="1036">
                  <c:v>51.655999999999992</c:v>
                </c:pt>
                <c:pt idx="1037">
                  <c:v>51.533999999999992</c:v>
                </c:pt>
                <c:pt idx="1038">
                  <c:v>51.676000000000002</c:v>
                </c:pt>
                <c:pt idx="1039">
                  <c:v>51.561999999999998</c:v>
                </c:pt>
                <c:pt idx="1040">
                  <c:v>51.947999999999993</c:v>
                </c:pt>
                <c:pt idx="1041">
                  <c:v>51.716999999999999</c:v>
                </c:pt>
                <c:pt idx="1042">
                  <c:v>51.635999999999996</c:v>
                </c:pt>
                <c:pt idx="1043">
                  <c:v>51.703000000000003</c:v>
                </c:pt>
                <c:pt idx="1044">
                  <c:v>51.617999999999995</c:v>
                </c:pt>
                <c:pt idx="1045">
                  <c:v>51.537999999999997</c:v>
                </c:pt>
                <c:pt idx="1046">
                  <c:v>51.558999999999997</c:v>
                </c:pt>
                <c:pt idx="1047">
                  <c:v>51.510999999999996</c:v>
                </c:pt>
                <c:pt idx="1048">
                  <c:v>51.783999999999992</c:v>
                </c:pt>
                <c:pt idx="1049">
                  <c:v>51.688000000000002</c:v>
                </c:pt>
                <c:pt idx="1050">
                  <c:v>51.850999999999999</c:v>
                </c:pt>
                <c:pt idx="1051">
                  <c:v>51.546999999999997</c:v>
                </c:pt>
                <c:pt idx="1052">
                  <c:v>51.45</c:v>
                </c:pt>
                <c:pt idx="1053">
                  <c:v>51.34</c:v>
                </c:pt>
                <c:pt idx="1054">
                  <c:v>51.786000000000001</c:v>
                </c:pt>
                <c:pt idx="1055">
                  <c:v>51.516999999999996</c:v>
                </c:pt>
                <c:pt idx="1056">
                  <c:v>51.510999999999996</c:v>
                </c:pt>
                <c:pt idx="1057">
                  <c:v>51.506999999999991</c:v>
                </c:pt>
                <c:pt idx="1058">
                  <c:v>51.775999999999996</c:v>
                </c:pt>
                <c:pt idx="1059">
                  <c:v>51.619</c:v>
                </c:pt>
                <c:pt idx="1060">
                  <c:v>51.557999999999993</c:v>
                </c:pt>
                <c:pt idx="1061">
                  <c:v>51.271000000000001</c:v>
                </c:pt>
                <c:pt idx="1062">
                  <c:v>51.396000000000001</c:v>
                </c:pt>
                <c:pt idx="1063">
                  <c:v>51.831999999999994</c:v>
                </c:pt>
                <c:pt idx="1064">
                  <c:v>51.524999999999991</c:v>
                </c:pt>
                <c:pt idx="1065">
                  <c:v>51.364999999999995</c:v>
                </c:pt>
                <c:pt idx="1066">
                  <c:v>51.524999999999991</c:v>
                </c:pt>
                <c:pt idx="1067">
                  <c:v>51.227999999999994</c:v>
                </c:pt>
                <c:pt idx="1068">
                  <c:v>51.766999999999996</c:v>
                </c:pt>
                <c:pt idx="1069">
                  <c:v>51.477000000000004</c:v>
                </c:pt>
                <c:pt idx="1070">
                  <c:v>51.566000000000003</c:v>
                </c:pt>
                <c:pt idx="1071">
                  <c:v>51.683999999999997</c:v>
                </c:pt>
                <c:pt idx="1072">
                  <c:v>51.58</c:v>
                </c:pt>
                <c:pt idx="1073">
                  <c:v>51.900999999999996</c:v>
                </c:pt>
                <c:pt idx="1074">
                  <c:v>51.576999999999998</c:v>
                </c:pt>
                <c:pt idx="1075">
                  <c:v>51.846000000000004</c:v>
                </c:pt>
                <c:pt idx="1076">
                  <c:v>51.596000000000004</c:v>
                </c:pt>
                <c:pt idx="1077">
                  <c:v>51.471000000000004</c:v>
                </c:pt>
                <c:pt idx="1078">
                  <c:v>51.631</c:v>
                </c:pt>
                <c:pt idx="1079">
                  <c:v>51.405000000000001</c:v>
                </c:pt>
                <c:pt idx="1080">
                  <c:v>51.465000000000003</c:v>
                </c:pt>
                <c:pt idx="1081">
                  <c:v>51.394999999999996</c:v>
                </c:pt>
                <c:pt idx="1082">
                  <c:v>51.728999999999999</c:v>
                </c:pt>
                <c:pt idx="1083">
                  <c:v>51.361000000000004</c:v>
                </c:pt>
                <c:pt idx="1084">
                  <c:v>51.420999999999992</c:v>
                </c:pt>
                <c:pt idx="1085">
                  <c:v>51.643999999999991</c:v>
                </c:pt>
                <c:pt idx="1086">
                  <c:v>51.504999999999995</c:v>
                </c:pt>
                <c:pt idx="1087">
                  <c:v>51.527999999999992</c:v>
                </c:pt>
                <c:pt idx="1088">
                  <c:v>51.503</c:v>
                </c:pt>
                <c:pt idx="1089">
                  <c:v>51.36699999999999</c:v>
                </c:pt>
                <c:pt idx="1090">
                  <c:v>51.69</c:v>
                </c:pt>
                <c:pt idx="1091">
                  <c:v>51.37299999999999</c:v>
                </c:pt>
                <c:pt idx="1092">
                  <c:v>51.456000000000003</c:v>
                </c:pt>
                <c:pt idx="1093">
                  <c:v>51.426000000000002</c:v>
                </c:pt>
                <c:pt idx="1094">
                  <c:v>51.760999999999996</c:v>
                </c:pt>
                <c:pt idx="1095">
                  <c:v>51.570999999999998</c:v>
                </c:pt>
                <c:pt idx="1096">
                  <c:v>51.381</c:v>
                </c:pt>
                <c:pt idx="1097">
                  <c:v>51.691000000000003</c:v>
                </c:pt>
                <c:pt idx="1098">
                  <c:v>51.390999999999991</c:v>
                </c:pt>
                <c:pt idx="1099">
                  <c:v>51.685999999999993</c:v>
                </c:pt>
                <c:pt idx="1100">
                  <c:v>51.694999999999993</c:v>
                </c:pt>
                <c:pt idx="1101">
                  <c:v>51.518999999999991</c:v>
                </c:pt>
                <c:pt idx="1102">
                  <c:v>51.661999999999992</c:v>
                </c:pt>
                <c:pt idx="1103">
                  <c:v>51.713999999999999</c:v>
                </c:pt>
                <c:pt idx="1104">
                  <c:v>51.400999999999996</c:v>
                </c:pt>
                <c:pt idx="1105">
                  <c:v>51.548000000000002</c:v>
                </c:pt>
                <c:pt idx="1106">
                  <c:v>51.363</c:v>
                </c:pt>
                <c:pt idx="1107">
                  <c:v>51.664999999999992</c:v>
                </c:pt>
                <c:pt idx="1108">
                  <c:v>51.411999999999992</c:v>
                </c:pt>
                <c:pt idx="1109">
                  <c:v>51.646000000000001</c:v>
                </c:pt>
                <c:pt idx="1110">
                  <c:v>51.471999999999994</c:v>
                </c:pt>
                <c:pt idx="1111">
                  <c:v>51.572999999999993</c:v>
                </c:pt>
                <c:pt idx="1112">
                  <c:v>51.631999999999991</c:v>
                </c:pt>
                <c:pt idx="1113">
                  <c:v>51.453000000000003</c:v>
                </c:pt>
                <c:pt idx="1114">
                  <c:v>51.474999999999994</c:v>
                </c:pt>
                <c:pt idx="1115">
                  <c:v>51.597999999999999</c:v>
                </c:pt>
                <c:pt idx="1116">
                  <c:v>51.456000000000003</c:v>
                </c:pt>
                <c:pt idx="1117">
                  <c:v>51.445999999999998</c:v>
                </c:pt>
                <c:pt idx="1118">
                  <c:v>51.498999999999995</c:v>
                </c:pt>
                <c:pt idx="1119">
                  <c:v>51.49499999999999</c:v>
                </c:pt>
                <c:pt idx="1120">
                  <c:v>51.421999999999997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2 μM Lpg0393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Sheet1!$E$2:$E$1122</c:f>
              <c:numCache>
                <c:formatCode>General</c:formatCode>
                <c:ptCount val="1121"/>
                <c:pt idx="0">
                  <c:v>70.548000000000002</c:v>
                </c:pt>
                <c:pt idx="1">
                  <c:v>70.217000000000013</c:v>
                </c:pt>
                <c:pt idx="2">
                  <c:v>69.98599999999999</c:v>
                </c:pt>
                <c:pt idx="3">
                  <c:v>69.75</c:v>
                </c:pt>
                <c:pt idx="4">
                  <c:v>69.695999999999998</c:v>
                </c:pt>
                <c:pt idx="5">
                  <c:v>69.449000000000012</c:v>
                </c:pt>
                <c:pt idx="6">
                  <c:v>69.330999999999989</c:v>
                </c:pt>
                <c:pt idx="7">
                  <c:v>69.032000000000011</c:v>
                </c:pt>
                <c:pt idx="8">
                  <c:v>69.19</c:v>
                </c:pt>
                <c:pt idx="9">
                  <c:v>68.768000000000001</c:v>
                </c:pt>
                <c:pt idx="10">
                  <c:v>68.622000000000014</c:v>
                </c:pt>
                <c:pt idx="11">
                  <c:v>68.665999999999997</c:v>
                </c:pt>
                <c:pt idx="12">
                  <c:v>68.432999999999993</c:v>
                </c:pt>
                <c:pt idx="13">
                  <c:v>68.463999999999999</c:v>
                </c:pt>
                <c:pt idx="14">
                  <c:v>68.38300000000001</c:v>
                </c:pt>
                <c:pt idx="15">
                  <c:v>68.228000000000009</c:v>
                </c:pt>
                <c:pt idx="16">
                  <c:v>68.281000000000006</c:v>
                </c:pt>
                <c:pt idx="17">
                  <c:v>68.092000000000013</c:v>
                </c:pt>
                <c:pt idx="18">
                  <c:v>68.062000000000012</c:v>
                </c:pt>
                <c:pt idx="19">
                  <c:v>67.935000000000002</c:v>
                </c:pt>
                <c:pt idx="20">
                  <c:v>67.5</c:v>
                </c:pt>
                <c:pt idx="21">
                  <c:v>67.34899999999999</c:v>
                </c:pt>
                <c:pt idx="22">
                  <c:v>67.721000000000004</c:v>
                </c:pt>
                <c:pt idx="23">
                  <c:v>67.478000000000009</c:v>
                </c:pt>
                <c:pt idx="24">
                  <c:v>67.561000000000007</c:v>
                </c:pt>
                <c:pt idx="25">
                  <c:v>67.389999999999986</c:v>
                </c:pt>
                <c:pt idx="26">
                  <c:v>67.396999999999991</c:v>
                </c:pt>
                <c:pt idx="27">
                  <c:v>67.376000000000005</c:v>
                </c:pt>
                <c:pt idx="28">
                  <c:v>67.12299999999999</c:v>
                </c:pt>
                <c:pt idx="29">
                  <c:v>67.092000000000013</c:v>
                </c:pt>
                <c:pt idx="30">
                  <c:v>67.258999999999986</c:v>
                </c:pt>
                <c:pt idx="31">
                  <c:v>67.09899999999999</c:v>
                </c:pt>
                <c:pt idx="32">
                  <c:v>67.027999999999992</c:v>
                </c:pt>
                <c:pt idx="33">
                  <c:v>67.062000000000012</c:v>
                </c:pt>
                <c:pt idx="34">
                  <c:v>66.633999999999986</c:v>
                </c:pt>
                <c:pt idx="35">
                  <c:v>66.674000000000007</c:v>
                </c:pt>
                <c:pt idx="36">
                  <c:v>66.722000000000008</c:v>
                </c:pt>
                <c:pt idx="37">
                  <c:v>66.651999999999987</c:v>
                </c:pt>
                <c:pt idx="38">
                  <c:v>66.798000000000002</c:v>
                </c:pt>
                <c:pt idx="39">
                  <c:v>66.594999999999999</c:v>
                </c:pt>
                <c:pt idx="40">
                  <c:v>66.566000000000003</c:v>
                </c:pt>
                <c:pt idx="41">
                  <c:v>66.586000000000013</c:v>
                </c:pt>
                <c:pt idx="42">
                  <c:v>66.268000000000001</c:v>
                </c:pt>
                <c:pt idx="43">
                  <c:v>66.31</c:v>
                </c:pt>
                <c:pt idx="44">
                  <c:v>66.318999999999988</c:v>
                </c:pt>
                <c:pt idx="45">
                  <c:v>66.490000000000009</c:v>
                </c:pt>
                <c:pt idx="46">
                  <c:v>65.995000000000005</c:v>
                </c:pt>
                <c:pt idx="47">
                  <c:v>66.292000000000002</c:v>
                </c:pt>
                <c:pt idx="48">
                  <c:v>66.050999999999988</c:v>
                </c:pt>
                <c:pt idx="49">
                  <c:v>66.138000000000005</c:v>
                </c:pt>
                <c:pt idx="50">
                  <c:v>66.12700000000001</c:v>
                </c:pt>
                <c:pt idx="51">
                  <c:v>65.983999999999995</c:v>
                </c:pt>
                <c:pt idx="52">
                  <c:v>65.92</c:v>
                </c:pt>
                <c:pt idx="53">
                  <c:v>66.247000000000014</c:v>
                </c:pt>
                <c:pt idx="54">
                  <c:v>66.009999999999991</c:v>
                </c:pt>
                <c:pt idx="55">
                  <c:v>65.855000000000004</c:v>
                </c:pt>
                <c:pt idx="56">
                  <c:v>65.933999999999997</c:v>
                </c:pt>
                <c:pt idx="57">
                  <c:v>65.753</c:v>
                </c:pt>
                <c:pt idx="58">
                  <c:v>65.722999999999999</c:v>
                </c:pt>
                <c:pt idx="59">
                  <c:v>65.682000000000002</c:v>
                </c:pt>
                <c:pt idx="60">
                  <c:v>65.819999999999993</c:v>
                </c:pt>
                <c:pt idx="61">
                  <c:v>65.537999999999997</c:v>
                </c:pt>
                <c:pt idx="62">
                  <c:v>65.804000000000002</c:v>
                </c:pt>
                <c:pt idx="63">
                  <c:v>65.686000000000007</c:v>
                </c:pt>
                <c:pt idx="64">
                  <c:v>65.272000000000006</c:v>
                </c:pt>
                <c:pt idx="65">
                  <c:v>65.528999999999996</c:v>
                </c:pt>
                <c:pt idx="66">
                  <c:v>65.588999999999999</c:v>
                </c:pt>
                <c:pt idx="67">
                  <c:v>65.596999999999994</c:v>
                </c:pt>
                <c:pt idx="68">
                  <c:v>65.924999999999997</c:v>
                </c:pt>
                <c:pt idx="69">
                  <c:v>65.512</c:v>
                </c:pt>
                <c:pt idx="70">
                  <c:v>65.540999999999997</c:v>
                </c:pt>
                <c:pt idx="71">
                  <c:v>65.572999999999993</c:v>
                </c:pt>
                <c:pt idx="72">
                  <c:v>65.408000000000001</c:v>
                </c:pt>
                <c:pt idx="73">
                  <c:v>65.453000000000003</c:v>
                </c:pt>
                <c:pt idx="74">
                  <c:v>65.45</c:v>
                </c:pt>
                <c:pt idx="75">
                  <c:v>65.272000000000006</c:v>
                </c:pt>
                <c:pt idx="76">
                  <c:v>65.137</c:v>
                </c:pt>
                <c:pt idx="77">
                  <c:v>65.375</c:v>
                </c:pt>
                <c:pt idx="78">
                  <c:v>65.183999999999997</c:v>
                </c:pt>
                <c:pt idx="79">
                  <c:v>65.296999999999997</c:v>
                </c:pt>
                <c:pt idx="80">
                  <c:v>65.055000000000007</c:v>
                </c:pt>
                <c:pt idx="81">
                  <c:v>65.102000000000004</c:v>
                </c:pt>
                <c:pt idx="82">
                  <c:v>64.921999999999997</c:v>
                </c:pt>
                <c:pt idx="83">
                  <c:v>65.385999999999996</c:v>
                </c:pt>
                <c:pt idx="84">
                  <c:v>64.98</c:v>
                </c:pt>
                <c:pt idx="85">
                  <c:v>64.989999999999995</c:v>
                </c:pt>
                <c:pt idx="86">
                  <c:v>64.906999999999996</c:v>
                </c:pt>
                <c:pt idx="87">
                  <c:v>64.894999999999996</c:v>
                </c:pt>
                <c:pt idx="88">
                  <c:v>64.826999999999998</c:v>
                </c:pt>
                <c:pt idx="89">
                  <c:v>64.971999999999994</c:v>
                </c:pt>
                <c:pt idx="90">
                  <c:v>64.799000000000007</c:v>
                </c:pt>
                <c:pt idx="91">
                  <c:v>65.022000000000006</c:v>
                </c:pt>
                <c:pt idx="92">
                  <c:v>65.087000000000003</c:v>
                </c:pt>
                <c:pt idx="93">
                  <c:v>65.102999999999994</c:v>
                </c:pt>
                <c:pt idx="94">
                  <c:v>64.802000000000007</c:v>
                </c:pt>
                <c:pt idx="95">
                  <c:v>64.888000000000005</c:v>
                </c:pt>
                <c:pt idx="96">
                  <c:v>64.918000000000006</c:v>
                </c:pt>
                <c:pt idx="97">
                  <c:v>64.899000000000001</c:v>
                </c:pt>
                <c:pt idx="98">
                  <c:v>64.781999999999996</c:v>
                </c:pt>
                <c:pt idx="99">
                  <c:v>64.956999999999994</c:v>
                </c:pt>
                <c:pt idx="100">
                  <c:v>64.629000000000005</c:v>
                </c:pt>
                <c:pt idx="101">
                  <c:v>64.722999999999999</c:v>
                </c:pt>
                <c:pt idx="102">
                  <c:v>64.734999999999999</c:v>
                </c:pt>
                <c:pt idx="103">
                  <c:v>64.62</c:v>
                </c:pt>
                <c:pt idx="104">
                  <c:v>64.611000000000004</c:v>
                </c:pt>
                <c:pt idx="105">
                  <c:v>64.695999999999998</c:v>
                </c:pt>
                <c:pt idx="106">
                  <c:v>64.518000000000001</c:v>
                </c:pt>
                <c:pt idx="107">
                  <c:v>65.024000000000001</c:v>
                </c:pt>
                <c:pt idx="108">
                  <c:v>64.563999999999993</c:v>
                </c:pt>
                <c:pt idx="109">
                  <c:v>64.866</c:v>
                </c:pt>
                <c:pt idx="110">
                  <c:v>64.653999999999996</c:v>
                </c:pt>
                <c:pt idx="111">
                  <c:v>64.468999999999994</c:v>
                </c:pt>
                <c:pt idx="112">
                  <c:v>64.635000000000005</c:v>
                </c:pt>
                <c:pt idx="113">
                  <c:v>64.956999999999994</c:v>
                </c:pt>
                <c:pt idx="114">
                  <c:v>64.561999999999998</c:v>
                </c:pt>
                <c:pt idx="115">
                  <c:v>64.59</c:v>
                </c:pt>
                <c:pt idx="116">
                  <c:v>64.444000000000003</c:v>
                </c:pt>
                <c:pt idx="117">
                  <c:v>64.676000000000002</c:v>
                </c:pt>
                <c:pt idx="118">
                  <c:v>64.507999999999996</c:v>
                </c:pt>
                <c:pt idx="119">
                  <c:v>64.424999999999997</c:v>
                </c:pt>
                <c:pt idx="120">
                  <c:v>64.331999999999994</c:v>
                </c:pt>
                <c:pt idx="121">
                  <c:v>64.34</c:v>
                </c:pt>
                <c:pt idx="122">
                  <c:v>64.335999999999999</c:v>
                </c:pt>
                <c:pt idx="123">
                  <c:v>64.313000000000002</c:v>
                </c:pt>
                <c:pt idx="124">
                  <c:v>64.460999999999999</c:v>
                </c:pt>
                <c:pt idx="125">
                  <c:v>64.506</c:v>
                </c:pt>
                <c:pt idx="126">
                  <c:v>64.483000000000004</c:v>
                </c:pt>
                <c:pt idx="127">
                  <c:v>64.138999999999996</c:v>
                </c:pt>
                <c:pt idx="128">
                  <c:v>64.099999999999994</c:v>
                </c:pt>
                <c:pt idx="129">
                  <c:v>64.337000000000003</c:v>
                </c:pt>
                <c:pt idx="130">
                  <c:v>64.322999999999993</c:v>
                </c:pt>
                <c:pt idx="131">
                  <c:v>64.167000000000002</c:v>
                </c:pt>
                <c:pt idx="132">
                  <c:v>63.965999999999994</c:v>
                </c:pt>
                <c:pt idx="133">
                  <c:v>63.956000000000003</c:v>
                </c:pt>
                <c:pt idx="134">
                  <c:v>64.251999999999995</c:v>
                </c:pt>
                <c:pt idx="135">
                  <c:v>64.024000000000001</c:v>
                </c:pt>
                <c:pt idx="136">
                  <c:v>63.837999999999994</c:v>
                </c:pt>
                <c:pt idx="137">
                  <c:v>64.009</c:v>
                </c:pt>
                <c:pt idx="138">
                  <c:v>64.117999999999995</c:v>
                </c:pt>
                <c:pt idx="139">
                  <c:v>64.149000000000001</c:v>
                </c:pt>
                <c:pt idx="140">
                  <c:v>64.179000000000002</c:v>
                </c:pt>
                <c:pt idx="141">
                  <c:v>64.210999999999999</c:v>
                </c:pt>
                <c:pt idx="142">
                  <c:v>64.043000000000006</c:v>
                </c:pt>
                <c:pt idx="143">
                  <c:v>64.179000000000002</c:v>
                </c:pt>
                <c:pt idx="144">
                  <c:v>63.921000000000006</c:v>
                </c:pt>
                <c:pt idx="145">
                  <c:v>64.058000000000007</c:v>
                </c:pt>
                <c:pt idx="146">
                  <c:v>63.92</c:v>
                </c:pt>
                <c:pt idx="147">
                  <c:v>63.792000000000002</c:v>
                </c:pt>
                <c:pt idx="148">
                  <c:v>63.754999999999995</c:v>
                </c:pt>
                <c:pt idx="149">
                  <c:v>63.912000000000006</c:v>
                </c:pt>
                <c:pt idx="150">
                  <c:v>64.007999999999996</c:v>
                </c:pt>
                <c:pt idx="151">
                  <c:v>63.858000000000004</c:v>
                </c:pt>
                <c:pt idx="152">
                  <c:v>63.876999999999995</c:v>
                </c:pt>
                <c:pt idx="153">
                  <c:v>63.884</c:v>
                </c:pt>
                <c:pt idx="154">
                  <c:v>63.665000000000006</c:v>
                </c:pt>
                <c:pt idx="155">
                  <c:v>63.894000000000005</c:v>
                </c:pt>
                <c:pt idx="156">
                  <c:v>63.769999999999996</c:v>
                </c:pt>
                <c:pt idx="157">
                  <c:v>63.736000000000004</c:v>
                </c:pt>
                <c:pt idx="158">
                  <c:v>63.513999999999996</c:v>
                </c:pt>
                <c:pt idx="159">
                  <c:v>63.566000000000003</c:v>
                </c:pt>
                <c:pt idx="160">
                  <c:v>63.596999999999994</c:v>
                </c:pt>
                <c:pt idx="161">
                  <c:v>63.863</c:v>
                </c:pt>
                <c:pt idx="162">
                  <c:v>63.665999999999997</c:v>
                </c:pt>
                <c:pt idx="163">
                  <c:v>63.570999999999998</c:v>
                </c:pt>
                <c:pt idx="164">
                  <c:v>63.447000000000003</c:v>
                </c:pt>
                <c:pt idx="165">
                  <c:v>63.688000000000002</c:v>
                </c:pt>
                <c:pt idx="166">
                  <c:v>63.468999999999994</c:v>
                </c:pt>
                <c:pt idx="167">
                  <c:v>63.558999999999997</c:v>
                </c:pt>
                <c:pt idx="168">
                  <c:v>63.465000000000003</c:v>
                </c:pt>
                <c:pt idx="169">
                  <c:v>63.263999999999996</c:v>
                </c:pt>
                <c:pt idx="170">
                  <c:v>63.748000000000005</c:v>
                </c:pt>
                <c:pt idx="171">
                  <c:v>63.391000000000005</c:v>
                </c:pt>
                <c:pt idx="172">
                  <c:v>63.569000000000003</c:v>
                </c:pt>
                <c:pt idx="173">
                  <c:v>63.361000000000004</c:v>
                </c:pt>
                <c:pt idx="174">
                  <c:v>63.606999999999999</c:v>
                </c:pt>
                <c:pt idx="175">
                  <c:v>63.325000000000003</c:v>
                </c:pt>
                <c:pt idx="176">
                  <c:v>63.388000000000005</c:v>
                </c:pt>
                <c:pt idx="177">
                  <c:v>63.304000000000002</c:v>
                </c:pt>
                <c:pt idx="178">
                  <c:v>63.429000000000002</c:v>
                </c:pt>
                <c:pt idx="179">
                  <c:v>63.504999999999995</c:v>
                </c:pt>
                <c:pt idx="180">
                  <c:v>63.087000000000003</c:v>
                </c:pt>
                <c:pt idx="181">
                  <c:v>63.116</c:v>
                </c:pt>
                <c:pt idx="182">
                  <c:v>63.296000000000006</c:v>
                </c:pt>
                <c:pt idx="183">
                  <c:v>63.296000000000006</c:v>
                </c:pt>
                <c:pt idx="184">
                  <c:v>63.436000000000007</c:v>
                </c:pt>
                <c:pt idx="185">
                  <c:v>63.171000000000006</c:v>
                </c:pt>
                <c:pt idx="186">
                  <c:v>62.977000000000004</c:v>
                </c:pt>
                <c:pt idx="187">
                  <c:v>63.464000000000006</c:v>
                </c:pt>
                <c:pt idx="188">
                  <c:v>62.928999999999995</c:v>
                </c:pt>
                <c:pt idx="189">
                  <c:v>63.185000000000002</c:v>
                </c:pt>
                <c:pt idx="190">
                  <c:v>63.080000000000005</c:v>
                </c:pt>
                <c:pt idx="191">
                  <c:v>62.844999999999999</c:v>
                </c:pt>
                <c:pt idx="192">
                  <c:v>63.091999999999999</c:v>
                </c:pt>
                <c:pt idx="193">
                  <c:v>63.306000000000004</c:v>
                </c:pt>
                <c:pt idx="194">
                  <c:v>63.278999999999996</c:v>
                </c:pt>
                <c:pt idx="195">
                  <c:v>63.173000000000002</c:v>
                </c:pt>
                <c:pt idx="196">
                  <c:v>62.920999999999999</c:v>
                </c:pt>
                <c:pt idx="197">
                  <c:v>63.055999999999997</c:v>
                </c:pt>
                <c:pt idx="198">
                  <c:v>63.002999999999908</c:v>
                </c:pt>
                <c:pt idx="199">
                  <c:v>62.796999999999905</c:v>
                </c:pt>
                <c:pt idx="200">
                  <c:v>63.054999999999893</c:v>
                </c:pt>
                <c:pt idx="201">
                  <c:v>62.949999999999896</c:v>
                </c:pt>
                <c:pt idx="202">
                  <c:v>62.950999999999901</c:v>
                </c:pt>
                <c:pt idx="203">
                  <c:v>62.854999999999905</c:v>
                </c:pt>
                <c:pt idx="204">
                  <c:v>62.744999999999898</c:v>
                </c:pt>
                <c:pt idx="205">
                  <c:v>62.816999999999908</c:v>
                </c:pt>
                <c:pt idx="206">
                  <c:v>62.780999999999892</c:v>
                </c:pt>
                <c:pt idx="207">
                  <c:v>62.835999999999906</c:v>
                </c:pt>
                <c:pt idx="208">
                  <c:v>62.719999999999899</c:v>
                </c:pt>
                <c:pt idx="209">
                  <c:v>62.459999999999894</c:v>
                </c:pt>
                <c:pt idx="210">
                  <c:v>62.698999999999891</c:v>
                </c:pt>
                <c:pt idx="211">
                  <c:v>62.844999999999899</c:v>
                </c:pt>
                <c:pt idx="212">
                  <c:v>62.773999999999909</c:v>
                </c:pt>
                <c:pt idx="213">
                  <c:v>62.808999999999891</c:v>
                </c:pt>
                <c:pt idx="214">
                  <c:v>62.795999999999893</c:v>
                </c:pt>
                <c:pt idx="215">
                  <c:v>62.735999999999898</c:v>
                </c:pt>
                <c:pt idx="216">
                  <c:v>62.8599999999999</c:v>
                </c:pt>
                <c:pt idx="217">
                  <c:v>62.457999999999799</c:v>
                </c:pt>
                <c:pt idx="218">
                  <c:v>62.491999999999798</c:v>
                </c:pt>
                <c:pt idx="219">
                  <c:v>62.559999999999803</c:v>
                </c:pt>
                <c:pt idx="220">
                  <c:v>62.778999999999797</c:v>
                </c:pt>
                <c:pt idx="221">
                  <c:v>62.758999999999794</c:v>
                </c:pt>
                <c:pt idx="222">
                  <c:v>62.677999999999798</c:v>
                </c:pt>
                <c:pt idx="223">
                  <c:v>62.58999999999979</c:v>
                </c:pt>
                <c:pt idx="224">
                  <c:v>62.589999999999797</c:v>
                </c:pt>
                <c:pt idx="225">
                  <c:v>62.748999999999796</c:v>
                </c:pt>
                <c:pt idx="226">
                  <c:v>62.849999999999802</c:v>
                </c:pt>
                <c:pt idx="227">
                  <c:v>62.519999999999804</c:v>
                </c:pt>
                <c:pt idx="228">
                  <c:v>62.717999999999805</c:v>
                </c:pt>
                <c:pt idx="229">
                  <c:v>62.849999999999802</c:v>
                </c:pt>
                <c:pt idx="230">
                  <c:v>62.674999999999798</c:v>
                </c:pt>
                <c:pt idx="231">
                  <c:v>62.493999999999801</c:v>
                </c:pt>
                <c:pt idx="232">
                  <c:v>62.483999999999803</c:v>
                </c:pt>
                <c:pt idx="233">
                  <c:v>62.501999999999796</c:v>
                </c:pt>
                <c:pt idx="234">
                  <c:v>62.436999999999799</c:v>
                </c:pt>
                <c:pt idx="235">
                  <c:v>62.364999999999803</c:v>
                </c:pt>
                <c:pt idx="236">
                  <c:v>62.317999999999799</c:v>
                </c:pt>
                <c:pt idx="237">
                  <c:v>62.503999999999692</c:v>
                </c:pt>
                <c:pt idx="238">
                  <c:v>62.263999999999704</c:v>
                </c:pt>
                <c:pt idx="239">
                  <c:v>62.378999999999706</c:v>
                </c:pt>
                <c:pt idx="240">
                  <c:v>62.240999999999708</c:v>
                </c:pt>
                <c:pt idx="241">
                  <c:v>62.450999999999702</c:v>
                </c:pt>
                <c:pt idx="242">
                  <c:v>62.359999999999701</c:v>
                </c:pt>
                <c:pt idx="243">
                  <c:v>62.7839999999997</c:v>
                </c:pt>
                <c:pt idx="244">
                  <c:v>62.479999999999706</c:v>
                </c:pt>
                <c:pt idx="245">
                  <c:v>62.331999999999695</c:v>
                </c:pt>
                <c:pt idx="246">
                  <c:v>62.472999999999693</c:v>
                </c:pt>
                <c:pt idx="247">
                  <c:v>62.398999999999702</c:v>
                </c:pt>
                <c:pt idx="248">
                  <c:v>62.410999999999703</c:v>
                </c:pt>
                <c:pt idx="249">
                  <c:v>62.458999999999698</c:v>
                </c:pt>
                <c:pt idx="250">
                  <c:v>62.299999999999699</c:v>
                </c:pt>
                <c:pt idx="251">
                  <c:v>62.497999999999699</c:v>
                </c:pt>
                <c:pt idx="252">
                  <c:v>62.348999999999698</c:v>
                </c:pt>
                <c:pt idx="253">
                  <c:v>62.127999999999702</c:v>
                </c:pt>
                <c:pt idx="254">
                  <c:v>62.5159999999997</c:v>
                </c:pt>
                <c:pt idx="255">
                  <c:v>62.231999999999694</c:v>
                </c:pt>
                <c:pt idx="256">
                  <c:v>62.566999999999595</c:v>
                </c:pt>
                <c:pt idx="257">
                  <c:v>62.149999999999601</c:v>
                </c:pt>
                <c:pt idx="258">
                  <c:v>62.305999999999599</c:v>
                </c:pt>
                <c:pt idx="259">
                  <c:v>61.907999999999603</c:v>
                </c:pt>
                <c:pt idx="260">
                  <c:v>62.545999999999601</c:v>
                </c:pt>
                <c:pt idx="261">
                  <c:v>62.004999999999598</c:v>
                </c:pt>
                <c:pt idx="262">
                  <c:v>62.173999999999594</c:v>
                </c:pt>
                <c:pt idx="263">
                  <c:v>62.161999999999601</c:v>
                </c:pt>
                <c:pt idx="264">
                  <c:v>62.415999999999599</c:v>
                </c:pt>
                <c:pt idx="265">
                  <c:v>61.909999999999606</c:v>
                </c:pt>
                <c:pt idx="266">
                  <c:v>62.2479999999996</c:v>
                </c:pt>
                <c:pt idx="267">
                  <c:v>62.212999999999596</c:v>
                </c:pt>
                <c:pt idx="268">
                  <c:v>62.116999999999599</c:v>
                </c:pt>
                <c:pt idx="269">
                  <c:v>62.302999999999592</c:v>
                </c:pt>
                <c:pt idx="270">
                  <c:v>62.047999999999604</c:v>
                </c:pt>
                <c:pt idx="271">
                  <c:v>61.879999999999605</c:v>
                </c:pt>
                <c:pt idx="272">
                  <c:v>61.952999999999605</c:v>
                </c:pt>
                <c:pt idx="273">
                  <c:v>61.962999999999596</c:v>
                </c:pt>
                <c:pt idx="274">
                  <c:v>62.363999999999599</c:v>
                </c:pt>
                <c:pt idx="275">
                  <c:v>61.910999999999603</c:v>
                </c:pt>
                <c:pt idx="276">
                  <c:v>62.080999999999491</c:v>
                </c:pt>
                <c:pt idx="277">
                  <c:v>62.172999999999497</c:v>
                </c:pt>
                <c:pt idx="278">
                  <c:v>61.986999999999497</c:v>
                </c:pt>
                <c:pt idx="279">
                  <c:v>61.990999999999509</c:v>
                </c:pt>
                <c:pt idx="280">
                  <c:v>61.945999999999493</c:v>
                </c:pt>
                <c:pt idx="281">
                  <c:v>62.007999999999498</c:v>
                </c:pt>
                <c:pt idx="282">
                  <c:v>61.916999999999497</c:v>
                </c:pt>
                <c:pt idx="283">
                  <c:v>62.038999999999497</c:v>
                </c:pt>
                <c:pt idx="284">
                  <c:v>62.102999999999497</c:v>
                </c:pt>
                <c:pt idx="285">
                  <c:v>62.018999999999501</c:v>
                </c:pt>
                <c:pt idx="286">
                  <c:v>62.069999999999496</c:v>
                </c:pt>
                <c:pt idx="287">
                  <c:v>61.723999999999492</c:v>
                </c:pt>
                <c:pt idx="288">
                  <c:v>62.037999999999506</c:v>
                </c:pt>
                <c:pt idx="289">
                  <c:v>61.615999999999502</c:v>
                </c:pt>
                <c:pt idx="290">
                  <c:v>61.873999999999505</c:v>
                </c:pt>
                <c:pt idx="291">
                  <c:v>61.801999999999502</c:v>
                </c:pt>
                <c:pt idx="292">
                  <c:v>61.794999999999504</c:v>
                </c:pt>
                <c:pt idx="293">
                  <c:v>61.9949999999995</c:v>
                </c:pt>
                <c:pt idx="294">
                  <c:v>61.703999999999503</c:v>
                </c:pt>
                <c:pt idx="295">
                  <c:v>61.824999999999406</c:v>
                </c:pt>
                <c:pt idx="296">
                  <c:v>61.912999999999407</c:v>
                </c:pt>
                <c:pt idx="297">
                  <c:v>61.885999999999392</c:v>
                </c:pt>
                <c:pt idx="298">
                  <c:v>61.753999999999394</c:v>
                </c:pt>
                <c:pt idx="299">
                  <c:v>61.764000000000003</c:v>
                </c:pt>
                <c:pt idx="300">
                  <c:v>61.756000000000597</c:v>
                </c:pt>
                <c:pt idx="301">
                  <c:v>61.785000000001205</c:v>
                </c:pt>
                <c:pt idx="302">
                  <c:v>61.750000000001798</c:v>
                </c:pt>
                <c:pt idx="303">
                  <c:v>61.523000000002398</c:v>
                </c:pt>
                <c:pt idx="304">
                  <c:v>62.001000000002996</c:v>
                </c:pt>
                <c:pt idx="305">
                  <c:v>61.570000000003603</c:v>
                </c:pt>
                <c:pt idx="306">
                  <c:v>61.835000000004193</c:v>
                </c:pt>
                <c:pt idx="307">
                  <c:v>61.500000000004803</c:v>
                </c:pt>
                <c:pt idx="308">
                  <c:v>61.785000000005404</c:v>
                </c:pt>
                <c:pt idx="309">
                  <c:v>61.778000000006003</c:v>
                </c:pt>
                <c:pt idx="310">
                  <c:v>61.7900000000066</c:v>
                </c:pt>
                <c:pt idx="311">
                  <c:v>61.500000000007198</c:v>
                </c:pt>
                <c:pt idx="312">
                  <c:v>61.689000000007795</c:v>
                </c:pt>
                <c:pt idx="313">
                  <c:v>61.495000000008396</c:v>
                </c:pt>
                <c:pt idx="314">
                  <c:v>61.684000000008993</c:v>
                </c:pt>
                <c:pt idx="315">
                  <c:v>61.489000000009604</c:v>
                </c:pt>
                <c:pt idx="316">
                  <c:v>61.679000000010191</c:v>
                </c:pt>
                <c:pt idx="317">
                  <c:v>61.604000000010792</c:v>
                </c:pt>
                <c:pt idx="318">
                  <c:v>61.55800000001139</c:v>
                </c:pt>
                <c:pt idx="319">
                  <c:v>61.375000000012008</c:v>
                </c:pt>
                <c:pt idx="320">
                  <c:v>61.766000000012603</c:v>
                </c:pt>
                <c:pt idx="321">
                  <c:v>61.530000000013203</c:v>
                </c:pt>
                <c:pt idx="322">
                  <c:v>61.555000000013798</c:v>
                </c:pt>
                <c:pt idx="323">
                  <c:v>61.7510000000144</c:v>
                </c:pt>
                <c:pt idx="324">
                  <c:v>61.534000000015006</c:v>
                </c:pt>
                <c:pt idx="325">
                  <c:v>61.513000000015595</c:v>
                </c:pt>
                <c:pt idx="326">
                  <c:v>61.501000000016198</c:v>
                </c:pt>
                <c:pt idx="327">
                  <c:v>61.510000000016809</c:v>
                </c:pt>
                <c:pt idx="328">
                  <c:v>61.703000000017397</c:v>
                </c:pt>
                <c:pt idx="329">
                  <c:v>61.419000000017995</c:v>
                </c:pt>
                <c:pt idx="330">
                  <c:v>61.254000000018607</c:v>
                </c:pt>
                <c:pt idx="331">
                  <c:v>61.149000000019207</c:v>
                </c:pt>
                <c:pt idx="332">
                  <c:v>61.657000000019806</c:v>
                </c:pt>
                <c:pt idx="333">
                  <c:v>61.655000000020401</c:v>
                </c:pt>
                <c:pt idx="334">
                  <c:v>61.441000000020992</c:v>
                </c:pt>
                <c:pt idx="335">
                  <c:v>61.262000000021594</c:v>
                </c:pt>
                <c:pt idx="336">
                  <c:v>61.369000000022204</c:v>
                </c:pt>
                <c:pt idx="337">
                  <c:v>61.335000000022802</c:v>
                </c:pt>
                <c:pt idx="338">
                  <c:v>61.299000000023405</c:v>
                </c:pt>
                <c:pt idx="339">
                  <c:v>61.274000000024003</c:v>
                </c:pt>
                <c:pt idx="340">
                  <c:v>61.232000000024605</c:v>
                </c:pt>
                <c:pt idx="341">
                  <c:v>61.246000000025205</c:v>
                </c:pt>
                <c:pt idx="342">
                  <c:v>61.2530000000258</c:v>
                </c:pt>
                <c:pt idx="343">
                  <c:v>61.427000000026396</c:v>
                </c:pt>
                <c:pt idx="344">
                  <c:v>61.298000000026995</c:v>
                </c:pt>
                <c:pt idx="345">
                  <c:v>61.466000000027599</c:v>
                </c:pt>
                <c:pt idx="346">
                  <c:v>60.972000000028203</c:v>
                </c:pt>
                <c:pt idx="347">
                  <c:v>61.379000000028803</c:v>
                </c:pt>
                <c:pt idx="348">
                  <c:v>61.0710000000294</c:v>
                </c:pt>
                <c:pt idx="349">
                  <c:v>61.279000000030003</c:v>
                </c:pt>
                <c:pt idx="350">
                  <c:v>61.209000000030599</c:v>
                </c:pt>
                <c:pt idx="351">
                  <c:v>61.059000000031197</c:v>
                </c:pt>
                <c:pt idx="352">
                  <c:v>61.030000000031791</c:v>
                </c:pt>
                <c:pt idx="353">
                  <c:v>61.304000000032396</c:v>
                </c:pt>
                <c:pt idx="354">
                  <c:v>61.209000000033008</c:v>
                </c:pt>
                <c:pt idx="355">
                  <c:v>61.282000000033605</c:v>
                </c:pt>
                <c:pt idx="356">
                  <c:v>61.368000000034208</c:v>
                </c:pt>
                <c:pt idx="357">
                  <c:v>61.282000000034799</c:v>
                </c:pt>
                <c:pt idx="358">
                  <c:v>61.398000000035303</c:v>
                </c:pt>
                <c:pt idx="359">
                  <c:v>60.950000000035899</c:v>
                </c:pt>
                <c:pt idx="360">
                  <c:v>61.032000000036497</c:v>
                </c:pt>
                <c:pt idx="361">
                  <c:v>61.069000000037093</c:v>
                </c:pt>
                <c:pt idx="362">
                  <c:v>61.199000000037692</c:v>
                </c:pt>
                <c:pt idx="363">
                  <c:v>61.043000000038298</c:v>
                </c:pt>
                <c:pt idx="364">
                  <c:v>61.307000000038897</c:v>
                </c:pt>
                <c:pt idx="365">
                  <c:v>60.9110000000395</c:v>
                </c:pt>
                <c:pt idx="366">
                  <c:v>61.010000000040094</c:v>
                </c:pt>
                <c:pt idx="367">
                  <c:v>61.0700000000407</c:v>
                </c:pt>
                <c:pt idx="368">
                  <c:v>60.933000000041304</c:v>
                </c:pt>
                <c:pt idx="369">
                  <c:v>61.013000000041892</c:v>
                </c:pt>
                <c:pt idx="370">
                  <c:v>61.047000000042502</c:v>
                </c:pt>
                <c:pt idx="371">
                  <c:v>60.723000000043093</c:v>
                </c:pt>
                <c:pt idx="372">
                  <c:v>61.007000000043696</c:v>
                </c:pt>
                <c:pt idx="373">
                  <c:v>61.060000000044298</c:v>
                </c:pt>
                <c:pt idx="374">
                  <c:v>60.872000000044899</c:v>
                </c:pt>
                <c:pt idx="375">
                  <c:v>60.761000000045499</c:v>
                </c:pt>
                <c:pt idx="376">
                  <c:v>60.946000000046105</c:v>
                </c:pt>
                <c:pt idx="377">
                  <c:v>60.867000000046701</c:v>
                </c:pt>
                <c:pt idx="378">
                  <c:v>60.9760000000473</c:v>
                </c:pt>
                <c:pt idx="379">
                  <c:v>61.042000000047892</c:v>
                </c:pt>
                <c:pt idx="380">
                  <c:v>60.682000000048504</c:v>
                </c:pt>
                <c:pt idx="381">
                  <c:v>61.048000000049107</c:v>
                </c:pt>
                <c:pt idx="382">
                  <c:v>61.027000000049696</c:v>
                </c:pt>
                <c:pt idx="383">
                  <c:v>60.975000000050308</c:v>
                </c:pt>
                <c:pt idx="384">
                  <c:v>60.877000000050899</c:v>
                </c:pt>
                <c:pt idx="385">
                  <c:v>60.793000000051499</c:v>
                </c:pt>
                <c:pt idx="386">
                  <c:v>60.924000000052104</c:v>
                </c:pt>
                <c:pt idx="387">
                  <c:v>60.664000000052702</c:v>
                </c:pt>
                <c:pt idx="388">
                  <c:v>60.719000000053299</c:v>
                </c:pt>
                <c:pt idx="389">
                  <c:v>60.613000000053901</c:v>
                </c:pt>
                <c:pt idx="390">
                  <c:v>60.679000000054508</c:v>
                </c:pt>
                <c:pt idx="391">
                  <c:v>60.892000000055106</c:v>
                </c:pt>
                <c:pt idx="392">
                  <c:v>60.983000000055704</c:v>
                </c:pt>
                <c:pt idx="393">
                  <c:v>60.865000000056298</c:v>
                </c:pt>
                <c:pt idx="394">
                  <c:v>60.632000000056898</c:v>
                </c:pt>
                <c:pt idx="395">
                  <c:v>60.788000000057494</c:v>
                </c:pt>
                <c:pt idx="396">
                  <c:v>60.917000000058103</c:v>
                </c:pt>
                <c:pt idx="397">
                  <c:v>61.011000000058701</c:v>
                </c:pt>
                <c:pt idx="398">
                  <c:v>60.751000000059307</c:v>
                </c:pt>
                <c:pt idx="399">
                  <c:v>60.929000000059908</c:v>
                </c:pt>
                <c:pt idx="400">
                  <c:v>60.773000000060506</c:v>
                </c:pt>
                <c:pt idx="401">
                  <c:v>60.865000000061094</c:v>
                </c:pt>
                <c:pt idx="402">
                  <c:v>60.804000000061706</c:v>
                </c:pt>
                <c:pt idx="403">
                  <c:v>60.740000000062302</c:v>
                </c:pt>
                <c:pt idx="404">
                  <c:v>60.801000000062899</c:v>
                </c:pt>
                <c:pt idx="405">
                  <c:v>60.809000000063499</c:v>
                </c:pt>
                <c:pt idx="406">
                  <c:v>60.718000000064094</c:v>
                </c:pt>
                <c:pt idx="407">
                  <c:v>60.765000000064703</c:v>
                </c:pt>
                <c:pt idx="408">
                  <c:v>61.055000000065299</c:v>
                </c:pt>
                <c:pt idx="409">
                  <c:v>60.819000000065898</c:v>
                </c:pt>
                <c:pt idx="410">
                  <c:v>60.904000000066496</c:v>
                </c:pt>
                <c:pt idx="411">
                  <c:v>60.989000000067094</c:v>
                </c:pt>
                <c:pt idx="412">
                  <c:v>60.703000000067696</c:v>
                </c:pt>
                <c:pt idx="413">
                  <c:v>60.851000000068296</c:v>
                </c:pt>
                <c:pt idx="414">
                  <c:v>60.890000000068902</c:v>
                </c:pt>
                <c:pt idx="415">
                  <c:v>60.781000000069504</c:v>
                </c:pt>
                <c:pt idx="416">
                  <c:v>60.751000000070107</c:v>
                </c:pt>
                <c:pt idx="417">
                  <c:v>60.8290000000707</c:v>
                </c:pt>
                <c:pt idx="418">
                  <c:v>60.946000000071308</c:v>
                </c:pt>
                <c:pt idx="419">
                  <c:v>60.918000000071906</c:v>
                </c:pt>
                <c:pt idx="420">
                  <c:v>60.878000000072504</c:v>
                </c:pt>
                <c:pt idx="421">
                  <c:v>61.112000000073103</c:v>
                </c:pt>
                <c:pt idx="422">
                  <c:v>60.768000000073698</c:v>
                </c:pt>
                <c:pt idx="423">
                  <c:v>60.724000000074291</c:v>
                </c:pt>
                <c:pt idx="424">
                  <c:v>60.645000000074909</c:v>
                </c:pt>
                <c:pt idx="425">
                  <c:v>60.9280000000755</c:v>
                </c:pt>
                <c:pt idx="426">
                  <c:v>60.766000000076097</c:v>
                </c:pt>
                <c:pt idx="427">
                  <c:v>60.898000000076706</c:v>
                </c:pt>
                <c:pt idx="428">
                  <c:v>60.679000000077302</c:v>
                </c:pt>
                <c:pt idx="429">
                  <c:v>60.798000000077906</c:v>
                </c:pt>
                <c:pt idx="430">
                  <c:v>60.7870000000785</c:v>
                </c:pt>
                <c:pt idx="431">
                  <c:v>60.592000000079096</c:v>
                </c:pt>
                <c:pt idx="432">
                  <c:v>60.648000000079698</c:v>
                </c:pt>
                <c:pt idx="433">
                  <c:v>60.659000000080304</c:v>
                </c:pt>
                <c:pt idx="434">
                  <c:v>60.620000000080907</c:v>
                </c:pt>
                <c:pt idx="435">
                  <c:v>60.414000000081508</c:v>
                </c:pt>
                <c:pt idx="436">
                  <c:v>60.766000000082101</c:v>
                </c:pt>
                <c:pt idx="437">
                  <c:v>60.683000000082693</c:v>
                </c:pt>
                <c:pt idx="438">
                  <c:v>60.750000000083304</c:v>
                </c:pt>
                <c:pt idx="439">
                  <c:v>60.608000000083898</c:v>
                </c:pt>
                <c:pt idx="440">
                  <c:v>60.8220000000845</c:v>
                </c:pt>
                <c:pt idx="441">
                  <c:v>60.657000000085098</c:v>
                </c:pt>
                <c:pt idx="442">
                  <c:v>60.438000000085701</c:v>
                </c:pt>
                <c:pt idx="443">
                  <c:v>60.551000000086304</c:v>
                </c:pt>
                <c:pt idx="444">
                  <c:v>60.837000000086896</c:v>
                </c:pt>
                <c:pt idx="445">
                  <c:v>60.402000000087497</c:v>
                </c:pt>
                <c:pt idx="446">
                  <c:v>60.549000000088093</c:v>
                </c:pt>
                <c:pt idx="447">
                  <c:v>60.501000000088695</c:v>
                </c:pt>
                <c:pt idx="448">
                  <c:v>60.502000000089303</c:v>
                </c:pt>
                <c:pt idx="449">
                  <c:v>60.577000000089896</c:v>
                </c:pt>
                <c:pt idx="450">
                  <c:v>60.407000000090505</c:v>
                </c:pt>
                <c:pt idx="451">
                  <c:v>60.600000000091107</c:v>
                </c:pt>
                <c:pt idx="452">
                  <c:v>60.651000000091699</c:v>
                </c:pt>
                <c:pt idx="453">
                  <c:v>60.479000000092306</c:v>
                </c:pt>
                <c:pt idx="454">
                  <c:v>60.539000000092898</c:v>
                </c:pt>
                <c:pt idx="455">
                  <c:v>60.601000000093499</c:v>
                </c:pt>
                <c:pt idx="456">
                  <c:v>60.705000000094103</c:v>
                </c:pt>
                <c:pt idx="457">
                  <c:v>60.446000000094692</c:v>
                </c:pt>
                <c:pt idx="458">
                  <c:v>60.360000000095297</c:v>
                </c:pt>
                <c:pt idx="459">
                  <c:v>60.746000000095904</c:v>
                </c:pt>
                <c:pt idx="460">
                  <c:v>60.680000000096506</c:v>
                </c:pt>
                <c:pt idx="461">
                  <c:v>60.613000000097102</c:v>
                </c:pt>
                <c:pt idx="462">
                  <c:v>60.532000000097703</c:v>
                </c:pt>
                <c:pt idx="463">
                  <c:v>60.436000000098304</c:v>
                </c:pt>
                <c:pt idx="464">
                  <c:v>60.567000000098894</c:v>
                </c:pt>
                <c:pt idx="465">
                  <c:v>60.549000000099497</c:v>
                </c:pt>
                <c:pt idx="466">
                  <c:v>60.462000000100097</c:v>
                </c:pt>
                <c:pt idx="467">
                  <c:v>60.0540000001007</c:v>
                </c:pt>
                <c:pt idx="468">
                  <c:v>60.5070000001013</c:v>
                </c:pt>
                <c:pt idx="469">
                  <c:v>60.709000000101902</c:v>
                </c:pt>
                <c:pt idx="470">
                  <c:v>60.699000000102501</c:v>
                </c:pt>
                <c:pt idx="471">
                  <c:v>60.525000000103098</c:v>
                </c:pt>
                <c:pt idx="472">
                  <c:v>60.553000000103694</c:v>
                </c:pt>
                <c:pt idx="473">
                  <c:v>60.576000000104294</c:v>
                </c:pt>
                <c:pt idx="474">
                  <c:v>60.411000000104892</c:v>
                </c:pt>
                <c:pt idx="475">
                  <c:v>60.250000000105494</c:v>
                </c:pt>
                <c:pt idx="476">
                  <c:v>60.375000000106105</c:v>
                </c:pt>
                <c:pt idx="477">
                  <c:v>60.6200000001067</c:v>
                </c:pt>
                <c:pt idx="478">
                  <c:v>60.346000000107303</c:v>
                </c:pt>
                <c:pt idx="479">
                  <c:v>60.695000000107896</c:v>
                </c:pt>
                <c:pt idx="480">
                  <c:v>60.274000000108494</c:v>
                </c:pt>
                <c:pt idx="481">
                  <c:v>60.319000000109</c:v>
                </c:pt>
                <c:pt idx="482">
                  <c:v>60.517000000109597</c:v>
                </c:pt>
                <c:pt idx="483">
                  <c:v>60.394000000110196</c:v>
                </c:pt>
                <c:pt idx="484">
                  <c:v>60.264000000110791</c:v>
                </c:pt>
                <c:pt idx="485">
                  <c:v>60.336000000111397</c:v>
                </c:pt>
                <c:pt idx="486">
                  <c:v>60.434000000112007</c:v>
                </c:pt>
                <c:pt idx="487">
                  <c:v>60.311000000112607</c:v>
                </c:pt>
                <c:pt idx="488">
                  <c:v>59.903000000113195</c:v>
                </c:pt>
                <c:pt idx="489">
                  <c:v>60.457000000113801</c:v>
                </c:pt>
                <c:pt idx="490">
                  <c:v>60.386000000114393</c:v>
                </c:pt>
                <c:pt idx="491">
                  <c:v>60.253000000115001</c:v>
                </c:pt>
                <c:pt idx="492">
                  <c:v>60.346000000115595</c:v>
                </c:pt>
                <c:pt idx="493">
                  <c:v>60.369000000116195</c:v>
                </c:pt>
                <c:pt idx="494">
                  <c:v>60.312000000116797</c:v>
                </c:pt>
                <c:pt idx="495">
                  <c:v>60.126000000117401</c:v>
                </c:pt>
                <c:pt idx="496">
                  <c:v>60.516000000118005</c:v>
                </c:pt>
                <c:pt idx="497">
                  <c:v>60.5140000001186</c:v>
                </c:pt>
                <c:pt idx="498">
                  <c:v>60.150000000119199</c:v>
                </c:pt>
                <c:pt idx="499">
                  <c:v>60.245000000119802</c:v>
                </c:pt>
                <c:pt idx="500">
                  <c:v>60.249000000120397</c:v>
                </c:pt>
                <c:pt idx="501">
                  <c:v>60.268000000120992</c:v>
                </c:pt>
                <c:pt idx="502">
                  <c:v>60.397000000121601</c:v>
                </c:pt>
                <c:pt idx="503">
                  <c:v>60.21200000012221</c:v>
                </c:pt>
                <c:pt idx="504">
                  <c:v>60.263000000122801</c:v>
                </c:pt>
                <c:pt idx="505">
                  <c:v>60.274000000123401</c:v>
                </c:pt>
                <c:pt idx="506">
                  <c:v>60.152000000124005</c:v>
                </c:pt>
                <c:pt idx="507">
                  <c:v>60.218000000124597</c:v>
                </c:pt>
                <c:pt idx="508">
                  <c:v>60.105000000125202</c:v>
                </c:pt>
                <c:pt idx="509">
                  <c:v>59.869000000125808</c:v>
                </c:pt>
                <c:pt idx="510">
                  <c:v>60.0420000001264</c:v>
                </c:pt>
                <c:pt idx="511">
                  <c:v>59.909000000126994</c:v>
                </c:pt>
                <c:pt idx="512">
                  <c:v>59.933000000127599</c:v>
                </c:pt>
                <c:pt idx="513">
                  <c:v>60.063000000128199</c:v>
                </c:pt>
                <c:pt idx="514">
                  <c:v>60.183000000128793</c:v>
                </c:pt>
                <c:pt idx="515">
                  <c:v>59.805000000129397</c:v>
                </c:pt>
                <c:pt idx="516">
                  <c:v>60.275000000129999</c:v>
                </c:pt>
                <c:pt idx="517">
                  <c:v>60.3620000001306</c:v>
                </c:pt>
                <c:pt idx="518">
                  <c:v>60.380000000131204</c:v>
                </c:pt>
                <c:pt idx="519">
                  <c:v>60.478000000131807</c:v>
                </c:pt>
                <c:pt idx="520">
                  <c:v>60.308000000132395</c:v>
                </c:pt>
                <c:pt idx="521">
                  <c:v>60.371000000133002</c:v>
                </c:pt>
                <c:pt idx="522">
                  <c:v>60.333000000133595</c:v>
                </c:pt>
                <c:pt idx="523">
                  <c:v>60.260000000134205</c:v>
                </c:pt>
                <c:pt idx="524">
                  <c:v>60.2550000001348</c:v>
                </c:pt>
                <c:pt idx="525">
                  <c:v>60.550000000135391</c:v>
                </c:pt>
                <c:pt idx="526">
                  <c:v>60.515000000136006</c:v>
                </c:pt>
                <c:pt idx="527">
                  <c:v>60.344000000136603</c:v>
                </c:pt>
                <c:pt idx="528">
                  <c:v>60.395000000137195</c:v>
                </c:pt>
                <c:pt idx="529">
                  <c:v>60.319000000137805</c:v>
                </c:pt>
                <c:pt idx="530">
                  <c:v>60.407000000138403</c:v>
                </c:pt>
                <c:pt idx="531">
                  <c:v>60.050000000138994</c:v>
                </c:pt>
                <c:pt idx="532">
                  <c:v>60.289000000139602</c:v>
                </c:pt>
                <c:pt idx="533">
                  <c:v>60.251000000140195</c:v>
                </c:pt>
                <c:pt idx="534">
                  <c:v>60.228000000140803</c:v>
                </c:pt>
                <c:pt idx="535">
                  <c:v>60.023000000141401</c:v>
                </c:pt>
                <c:pt idx="536">
                  <c:v>60.274000000141996</c:v>
                </c:pt>
                <c:pt idx="537">
                  <c:v>60.4170000001426</c:v>
                </c:pt>
                <c:pt idx="538">
                  <c:v>60.496000000143198</c:v>
                </c:pt>
                <c:pt idx="539">
                  <c:v>59.955000000143805</c:v>
                </c:pt>
                <c:pt idx="540">
                  <c:v>60.333000000144395</c:v>
                </c:pt>
                <c:pt idx="541">
                  <c:v>60.216000000144994</c:v>
                </c:pt>
                <c:pt idx="542">
                  <c:v>60.319000000145593</c:v>
                </c:pt>
                <c:pt idx="543">
                  <c:v>60.36800000014621</c:v>
                </c:pt>
                <c:pt idx="544">
                  <c:v>60.329000000146799</c:v>
                </c:pt>
                <c:pt idx="545">
                  <c:v>60.230000000147399</c:v>
                </c:pt>
                <c:pt idx="546">
                  <c:v>60.331000000148002</c:v>
                </c:pt>
                <c:pt idx="547">
                  <c:v>60.218000000148606</c:v>
                </c:pt>
                <c:pt idx="548">
                  <c:v>60.3260000001492</c:v>
                </c:pt>
                <c:pt idx="549">
                  <c:v>60.232000000149796</c:v>
                </c:pt>
                <c:pt idx="550">
                  <c:v>60.211000000150399</c:v>
                </c:pt>
                <c:pt idx="551">
                  <c:v>60.140000000150991</c:v>
                </c:pt>
                <c:pt idx="552">
                  <c:v>60.443000000151599</c:v>
                </c:pt>
                <c:pt idx="553">
                  <c:v>60.647000000152197</c:v>
                </c:pt>
                <c:pt idx="554">
                  <c:v>60.661000000152796</c:v>
                </c:pt>
                <c:pt idx="555">
                  <c:v>60.491000000153399</c:v>
                </c:pt>
                <c:pt idx="556">
                  <c:v>60.504000000153994</c:v>
                </c:pt>
                <c:pt idx="557">
                  <c:v>60.294000000154597</c:v>
                </c:pt>
                <c:pt idx="558">
                  <c:v>60.231000000155198</c:v>
                </c:pt>
                <c:pt idx="559">
                  <c:v>60.477000000155797</c:v>
                </c:pt>
                <c:pt idx="560">
                  <c:v>60.3130000001564</c:v>
                </c:pt>
                <c:pt idx="561">
                  <c:v>60.311000000156994</c:v>
                </c:pt>
                <c:pt idx="562">
                  <c:v>60.398000000157602</c:v>
                </c:pt>
                <c:pt idx="563">
                  <c:v>60.201000000158203</c:v>
                </c:pt>
                <c:pt idx="564">
                  <c:v>60.308000000158792</c:v>
                </c:pt>
                <c:pt idx="565">
                  <c:v>60.055000000159495</c:v>
                </c:pt>
                <c:pt idx="566">
                  <c:v>60.371000000160109</c:v>
                </c:pt>
                <c:pt idx="567">
                  <c:v>60.143000000160704</c:v>
                </c:pt>
                <c:pt idx="568">
                  <c:v>60.191000000161296</c:v>
                </c:pt>
                <c:pt idx="569">
                  <c:v>60.422000000161894</c:v>
                </c:pt>
                <c:pt idx="570">
                  <c:v>60.221000000162505</c:v>
                </c:pt>
                <c:pt idx="571">
                  <c:v>60.466000000163099</c:v>
                </c:pt>
                <c:pt idx="572">
                  <c:v>60.154000000163691</c:v>
                </c:pt>
                <c:pt idx="573">
                  <c:v>60.105000000164303</c:v>
                </c:pt>
                <c:pt idx="574">
                  <c:v>59.955000000164908</c:v>
                </c:pt>
                <c:pt idx="575">
                  <c:v>60.238000000165499</c:v>
                </c:pt>
                <c:pt idx="576">
                  <c:v>60.156000000166095</c:v>
                </c:pt>
                <c:pt idx="577">
                  <c:v>60.167000000166695</c:v>
                </c:pt>
                <c:pt idx="578">
                  <c:v>60.256000000167298</c:v>
                </c:pt>
                <c:pt idx="579">
                  <c:v>60.355000000167905</c:v>
                </c:pt>
                <c:pt idx="580">
                  <c:v>60.137000000168491</c:v>
                </c:pt>
                <c:pt idx="581">
                  <c:v>60.483000000169199</c:v>
                </c:pt>
                <c:pt idx="582">
                  <c:v>60.399000000169806</c:v>
                </c:pt>
                <c:pt idx="583">
                  <c:v>60.195000000170403</c:v>
                </c:pt>
                <c:pt idx="584">
                  <c:v>60.088000000171007</c:v>
                </c:pt>
                <c:pt idx="585">
                  <c:v>60.323000000171596</c:v>
                </c:pt>
                <c:pt idx="586">
                  <c:v>60.106000000172202</c:v>
                </c:pt>
                <c:pt idx="587">
                  <c:v>60.214000000172796</c:v>
                </c:pt>
                <c:pt idx="588">
                  <c:v>60.247000000173401</c:v>
                </c:pt>
                <c:pt idx="589">
                  <c:v>59.846000000173994</c:v>
                </c:pt>
                <c:pt idx="590">
                  <c:v>60.3850000001746</c:v>
                </c:pt>
                <c:pt idx="591">
                  <c:v>59.828000000175209</c:v>
                </c:pt>
                <c:pt idx="592">
                  <c:v>60.266000000175801</c:v>
                </c:pt>
                <c:pt idx="593">
                  <c:v>60.093000000176403</c:v>
                </c:pt>
                <c:pt idx="594">
                  <c:v>60.196000000177001</c:v>
                </c:pt>
                <c:pt idx="595">
                  <c:v>59.964000000177606</c:v>
                </c:pt>
                <c:pt idx="596">
                  <c:v>60.073000000178205</c:v>
                </c:pt>
                <c:pt idx="597">
                  <c:v>60.212000000178904</c:v>
                </c:pt>
                <c:pt idx="598">
                  <c:v>60.054000000179492</c:v>
                </c:pt>
                <c:pt idx="599">
                  <c:v>60.22200000018011</c:v>
                </c:pt>
                <c:pt idx="600">
                  <c:v>60.508000000180701</c:v>
                </c:pt>
                <c:pt idx="601">
                  <c:v>59.951000000181303</c:v>
                </c:pt>
                <c:pt idx="602">
                  <c:v>59.781000000181905</c:v>
                </c:pt>
                <c:pt idx="603">
                  <c:v>60.100000000182497</c:v>
                </c:pt>
                <c:pt idx="604">
                  <c:v>60.118000000183102</c:v>
                </c:pt>
                <c:pt idx="605">
                  <c:v>60.369000000183696</c:v>
                </c:pt>
                <c:pt idx="606">
                  <c:v>60.037000000184293</c:v>
                </c:pt>
                <c:pt idx="607">
                  <c:v>59.804000000184892</c:v>
                </c:pt>
                <c:pt idx="608">
                  <c:v>60.055000000185508</c:v>
                </c:pt>
                <c:pt idx="609">
                  <c:v>60.193000000186103</c:v>
                </c:pt>
                <c:pt idx="610">
                  <c:v>60.044000000186706</c:v>
                </c:pt>
                <c:pt idx="611">
                  <c:v>59.698000000187307</c:v>
                </c:pt>
                <c:pt idx="612">
                  <c:v>60.188000000187905</c:v>
                </c:pt>
                <c:pt idx="613">
                  <c:v>60.322000000188595</c:v>
                </c:pt>
                <c:pt idx="614">
                  <c:v>60.071000000189194</c:v>
                </c:pt>
                <c:pt idx="615">
                  <c:v>60.088000000189794</c:v>
                </c:pt>
                <c:pt idx="616">
                  <c:v>60.121000000190406</c:v>
                </c:pt>
                <c:pt idx="617">
                  <c:v>60.143000000191002</c:v>
                </c:pt>
                <c:pt idx="618">
                  <c:v>59.793000000191597</c:v>
                </c:pt>
                <c:pt idx="619">
                  <c:v>59.954000000192202</c:v>
                </c:pt>
                <c:pt idx="620">
                  <c:v>60.018000000192799</c:v>
                </c:pt>
                <c:pt idx="621">
                  <c:v>59.886000000193398</c:v>
                </c:pt>
                <c:pt idx="622">
                  <c:v>59.918000000193999</c:v>
                </c:pt>
                <c:pt idx="623">
                  <c:v>60.010000000194601</c:v>
                </c:pt>
                <c:pt idx="624">
                  <c:v>60.020000000195196</c:v>
                </c:pt>
                <c:pt idx="625">
                  <c:v>60.218000000195801</c:v>
                </c:pt>
                <c:pt idx="626">
                  <c:v>60.120000000196406</c:v>
                </c:pt>
                <c:pt idx="627">
                  <c:v>59.911000000197006</c:v>
                </c:pt>
                <c:pt idx="628">
                  <c:v>60.146000000197695</c:v>
                </c:pt>
                <c:pt idx="629">
                  <c:v>60.047000000198295</c:v>
                </c:pt>
                <c:pt idx="630">
                  <c:v>59.669000000198899</c:v>
                </c:pt>
                <c:pt idx="631">
                  <c:v>60.321000000199504</c:v>
                </c:pt>
                <c:pt idx="632">
                  <c:v>60.037000000200102</c:v>
                </c:pt>
                <c:pt idx="633">
                  <c:v>60.008000000200703</c:v>
                </c:pt>
                <c:pt idx="634">
                  <c:v>60.036000000201298</c:v>
                </c:pt>
                <c:pt idx="635">
                  <c:v>59.750000000201901</c:v>
                </c:pt>
                <c:pt idx="636">
                  <c:v>60.000000000202505</c:v>
                </c:pt>
                <c:pt idx="637">
                  <c:v>60.167000000203096</c:v>
                </c:pt>
                <c:pt idx="638">
                  <c:v>59.937000000203696</c:v>
                </c:pt>
                <c:pt idx="639">
                  <c:v>59.891000000204293</c:v>
                </c:pt>
                <c:pt idx="640">
                  <c:v>59.781000000204898</c:v>
                </c:pt>
                <c:pt idx="641">
                  <c:v>59.831000000205499</c:v>
                </c:pt>
                <c:pt idx="642">
                  <c:v>59.879000000206098</c:v>
                </c:pt>
                <c:pt idx="643">
                  <c:v>60.032000000206708</c:v>
                </c:pt>
                <c:pt idx="644">
                  <c:v>60.192000000207408</c:v>
                </c:pt>
                <c:pt idx="645">
                  <c:v>59.996000000207999</c:v>
                </c:pt>
                <c:pt idx="646">
                  <c:v>60.133000000208604</c:v>
                </c:pt>
                <c:pt idx="647">
                  <c:v>60.027000000209199</c:v>
                </c:pt>
                <c:pt idx="648">
                  <c:v>60.175000000209799</c:v>
                </c:pt>
                <c:pt idx="649">
                  <c:v>60.127000000210401</c:v>
                </c:pt>
                <c:pt idx="650">
                  <c:v>60.029000000210999</c:v>
                </c:pt>
                <c:pt idx="651">
                  <c:v>60.101000000211606</c:v>
                </c:pt>
                <c:pt idx="652">
                  <c:v>60.177000000212203</c:v>
                </c:pt>
                <c:pt idx="653">
                  <c:v>60.020000000212796</c:v>
                </c:pt>
                <c:pt idx="654">
                  <c:v>59.955000000213403</c:v>
                </c:pt>
                <c:pt idx="655">
                  <c:v>60.097000000214003</c:v>
                </c:pt>
                <c:pt idx="656">
                  <c:v>59.993000000214593</c:v>
                </c:pt>
                <c:pt idx="657">
                  <c:v>60.030000000215203</c:v>
                </c:pt>
                <c:pt idx="658">
                  <c:v>60.1580000002158</c:v>
                </c:pt>
                <c:pt idx="659">
                  <c:v>59.835000000216397</c:v>
                </c:pt>
                <c:pt idx="660">
                  <c:v>60.089000000217105</c:v>
                </c:pt>
                <c:pt idx="661">
                  <c:v>59.815000000217694</c:v>
                </c:pt>
                <c:pt idx="662">
                  <c:v>60.057000000218302</c:v>
                </c:pt>
                <c:pt idx="663">
                  <c:v>59.806000000218901</c:v>
                </c:pt>
                <c:pt idx="664">
                  <c:v>59.522000000219499</c:v>
                </c:pt>
                <c:pt idx="665">
                  <c:v>59.843000000220101</c:v>
                </c:pt>
                <c:pt idx="666">
                  <c:v>59.861000000220699</c:v>
                </c:pt>
                <c:pt idx="667">
                  <c:v>59.875000000221299</c:v>
                </c:pt>
                <c:pt idx="668">
                  <c:v>59.853000000221897</c:v>
                </c:pt>
                <c:pt idx="669">
                  <c:v>60.109000000222501</c:v>
                </c:pt>
                <c:pt idx="670">
                  <c:v>59.928000000223093</c:v>
                </c:pt>
                <c:pt idx="671">
                  <c:v>59.839000000223699</c:v>
                </c:pt>
                <c:pt idx="672">
                  <c:v>59.976000000224303</c:v>
                </c:pt>
                <c:pt idx="673">
                  <c:v>60.016000000224899</c:v>
                </c:pt>
                <c:pt idx="674">
                  <c:v>60.151000000225494</c:v>
                </c:pt>
                <c:pt idx="675">
                  <c:v>59.872000000226109</c:v>
                </c:pt>
                <c:pt idx="676">
                  <c:v>59.998000000226803</c:v>
                </c:pt>
                <c:pt idx="677">
                  <c:v>59.793000000227394</c:v>
                </c:pt>
                <c:pt idx="678">
                  <c:v>59.932000000227994</c:v>
                </c:pt>
                <c:pt idx="679">
                  <c:v>60.087000000228599</c:v>
                </c:pt>
                <c:pt idx="680">
                  <c:v>59.900000000229205</c:v>
                </c:pt>
                <c:pt idx="681">
                  <c:v>59.957000000229797</c:v>
                </c:pt>
                <c:pt idx="682">
                  <c:v>59.646000000230394</c:v>
                </c:pt>
                <c:pt idx="683">
                  <c:v>60.121000000231</c:v>
                </c:pt>
                <c:pt idx="684">
                  <c:v>60.148000000231605</c:v>
                </c:pt>
                <c:pt idx="685">
                  <c:v>59.838000000232206</c:v>
                </c:pt>
                <c:pt idx="686">
                  <c:v>59.984000000232797</c:v>
                </c:pt>
                <c:pt idx="687">
                  <c:v>59.860000000233406</c:v>
                </c:pt>
                <c:pt idx="688">
                  <c:v>59.889000000234006</c:v>
                </c:pt>
                <c:pt idx="689">
                  <c:v>59.892000000234596</c:v>
                </c:pt>
                <c:pt idx="690">
                  <c:v>59.923000000235191</c:v>
                </c:pt>
                <c:pt idx="691">
                  <c:v>60.0490000002358</c:v>
                </c:pt>
                <c:pt idx="692">
                  <c:v>59.716000000236498</c:v>
                </c:pt>
                <c:pt idx="693">
                  <c:v>60.122000000237108</c:v>
                </c:pt>
                <c:pt idx="694">
                  <c:v>60.035000000237694</c:v>
                </c:pt>
                <c:pt idx="695">
                  <c:v>59.776000000238298</c:v>
                </c:pt>
                <c:pt idx="696">
                  <c:v>59.824000000238904</c:v>
                </c:pt>
                <c:pt idx="697">
                  <c:v>59.712000000239499</c:v>
                </c:pt>
                <c:pt idx="698">
                  <c:v>59.935000000240102</c:v>
                </c:pt>
                <c:pt idx="699">
                  <c:v>59.701000000240697</c:v>
                </c:pt>
                <c:pt idx="700">
                  <c:v>60.013000000241306</c:v>
                </c:pt>
                <c:pt idx="701">
                  <c:v>59.821000000241902</c:v>
                </c:pt>
                <c:pt idx="702">
                  <c:v>59.736000000242498</c:v>
                </c:pt>
                <c:pt idx="703">
                  <c:v>59.710000000243106</c:v>
                </c:pt>
                <c:pt idx="704">
                  <c:v>60.010000000243707</c:v>
                </c:pt>
                <c:pt idx="705">
                  <c:v>59.783000000244293</c:v>
                </c:pt>
                <c:pt idx="706">
                  <c:v>59.925000000244893</c:v>
                </c:pt>
                <c:pt idx="707">
                  <c:v>59.694000000245502</c:v>
                </c:pt>
                <c:pt idx="708">
                  <c:v>59.9710000002462</c:v>
                </c:pt>
                <c:pt idx="709">
                  <c:v>59.757000000246805</c:v>
                </c:pt>
                <c:pt idx="710">
                  <c:v>59.791000000247401</c:v>
                </c:pt>
                <c:pt idx="711">
                  <c:v>59.765000000247994</c:v>
                </c:pt>
                <c:pt idx="712">
                  <c:v>59.999000000248607</c:v>
                </c:pt>
                <c:pt idx="713">
                  <c:v>59.777000000249203</c:v>
                </c:pt>
                <c:pt idx="714">
                  <c:v>59.839000000249804</c:v>
                </c:pt>
                <c:pt idx="715">
                  <c:v>59.679000000250397</c:v>
                </c:pt>
                <c:pt idx="716">
                  <c:v>59.931000000250997</c:v>
                </c:pt>
                <c:pt idx="717">
                  <c:v>59.714000000251609</c:v>
                </c:pt>
                <c:pt idx="718">
                  <c:v>59.505000000252195</c:v>
                </c:pt>
                <c:pt idx="719">
                  <c:v>59.818000000252802</c:v>
                </c:pt>
                <c:pt idx="720">
                  <c:v>59.935000000253396</c:v>
                </c:pt>
                <c:pt idx="721">
                  <c:v>59.630000000253993</c:v>
                </c:pt>
                <c:pt idx="722">
                  <c:v>59.713000000254596</c:v>
                </c:pt>
                <c:pt idx="723">
                  <c:v>59.630000000255201</c:v>
                </c:pt>
                <c:pt idx="724">
                  <c:v>59.864000000255899</c:v>
                </c:pt>
                <c:pt idx="725">
                  <c:v>59.896000000256507</c:v>
                </c:pt>
                <c:pt idx="726">
                  <c:v>59.710000000257104</c:v>
                </c:pt>
                <c:pt idx="727">
                  <c:v>59.746000000257695</c:v>
                </c:pt>
                <c:pt idx="728">
                  <c:v>59.741000000258303</c:v>
                </c:pt>
                <c:pt idx="729">
                  <c:v>59.882000000258898</c:v>
                </c:pt>
                <c:pt idx="730">
                  <c:v>59.769000000259503</c:v>
                </c:pt>
                <c:pt idx="731">
                  <c:v>59.760000000260092</c:v>
                </c:pt>
                <c:pt idx="732">
                  <c:v>59.816000000260694</c:v>
                </c:pt>
                <c:pt idx="733">
                  <c:v>59.911000000261296</c:v>
                </c:pt>
                <c:pt idx="734">
                  <c:v>59.762000000261907</c:v>
                </c:pt>
                <c:pt idx="735">
                  <c:v>59.956000000262499</c:v>
                </c:pt>
                <c:pt idx="736">
                  <c:v>59.456000000263103</c:v>
                </c:pt>
                <c:pt idx="737">
                  <c:v>59.843000000263707</c:v>
                </c:pt>
                <c:pt idx="738">
                  <c:v>59.618000000264303</c:v>
                </c:pt>
                <c:pt idx="739">
                  <c:v>59.716000000264906</c:v>
                </c:pt>
                <c:pt idx="740">
                  <c:v>59.710000000265595</c:v>
                </c:pt>
                <c:pt idx="741">
                  <c:v>59.840000000266194</c:v>
                </c:pt>
                <c:pt idx="742">
                  <c:v>59.614000000266806</c:v>
                </c:pt>
                <c:pt idx="743">
                  <c:v>59.789000000267407</c:v>
                </c:pt>
                <c:pt idx="744">
                  <c:v>59.866000000267995</c:v>
                </c:pt>
                <c:pt idx="745">
                  <c:v>59.866000000268599</c:v>
                </c:pt>
                <c:pt idx="746">
                  <c:v>59.613000000269203</c:v>
                </c:pt>
                <c:pt idx="747">
                  <c:v>59.545000000269795</c:v>
                </c:pt>
                <c:pt idx="748">
                  <c:v>59.548000000270399</c:v>
                </c:pt>
                <c:pt idx="749">
                  <c:v>59.703000000271004</c:v>
                </c:pt>
                <c:pt idx="750">
                  <c:v>59.588000000271599</c:v>
                </c:pt>
                <c:pt idx="751">
                  <c:v>59.8270000002722</c:v>
                </c:pt>
                <c:pt idx="752">
                  <c:v>59.669000000272803</c:v>
                </c:pt>
                <c:pt idx="753">
                  <c:v>59.758000000273405</c:v>
                </c:pt>
                <c:pt idx="754">
                  <c:v>59.608000000274004</c:v>
                </c:pt>
                <c:pt idx="755">
                  <c:v>59.692000000274597</c:v>
                </c:pt>
                <c:pt idx="756">
                  <c:v>59.640000000275293</c:v>
                </c:pt>
                <c:pt idx="757">
                  <c:v>59.730000000275901</c:v>
                </c:pt>
                <c:pt idx="758">
                  <c:v>59.722000000276495</c:v>
                </c:pt>
                <c:pt idx="759">
                  <c:v>59.690000000277109</c:v>
                </c:pt>
                <c:pt idx="760">
                  <c:v>59.444000000277704</c:v>
                </c:pt>
                <c:pt idx="761">
                  <c:v>59.698000000278299</c:v>
                </c:pt>
                <c:pt idx="762">
                  <c:v>59.512000000278896</c:v>
                </c:pt>
                <c:pt idx="763">
                  <c:v>59.364000000279503</c:v>
                </c:pt>
                <c:pt idx="764">
                  <c:v>59.8060000002801</c:v>
                </c:pt>
                <c:pt idx="765">
                  <c:v>59.681000000280704</c:v>
                </c:pt>
                <c:pt idx="766">
                  <c:v>59.841000000281291</c:v>
                </c:pt>
                <c:pt idx="767">
                  <c:v>59.715000000281897</c:v>
                </c:pt>
                <c:pt idx="768">
                  <c:v>59.851000000282497</c:v>
                </c:pt>
                <c:pt idx="769">
                  <c:v>59.662000000283108</c:v>
                </c:pt>
                <c:pt idx="770">
                  <c:v>59.643000000283706</c:v>
                </c:pt>
                <c:pt idx="771">
                  <c:v>59.634000000284296</c:v>
                </c:pt>
                <c:pt idx="772">
                  <c:v>59.629000000285004</c:v>
                </c:pt>
                <c:pt idx="773">
                  <c:v>59.485000000285602</c:v>
                </c:pt>
                <c:pt idx="774">
                  <c:v>59.680000000286199</c:v>
                </c:pt>
                <c:pt idx="775">
                  <c:v>59.275000000286802</c:v>
                </c:pt>
                <c:pt idx="776">
                  <c:v>59.6890000002874</c:v>
                </c:pt>
                <c:pt idx="777">
                  <c:v>59.828000000288</c:v>
                </c:pt>
                <c:pt idx="778">
                  <c:v>59.532000000288598</c:v>
                </c:pt>
                <c:pt idx="779">
                  <c:v>59.4810000002892</c:v>
                </c:pt>
                <c:pt idx="780">
                  <c:v>59.45100000028981</c:v>
                </c:pt>
                <c:pt idx="781">
                  <c:v>59.746000000290394</c:v>
                </c:pt>
                <c:pt idx="782">
                  <c:v>59.539000000291011</c:v>
                </c:pt>
                <c:pt idx="783">
                  <c:v>59.878000000291593</c:v>
                </c:pt>
                <c:pt idx="784">
                  <c:v>59.578000000292207</c:v>
                </c:pt>
                <c:pt idx="785">
                  <c:v>59.447000000292789</c:v>
                </c:pt>
                <c:pt idx="786">
                  <c:v>59.413000000293408</c:v>
                </c:pt>
                <c:pt idx="787">
                  <c:v>59.639000000294089</c:v>
                </c:pt>
                <c:pt idx="788">
                  <c:v>59.345000000294704</c:v>
                </c:pt>
                <c:pt idx="789">
                  <c:v>59.58500000029531</c:v>
                </c:pt>
                <c:pt idx="790">
                  <c:v>59.674000000295905</c:v>
                </c:pt>
                <c:pt idx="791">
                  <c:v>59.618000000296504</c:v>
                </c:pt>
                <c:pt idx="792">
                  <c:v>59.715000000297096</c:v>
                </c:pt>
                <c:pt idx="793">
                  <c:v>59.652000000297704</c:v>
                </c:pt>
                <c:pt idx="794">
                  <c:v>59.346000000298289</c:v>
                </c:pt>
                <c:pt idx="795">
                  <c:v>59.449000000298895</c:v>
                </c:pt>
                <c:pt idx="796">
                  <c:v>59.311000000299487</c:v>
                </c:pt>
                <c:pt idx="797">
                  <c:v>59.657000000300101</c:v>
                </c:pt>
                <c:pt idx="798">
                  <c:v>59.537000000300708</c:v>
                </c:pt>
                <c:pt idx="799">
                  <c:v>59.810000000301301</c:v>
                </c:pt>
                <c:pt idx="800">
                  <c:v>59.524000000301911</c:v>
                </c:pt>
                <c:pt idx="801">
                  <c:v>59.473000000302491</c:v>
                </c:pt>
                <c:pt idx="802">
                  <c:v>59.3000000003031</c:v>
                </c:pt>
                <c:pt idx="803">
                  <c:v>59.451000000303793</c:v>
                </c:pt>
                <c:pt idx="804">
                  <c:v>59.447000000304399</c:v>
                </c:pt>
                <c:pt idx="805">
                  <c:v>59.364000000305012</c:v>
                </c:pt>
                <c:pt idx="806">
                  <c:v>59.407000000305601</c:v>
                </c:pt>
                <c:pt idx="807">
                  <c:v>59.312000000306199</c:v>
                </c:pt>
                <c:pt idx="808">
                  <c:v>59.098000000306797</c:v>
                </c:pt>
                <c:pt idx="809">
                  <c:v>59.368000000307404</c:v>
                </c:pt>
                <c:pt idx="810">
                  <c:v>59.293000000307998</c:v>
                </c:pt>
                <c:pt idx="811">
                  <c:v>59.218000000308606</c:v>
                </c:pt>
                <c:pt idx="812">
                  <c:v>59.466000000309194</c:v>
                </c:pt>
                <c:pt idx="813">
                  <c:v>59.267000000309807</c:v>
                </c:pt>
                <c:pt idx="814">
                  <c:v>59.406000000310399</c:v>
                </c:pt>
                <c:pt idx="815">
                  <c:v>59.322000000310993</c:v>
                </c:pt>
                <c:pt idx="816">
                  <c:v>59.3390000003116</c:v>
                </c:pt>
                <c:pt idx="817">
                  <c:v>59.28700000031219</c:v>
                </c:pt>
                <c:pt idx="818">
                  <c:v>59.411000000312796</c:v>
                </c:pt>
                <c:pt idx="819">
                  <c:v>59.477000000313495</c:v>
                </c:pt>
                <c:pt idx="820">
                  <c:v>59.351000000314102</c:v>
                </c:pt>
                <c:pt idx="821">
                  <c:v>59.421000000314692</c:v>
                </c:pt>
                <c:pt idx="822">
                  <c:v>59.545000000315298</c:v>
                </c:pt>
                <c:pt idx="823">
                  <c:v>59.388000000315913</c:v>
                </c:pt>
                <c:pt idx="824">
                  <c:v>59.399000000316491</c:v>
                </c:pt>
                <c:pt idx="825">
                  <c:v>59.316000000317104</c:v>
                </c:pt>
                <c:pt idx="826">
                  <c:v>59.356000000317692</c:v>
                </c:pt>
                <c:pt idx="827">
                  <c:v>59.017000000318305</c:v>
                </c:pt>
                <c:pt idx="828">
                  <c:v>59.407000000318888</c:v>
                </c:pt>
                <c:pt idx="829">
                  <c:v>59.579000000319496</c:v>
                </c:pt>
                <c:pt idx="830">
                  <c:v>59.1430000003201</c:v>
                </c:pt>
                <c:pt idx="831">
                  <c:v>59.054000000320698</c:v>
                </c:pt>
                <c:pt idx="832">
                  <c:v>59.062000000321305</c:v>
                </c:pt>
                <c:pt idx="833">
                  <c:v>59.283000000321891</c:v>
                </c:pt>
                <c:pt idx="834">
                  <c:v>58.952000000322499</c:v>
                </c:pt>
                <c:pt idx="835">
                  <c:v>59.318000000323195</c:v>
                </c:pt>
                <c:pt idx="836">
                  <c:v>59.226000000323808</c:v>
                </c:pt>
                <c:pt idx="837">
                  <c:v>59.236000000324395</c:v>
                </c:pt>
                <c:pt idx="838">
                  <c:v>59.283000000325003</c:v>
                </c:pt>
                <c:pt idx="839">
                  <c:v>59.27600000032561</c:v>
                </c:pt>
                <c:pt idx="840">
                  <c:v>59.250000000326196</c:v>
                </c:pt>
                <c:pt idx="841">
                  <c:v>59.514000000326803</c:v>
                </c:pt>
                <c:pt idx="842">
                  <c:v>59.338000000327398</c:v>
                </c:pt>
                <c:pt idx="843">
                  <c:v>59.265000000328001</c:v>
                </c:pt>
                <c:pt idx="844">
                  <c:v>58.879000000328588</c:v>
                </c:pt>
                <c:pt idx="845">
                  <c:v>59.224000000329198</c:v>
                </c:pt>
                <c:pt idx="846">
                  <c:v>59.2250000003298</c:v>
                </c:pt>
                <c:pt idx="847">
                  <c:v>59.256000000330403</c:v>
                </c:pt>
                <c:pt idx="848">
                  <c:v>59.345000000331012</c:v>
                </c:pt>
                <c:pt idx="849">
                  <c:v>59.267000000331592</c:v>
                </c:pt>
                <c:pt idx="850">
                  <c:v>59.217000000332206</c:v>
                </c:pt>
                <c:pt idx="851">
                  <c:v>59.2790000003329</c:v>
                </c:pt>
                <c:pt idx="852">
                  <c:v>59.105000000333504</c:v>
                </c:pt>
                <c:pt idx="853">
                  <c:v>59.175000000334094</c:v>
                </c:pt>
                <c:pt idx="854">
                  <c:v>59.487000000334703</c:v>
                </c:pt>
                <c:pt idx="855">
                  <c:v>59.375000000335305</c:v>
                </c:pt>
                <c:pt idx="856">
                  <c:v>59.225000000335896</c:v>
                </c:pt>
                <c:pt idx="857">
                  <c:v>59.317000000336506</c:v>
                </c:pt>
                <c:pt idx="858">
                  <c:v>59.304000000337098</c:v>
                </c:pt>
                <c:pt idx="859">
                  <c:v>59.080000000337705</c:v>
                </c:pt>
                <c:pt idx="860">
                  <c:v>58.970000000338302</c:v>
                </c:pt>
                <c:pt idx="861">
                  <c:v>59.259000000338901</c:v>
                </c:pt>
                <c:pt idx="862">
                  <c:v>59.323000000339491</c:v>
                </c:pt>
                <c:pt idx="863">
                  <c:v>59.306000000340106</c:v>
                </c:pt>
                <c:pt idx="864">
                  <c:v>59.24200000034071</c:v>
                </c:pt>
                <c:pt idx="865">
                  <c:v>59.180000000341295</c:v>
                </c:pt>
                <c:pt idx="866">
                  <c:v>59.378000000341899</c:v>
                </c:pt>
                <c:pt idx="867">
                  <c:v>59.226000000342594</c:v>
                </c:pt>
                <c:pt idx="868">
                  <c:v>59.115000000343201</c:v>
                </c:pt>
                <c:pt idx="869">
                  <c:v>59.083000000343802</c:v>
                </c:pt>
                <c:pt idx="870">
                  <c:v>59.189000000344407</c:v>
                </c:pt>
                <c:pt idx="871">
                  <c:v>59.150000000344988</c:v>
                </c:pt>
                <c:pt idx="872">
                  <c:v>58.9210000003456</c:v>
                </c:pt>
                <c:pt idx="873">
                  <c:v>59.116000000346205</c:v>
                </c:pt>
                <c:pt idx="874">
                  <c:v>59.337000000346805</c:v>
                </c:pt>
                <c:pt idx="875">
                  <c:v>59.269000000347404</c:v>
                </c:pt>
                <c:pt idx="876">
                  <c:v>59.383000000347991</c:v>
                </c:pt>
                <c:pt idx="877">
                  <c:v>59.281000000348598</c:v>
                </c:pt>
                <c:pt idx="878">
                  <c:v>59.234000000349198</c:v>
                </c:pt>
                <c:pt idx="879">
                  <c:v>59.390000000349801</c:v>
                </c:pt>
                <c:pt idx="880">
                  <c:v>59.352000000350387</c:v>
                </c:pt>
                <c:pt idx="881">
                  <c:v>59.182000000350996</c:v>
                </c:pt>
                <c:pt idx="882">
                  <c:v>59.113000000351605</c:v>
                </c:pt>
                <c:pt idx="883">
                  <c:v>59.281000000352293</c:v>
                </c:pt>
                <c:pt idx="884">
                  <c:v>59.143000000352899</c:v>
                </c:pt>
                <c:pt idx="885">
                  <c:v>59.288000000353492</c:v>
                </c:pt>
                <c:pt idx="886">
                  <c:v>59.126000000354097</c:v>
                </c:pt>
                <c:pt idx="887">
                  <c:v>59.442000000354696</c:v>
                </c:pt>
                <c:pt idx="888">
                  <c:v>59.194000000355302</c:v>
                </c:pt>
                <c:pt idx="889">
                  <c:v>59.374000000355906</c:v>
                </c:pt>
                <c:pt idx="890">
                  <c:v>59.054000000356496</c:v>
                </c:pt>
                <c:pt idx="891">
                  <c:v>59.360000000357104</c:v>
                </c:pt>
                <c:pt idx="892">
                  <c:v>59.002000000357697</c:v>
                </c:pt>
                <c:pt idx="893">
                  <c:v>59.097000000358307</c:v>
                </c:pt>
                <c:pt idx="894">
                  <c:v>58.903000000358901</c:v>
                </c:pt>
                <c:pt idx="895">
                  <c:v>58.932000000359508</c:v>
                </c:pt>
                <c:pt idx="896">
                  <c:v>59.150000000360095</c:v>
                </c:pt>
                <c:pt idx="897">
                  <c:v>59.034000000360706</c:v>
                </c:pt>
                <c:pt idx="898">
                  <c:v>59.10100000036131</c:v>
                </c:pt>
                <c:pt idx="899">
                  <c:v>59.236000000361997</c:v>
                </c:pt>
                <c:pt idx="900">
                  <c:v>59.221000000362608</c:v>
                </c:pt>
                <c:pt idx="901">
                  <c:v>59.279000000363197</c:v>
                </c:pt>
                <c:pt idx="902">
                  <c:v>59.038000000363809</c:v>
                </c:pt>
                <c:pt idx="903">
                  <c:v>58.958000000364393</c:v>
                </c:pt>
                <c:pt idx="904">
                  <c:v>59.068000000365004</c:v>
                </c:pt>
                <c:pt idx="905">
                  <c:v>59.034000000365594</c:v>
                </c:pt>
                <c:pt idx="906">
                  <c:v>58.921000000366206</c:v>
                </c:pt>
                <c:pt idx="907">
                  <c:v>59.253000000366811</c:v>
                </c:pt>
                <c:pt idx="908">
                  <c:v>59.218000000367397</c:v>
                </c:pt>
                <c:pt idx="909">
                  <c:v>59.184000000368002</c:v>
                </c:pt>
                <c:pt idx="910">
                  <c:v>59.281000000368593</c:v>
                </c:pt>
                <c:pt idx="911">
                  <c:v>58.912000000369204</c:v>
                </c:pt>
                <c:pt idx="912">
                  <c:v>58.8880000003698</c:v>
                </c:pt>
                <c:pt idx="913">
                  <c:v>59.042000000370408</c:v>
                </c:pt>
                <c:pt idx="914">
                  <c:v>59.180000000370995</c:v>
                </c:pt>
                <c:pt idx="915">
                  <c:v>59.173000000371701</c:v>
                </c:pt>
                <c:pt idx="916">
                  <c:v>58.871000000372305</c:v>
                </c:pt>
                <c:pt idx="917">
                  <c:v>58.854000000372892</c:v>
                </c:pt>
                <c:pt idx="918">
                  <c:v>59.137000000373504</c:v>
                </c:pt>
                <c:pt idx="919">
                  <c:v>59.122000000374101</c:v>
                </c:pt>
                <c:pt idx="920">
                  <c:v>59.082000000374705</c:v>
                </c:pt>
                <c:pt idx="921">
                  <c:v>58.791000000375291</c:v>
                </c:pt>
                <c:pt idx="922">
                  <c:v>58.954000000375899</c:v>
                </c:pt>
                <c:pt idx="923">
                  <c:v>58.876000000376507</c:v>
                </c:pt>
                <c:pt idx="924">
                  <c:v>59.038000000377096</c:v>
                </c:pt>
                <c:pt idx="925">
                  <c:v>59.12500000037771</c:v>
                </c:pt>
                <c:pt idx="926">
                  <c:v>59.072000000378296</c:v>
                </c:pt>
                <c:pt idx="927">
                  <c:v>59.1510000003789</c:v>
                </c:pt>
                <c:pt idx="928">
                  <c:v>59.122000000379501</c:v>
                </c:pt>
                <c:pt idx="929">
                  <c:v>58.887000000380098</c:v>
                </c:pt>
                <c:pt idx="930">
                  <c:v>59.018000000380795</c:v>
                </c:pt>
                <c:pt idx="931">
                  <c:v>59.208000000381404</c:v>
                </c:pt>
                <c:pt idx="932">
                  <c:v>58.867000000382006</c:v>
                </c:pt>
                <c:pt idx="933">
                  <c:v>59.038000000382596</c:v>
                </c:pt>
                <c:pt idx="934">
                  <c:v>59.195000000383203</c:v>
                </c:pt>
                <c:pt idx="935">
                  <c:v>59.029000000383803</c:v>
                </c:pt>
                <c:pt idx="936">
                  <c:v>59.165000000384396</c:v>
                </c:pt>
                <c:pt idx="937">
                  <c:v>59.062000000384998</c:v>
                </c:pt>
                <c:pt idx="938">
                  <c:v>58.718000000385601</c:v>
                </c:pt>
                <c:pt idx="939">
                  <c:v>59.024000000386209</c:v>
                </c:pt>
                <c:pt idx="940">
                  <c:v>59.062000000386803</c:v>
                </c:pt>
                <c:pt idx="941">
                  <c:v>59.038000000387399</c:v>
                </c:pt>
                <c:pt idx="942">
                  <c:v>59.226000000387998</c:v>
                </c:pt>
                <c:pt idx="943">
                  <c:v>58.790000000388602</c:v>
                </c:pt>
                <c:pt idx="944">
                  <c:v>59.214000000389191</c:v>
                </c:pt>
                <c:pt idx="945">
                  <c:v>59.041000000389801</c:v>
                </c:pt>
                <c:pt idx="946">
                  <c:v>59.185000000390488</c:v>
                </c:pt>
                <c:pt idx="947">
                  <c:v>58.795000000391099</c:v>
                </c:pt>
                <c:pt idx="948">
                  <c:v>59.101000000391707</c:v>
                </c:pt>
                <c:pt idx="949">
                  <c:v>58.957000000392298</c:v>
                </c:pt>
                <c:pt idx="950">
                  <c:v>58.913000000392898</c:v>
                </c:pt>
                <c:pt idx="951">
                  <c:v>58.948000000393492</c:v>
                </c:pt>
                <c:pt idx="952">
                  <c:v>58.946000000394108</c:v>
                </c:pt>
                <c:pt idx="953">
                  <c:v>58.839000000394691</c:v>
                </c:pt>
                <c:pt idx="954">
                  <c:v>59.020000000395299</c:v>
                </c:pt>
                <c:pt idx="955">
                  <c:v>58.898000000395896</c:v>
                </c:pt>
                <c:pt idx="956">
                  <c:v>58.832000000396505</c:v>
                </c:pt>
                <c:pt idx="957">
                  <c:v>58.93500000039711</c:v>
                </c:pt>
                <c:pt idx="958">
                  <c:v>59.135000000397696</c:v>
                </c:pt>
                <c:pt idx="959">
                  <c:v>58.698000000398309</c:v>
                </c:pt>
                <c:pt idx="960">
                  <c:v>58.863000000398898</c:v>
                </c:pt>
                <c:pt idx="961">
                  <c:v>58.886000000399505</c:v>
                </c:pt>
                <c:pt idx="962">
                  <c:v>58.915000000400198</c:v>
                </c:pt>
                <c:pt idx="963">
                  <c:v>58.9190000004008</c:v>
                </c:pt>
                <c:pt idx="964">
                  <c:v>59.170000000401402</c:v>
                </c:pt>
                <c:pt idx="965">
                  <c:v>59.092000000401995</c:v>
                </c:pt>
                <c:pt idx="966">
                  <c:v>58.717000000402606</c:v>
                </c:pt>
                <c:pt idx="967">
                  <c:v>58.976000000403204</c:v>
                </c:pt>
                <c:pt idx="968">
                  <c:v>59.002000000403797</c:v>
                </c:pt>
                <c:pt idx="969">
                  <c:v>59.016000000404389</c:v>
                </c:pt>
                <c:pt idx="970">
                  <c:v>59.060000000404997</c:v>
                </c:pt>
                <c:pt idx="971">
                  <c:v>58.848000000405591</c:v>
                </c:pt>
                <c:pt idx="972">
                  <c:v>58.952000000406201</c:v>
                </c:pt>
                <c:pt idx="973">
                  <c:v>58.990000000406809</c:v>
                </c:pt>
                <c:pt idx="974">
                  <c:v>58.935000000407399</c:v>
                </c:pt>
                <c:pt idx="975">
                  <c:v>59.017000000408004</c:v>
                </c:pt>
                <c:pt idx="976">
                  <c:v>59.183000000408597</c:v>
                </c:pt>
                <c:pt idx="977">
                  <c:v>59.0740000004092</c:v>
                </c:pt>
                <c:pt idx="978">
                  <c:v>58.855000000409902</c:v>
                </c:pt>
                <c:pt idx="979">
                  <c:v>59.066000000410497</c:v>
                </c:pt>
                <c:pt idx="980">
                  <c:v>58.877000000411087</c:v>
                </c:pt>
                <c:pt idx="981">
                  <c:v>58.905000000411704</c:v>
                </c:pt>
                <c:pt idx="982">
                  <c:v>58.604000000412313</c:v>
                </c:pt>
                <c:pt idx="983">
                  <c:v>58.833000000412895</c:v>
                </c:pt>
                <c:pt idx="984">
                  <c:v>59.18800000041351</c:v>
                </c:pt>
                <c:pt idx="985">
                  <c:v>58.899000000414091</c:v>
                </c:pt>
                <c:pt idx="986">
                  <c:v>58.920000000414703</c:v>
                </c:pt>
                <c:pt idx="987">
                  <c:v>58.904000000415294</c:v>
                </c:pt>
                <c:pt idx="988">
                  <c:v>58.871000000415904</c:v>
                </c:pt>
                <c:pt idx="989">
                  <c:v>59.175000000416489</c:v>
                </c:pt>
                <c:pt idx="990">
                  <c:v>58.759000000417103</c:v>
                </c:pt>
                <c:pt idx="991">
                  <c:v>58.778000000417705</c:v>
                </c:pt>
                <c:pt idx="992">
                  <c:v>58.910000000418293</c:v>
                </c:pt>
                <c:pt idx="993">
                  <c:v>58.964000000418906</c:v>
                </c:pt>
                <c:pt idx="994">
                  <c:v>58.932000000419592</c:v>
                </c:pt>
                <c:pt idx="995">
                  <c:v>58.785000000420197</c:v>
                </c:pt>
                <c:pt idx="996">
                  <c:v>58.939000000420791</c:v>
                </c:pt>
                <c:pt idx="997">
                  <c:v>58.931000000421406</c:v>
                </c:pt>
                <c:pt idx="998">
                  <c:v>58.804000000422008</c:v>
                </c:pt>
                <c:pt idx="999">
                  <c:v>58.719000000422596</c:v>
                </c:pt>
                <c:pt idx="1000">
                  <c:v>58.91900000042321</c:v>
                </c:pt>
                <c:pt idx="1001">
                  <c:v>58.963000000423804</c:v>
                </c:pt>
                <c:pt idx="1002">
                  <c:v>59.076000000424401</c:v>
                </c:pt>
                <c:pt idx="1003">
                  <c:v>59.013000000424995</c:v>
                </c:pt>
                <c:pt idx="1004">
                  <c:v>58.846000000425605</c:v>
                </c:pt>
                <c:pt idx="1005">
                  <c:v>58.5690000004262</c:v>
                </c:pt>
                <c:pt idx="1006">
                  <c:v>58.939000000426802</c:v>
                </c:pt>
                <c:pt idx="1007">
                  <c:v>58.974000000427409</c:v>
                </c:pt>
                <c:pt idx="1008">
                  <c:v>58.837000000427992</c:v>
                </c:pt>
                <c:pt idx="1009">
                  <c:v>58.723000000428598</c:v>
                </c:pt>
                <c:pt idx="1010">
                  <c:v>58.645000000429292</c:v>
                </c:pt>
                <c:pt idx="1011">
                  <c:v>58.8110000004299</c:v>
                </c:pt>
                <c:pt idx="1012">
                  <c:v>59.168000000430496</c:v>
                </c:pt>
                <c:pt idx="1013">
                  <c:v>58.980000000431104</c:v>
                </c:pt>
                <c:pt idx="1014">
                  <c:v>59.068000000431695</c:v>
                </c:pt>
                <c:pt idx="1015">
                  <c:v>59.049000000432301</c:v>
                </c:pt>
                <c:pt idx="1016">
                  <c:v>58.718000000432909</c:v>
                </c:pt>
                <c:pt idx="1017">
                  <c:v>58.823000000433495</c:v>
                </c:pt>
                <c:pt idx="1018">
                  <c:v>58.90700000043411</c:v>
                </c:pt>
                <c:pt idx="1019">
                  <c:v>58.682000000434698</c:v>
                </c:pt>
                <c:pt idx="1020">
                  <c:v>58.774000000435308</c:v>
                </c:pt>
                <c:pt idx="1021">
                  <c:v>58.928000000435901</c:v>
                </c:pt>
                <c:pt idx="1022">
                  <c:v>59.010000000436506</c:v>
                </c:pt>
                <c:pt idx="1023">
                  <c:v>58.731000000437092</c:v>
                </c:pt>
                <c:pt idx="1024">
                  <c:v>58.893000000437695</c:v>
                </c:pt>
                <c:pt idx="1025">
                  <c:v>58.830000000438304</c:v>
                </c:pt>
                <c:pt idx="1026">
                  <c:v>58.798000000439004</c:v>
                </c:pt>
                <c:pt idx="1027">
                  <c:v>58.822000000439601</c:v>
                </c:pt>
                <c:pt idx="1028">
                  <c:v>58.849000000440199</c:v>
                </c:pt>
                <c:pt idx="1029">
                  <c:v>58.781000000440798</c:v>
                </c:pt>
                <c:pt idx="1030">
                  <c:v>58.940000000441387</c:v>
                </c:pt>
                <c:pt idx="1031">
                  <c:v>58.552000000442007</c:v>
                </c:pt>
                <c:pt idx="1032">
                  <c:v>58.745000000442602</c:v>
                </c:pt>
                <c:pt idx="1033">
                  <c:v>58.794000000443205</c:v>
                </c:pt>
                <c:pt idx="1034">
                  <c:v>58.713000000443799</c:v>
                </c:pt>
                <c:pt idx="1035">
                  <c:v>58.906000000444394</c:v>
                </c:pt>
                <c:pt idx="1036">
                  <c:v>58.748000000445003</c:v>
                </c:pt>
                <c:pt idx="1037">
                  <c:v>58.817000000445589</c:v>
                </c:pt>
                <c:pt idx="1038">
                  <c:v>58.643000000446207</c:v>
                </c:pt>
                <c:pt idx="1039">
                  <c:v>58.861000000446793</c:v>
                </c:pt>
                <c:pt idx="1040">
                  <c:v>58.692000000447393</c:v>
                </c:pt>
                <c:pt idx="1041">
                  <c:v>58.652000000448012</c:v>
                </c:pt>
                <c:pt idx="1042">
                  <c:v>59.009000000448694</c:v>
                </c:pt>
                <c:pt idx="1043">
                  <c:v>59.026000000449301</c:v>
                </c:pt>
                <c:pt idx="1044">
                  <c:v>58.798000000449889</c:v>
                </c:pt>
                <c:pt idx="1045">
                  <c:v>58.746000000450508</c:v>
                </c:pt>
                <c:pt idx="1046">
                  <c:v>58.699000000451093</c:v>
                </c:pt>
                <c:pt idx="1047">
                  <c:v>58.742000000451696</c:v>
                </c:pt>
                <c:pt idx="1048">
                  <c:v>58.745000000452308</c:v>
                </c:pt>
                <c:pt idx="1049">
                  <c:v>58.841000000452894</c:v>
                </c:pt>
                <c:pt idx="1050">
                  <c:v>58.527000000453512</c:v>
                </c:pt>
                <c:pt idx="1051">
                  <c:v>58.709000000454097</c:v>
                </c:pt>
                <c:pt idx="1052">
                  <c:v>58.585000000454698</c:v>
                </c:pt>
                <c:pt idx="1053">
                  <c:v>58.721000000455291</c:v>
                </c:pt>
                <c:pt idx="1054">
                  <c:v>58.771000000455899</c:v>
                </c:pt>
                <c:pt idx="1055">
                  <c:v>58.624000000456491</c:v>
                </c:pt>
                <c:pt idx="1056">
                  <c:v>58.485000000457106</c:v>
                </c:pt>
                <c:pt idx="1057">
                  <c:v>58.848000000457702</c:v>
                </c:pt>
                <c:pt idx="1058">
                  <c:v>58.577000000458398</c:v>
                </c:pt>
                <c:pt idx="1059">
                  <c:v>58.785000000459007</c:v>
                </c:pt>
                <c:pt idx="1060">
                  <c:v>58.881000000459593</c:v>
                </c:pt>
                <c:pt idx="1061">
                  <c:v>58.620000000460209</c:v>
                </c:pt>
                <c:pt idx="1062">
                  <c:v>58.671000000460793</c:v>
                </c:pt>
                <c:pt idx="1063">
                  <c:v>58.878000000461398</c:v>
                </c:pt>
                <c:pt idx="1064">
                  <c:v>58.723000000461994</c:v>
                </c:pt>
                <c:pt idx="1065">
                  <c:v>58.704000000462599</c:v>
                </c:pt>
                <c:pt idx="1066">
                  <c:v>58.577000000463201</c:v>
                </c:pt>
                <c:pt idx="1067">
                  <c:v>58.751000000463804</c:v>
                </c:pt>
                <c:pt idx="1068">
                  <c:v>58.664000000464398</c:v>
                </c:pt>
                <c:pt idx="1069">
                  <c:v>58.840000000464997</c:v>
                </c:pt>
                <c:pt idx="1070">
                  <c:v>58.708000000465603</c:v>
                </c:pt>
                <c:pt idx="1071">
                  <c:v>58.499000000466197</c:v>
                </c:pt>
                <c:pt idx="1072">
                  <c:v>58.483000000466802</c:v>
                </c:pt>
                <c:pt idx="1073">
                  <c:v>58.813000000467511</c:v>
                </c:pt>
                <c:pt idx="1074">
                  <c:v>58.585000000468099</c:v>
                </c:pt>
                <c:pt idx="1075">
                  <c:v>58.6900000004687</c:v>
                </c:pt>
                <c:pt idx="1076">
                  <c:v>58.618000000469294</c:v>
                </c:pt>
                <c:pt idx="1077">
                  <c:v>58.769000000469902</c:v>
                </c:pt>
                <c:pt idx="1078">
                  <c:v>58.903000000470499</c:v>
                </c:pt>
                <c:pt idx="1079">
                  <c:v>58.796000000471096</c:v>
                </c:pt>
                <c:pt idx="1080">
                  <c:v>58.505000000471696</c:v>
                </c:pt>
                <c:pt idx="1081">
                  <c:v>58.532000000472294</c:v>
                </c:pt>
                <c:pt idx="1082">
                  <c:v>58.568000000472907</c:v>
                </c:pt>
                <c:pt idx="1083">
                  <c:v>58.650000000473497</c:v>
                </c:pt>
                <c:pt idx="1084">
                  <c:v>58.798000000474104</c:v>
                </c:pt>
                <c:pt idx="1085">
                  <c:v>58.6370000004747</c:v>
                </c:pt>
                <c:pt idx="1086">
                  <c:v>58.36600000047531</c:v>
                </c:pt>
                <c:pt idx="1087">
                  <c:v>58.718000000475897</c:v>
                </c:pt>
                <c:pt idx="1088">
                  <c:v>58.6480000004765</c:v>
                </c:pt>
                <c:pt idx="1089">
                  <c:v>58.71200000047719</c:v>
                </c:pt>
                <c:pt idx="1090">
                  <c:v>58.678000000477795</c:v>
                </c:pt>
                <c:pt idx="1091">
                  <c:v>58.4120000004784</c:v>
                </c:pt>
                <c:pt idx="1092">
                  <c:v>58.710000000478999</c:v>
                </c:pt>
                <c:pt idx="1093">
                  <c:v>58.586000000479601</c:v>
                </c:pt>
                <c:pt idx="1094">
                  <c:v>58.595000000480198</c:v>
                </c:pt>
                <c:pt idx="1095">
                  <c:v>58.699000000480808</c:v>
                </c:pt>
                <c:pt idx="1096">
                  <c:v>58.866000000481392</c:v>
                </c:pt>
                <c:pt idx="1097">
                  <c:v>58.426000000482006</c:v>
                </c:pt>
                <c:pt idx="1098">
                  <c:v>58.6040000004826</c:v>
                </c:pt>
                <c:pt idx="1099">
                  <c:v>58.408000000483199</c:v>
                </c:pt>
                <c:pt idx="1100">
                  <c:v>58.740000000483803</c:v>
                </c:pt>
                <c:pt idx="1101">
                  <c:v>58.551000000484393</c:v>
                </c:pt>
                <c:pt idx="1102">
                  <c:v>58.485000000485002</c:v>
                </c:pt>
                <c:pt idx="1103">
                  <c:v>58.87600000048559</c:v>
                </c:pt>
                <c:pt idx="1104">
                  <c:v>58.711000000486209</c:v>
                </c:pt>
                <c:pt idx="1105">
                  <c:v>58.830000000486891</c:v>
                </c:pt>
                <c:pt idx="1106">
                  <c:v>58.611000000487493</c:v>
                </c:pt>
                <c:pt idx="1107">
                  <c:v>58.501000000488105</c:v>
                </c:pt>
                <c:pt idx="1108">
                  <c:v>58.517000000488693</c:v>
                </c:pt>
                <c:pt idx="1109">
                  <c:v>58.760000000489299</c:v>
                </c:pt>
                <c:pt idx="1110">
                  <c:v>58.6120000004899</c:v>
                </c:pt>
                <c:pt idx="1111">
                  <c:v>58.503000000490502</c:v>
                </c:pt>
                <c:pt idx="1112">
                  <c:v>58.290000000491091</c:v>
                </c:pt>
                <c:pt idx="1113">
                  <c:v>58.716000000491704</c:v>
                </c:pt>
                <c:pt idx="1114">
                  <c:v>58.361000000492297</c:v>
                </c:pt>
                <c:pt idx="1115">
                  <c:v>58.839000000492902</c:v>
                </c:pt>
                <c:pt idx="1116">
                  <c:v>58.671000000493507</c:v>
                </c:pt>
                <c:pt idx="1117">
                  <c:v>58.6910000004941</c:v>
                </c:pt>
                <c:pt idx="1118">
                  <c:v>58.450000000494711</c:v>
                </c:pt>
                <c:pt idx="1119">
                  <c:v>58.631000000495291</c:v>
                </c:pt>
                <c:pt idx="1120">
                  <c:v>58.721000000495906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1 μM Lpg0393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Sheet1!$F$2:$F$1122</c:f>
              <c:numCache>
                <c:formatCode>General</c:formatCode>
                <c:ptCount val="1121"/>
                <c:pt idx="0">
                  <c:v>70.046999999999997</c:v>
                </c:pt>
                <c:pt idx="1">
                  <c:v>69.760999999999996</c:v>
                </c:pt>
                <c:pt idx="2">
                  <c:v>69.685000000000002</c:v>
                </c:pt>
                <c:pt idx="3">
                  <c:v>69.733000000000004</c:v>
                </c:pt>
                <c:pt idx="4">
                  <c:v>69.73</c:v>
                </c:pt>
                <c:pt idx="5">
                  <c:v>69.628</c:v>
                </c:pt>
                <c:pt idx="6">
                  <c:v>69.426999999999992</c:v>
                </c:pt>
                <c:pt idx="7">
                  <c:v>69.412000000000006</c:v>
                </c:pt>
                <c:pt idx="8">
                  <c:v>69.394999999999996</c:v>
                </c:pt>
                <c:pt idx="9">
                  <c:v>69.37</c:v>
                </c:pt>
                <c:pt idx="10">
                  <c:v>69.447000000000003</c:v>
                </c:pt>
                <c:pt idx="11">
                  <c:v>69.117999999999995</c:v>
                </c:pt>
                <c:pt idx="12">
                  <c:v>69.197000000000003</c:v>
                </c:pt>
                <c:pt idx="13">
                  <c:v>69.254999999999995</c:v>
                </c:pt>
                <c:pt idx="14">
                  <c:v>69.040999999999997</c:v>
                </c:pt>
                <c:pt idx="15">
                  <c:v>69.045999999999992</c:v>
                </c:pt>
                <c:pt idx="16">
                  <c:v>68.873999999999995</c:v>
                </c:pt>
                <c:pt idx="17">
                  <c:v>68.837000000000003</c:v>
                </c:pt>
                <c:pt idx="18">
                  <c:v>68.891000000000005</c:v>
                </c:pt>
                <c:pt idx="19">
                  <c:v>68.94</c:v>
                </c:pt>
                <c:pt idx="20">
                  <c:v>68.781999999999996</c:v>
                </c:pt>
                <c:pt idx="21">
                  <c:v>68.784999999999997</c:v>
                </c:pt>
                <c:pt idx="22">
                  <c:v>68.784000000000006</c:v>
                </c:pt>
                <c:pt idx="23">
                  <c:v>68.722999999999999</c:v>
                </c:pt>
                <c:pt idx="24">
                  <c:v>68.742999999999995</c:v>
                </c:pt>
                <c:pt idx="25">
                  <c:v>68.402000000000001</c:v>
                </c:pt>
                <c:pt idx="26">
                  <c:v>68.641999999999996</c:v>
                </c:pt>
                <c:pt idx="27">
                  <c:v>68.643000000000001</c:v>
                </c:pt>
                <c:pt idx="28">
                  <c:v>68.41</c:v>
                </c:pt>
                <c:pt idx="29">
                  <c:v>68.528000000000006</c:v>
                </c:pt>
                <c:pt idx="30">
                  <c:v>68.522999999999996</c:v>
                </c:pt>
                <c:pt idx="31">
                  <c:v>68.340999999999994</c:v>
                </c:pt>
                <c:pt idx="32">
                  <c:v>68.341999999999999</c:v>
                </c:pt>
                <c:pt idx="33">
                  <c:v>68.302999999999997</c:v>
                </c:pt>
                <c:pt idx="34">
                  <c:v>68.063999999999993</c:v>
                </c:pt>
                <c:pt idx="35">
                  <c:v>68.366</c:v>
                </c:pt>
                <c:pt idx="36">
                  <c:v>68.016999999999996</c:v>
                </c:pt>
                <c:pt idx="37">
                  <c:v>68.093000000000004</c:v>
                </c:pt>
                <c:pt idx="38">
                  <c:v>68.241</c:v>
                </c:pt>
                <c:pt idx="39">
                  <c:v>67.989999999999995</c:v>
                </c:pt>
                <c:pt idx="40">
                  <c:v>67.947999999999993</c:v>
                </c:pt>
                <c:pt idx="41">
                  <c:v>68.001000000000005</c:v>
                </c:pt>
                <c:pt idx="42">
                  <c:v>68.009</c:v>
                </c:pt>
                <c:pt idx="43">
                  <c:v>67.885000000000005</c:v>
                </c:pt>
                <c:pt idx="44">
                  <c:v>67.858000000000004</c:v>
                </c:pt>
                <c:pt idx="45">
                  <c:v>68.061999999999998</c:v>
                </c:pt>
                <c:pt idx="46">
                  <c:v>68.019000000000005</c:v>
                </c:pt>
                <c:pt idx="47">
                  <c:v>67.724000000000004</c:v>
                </c:pt>
                <c:pt idx="48">
                  <c:v>67.852999999999994</c:v>
                </c:pt>
                <c:pt idx="49">
                  <c:v>67.731999999999999</c:v>
                </c:pt>
                <c:pt idx="50">
                  <c:v>67.837000000000003</c:v>
                </c:pt>
                <c:pt idx="51">
                  <c:v>67.626000000000005</c:v>
                </c:pt>
                <c:pt idx="52">
                  <c:v>67.7</c:v>
                </c:pt>
                <c:pt idx="53">
                  <c:v>67.647000000000006</c:v>
                </c:pt>
                <c:pt idx="54">
                  <c:v>67.625</c:v>
                </c:pt>
                <c:pt idx="55">
                  <c:v>67.650999999999996</c:v>
                </c:pt>
                <c:pt idx="56">
                  <c:v>67.475999999999999</c:v>
                </c:pt>
                <c:pt idx="57">
                  <c:v>67.692999999999998</c:v>
                </c:pt>
                <c:pt idx="58">
                  <c:v>67.66</c:v>
                </c:pt>
                <c:pt idx="59">
                  <c:v>67.507999999999996</c:v>
                </c:pt>
                <c:pt idx="60">
                  <c:v>67.575999999999993</c:v>
                </c:pt>
                <c:pt idx="61">
                  <c:v>67.459999999999994</c:v>
                </c:pt>
                <c:pt idx="62">
                  <c:v>67.335999999999999</c:v>
                </c:pt>
                <c:pt idx="63">
                  <c:v>67.402000000000001</c:v>
                </c:pt>
                <c:pt idx="64">
                  <c:v>67.310999999999993</c:v>
                </c:pt>
                <c:pt idx="65">
                  <c:v>67.382999999999996</c:v>
                </c:pt>
                <c:pt idx="66">
                  <c:v>67.245999999999995</c:v>
                </c:pt>
                <c:pt idx="67">
                  <c:v>67.504000000000005</c:v>
                </c:pt>
                <c:pt idx="68">
                  <c:v>67.423000000000002</c:v>
                </c:pt>
                <c:pt idx="69">
                  <c:v>67.170999999999992</c:v>
                </c:pt>
                <c:pt idx="70">
                  <c:v>67.153000000000006</c:v>
                </c:pt>
                <c:pt idx="71">
                  <c:v>67.286000000000001</c:v>
                </c:pt>
                <c:pt idx="72">
                  <c:v>67.259</c:v>
                </c:pt>
                <c:pt idx="73">
                  <c:v>67.170999999999992</c:v>
                </c:pt>
                <c:pt idx="74">
                  <c:v>67.328000000000003</c:v>
                </c:pt>
                <c:pt idx="75">
                  <c:v>67.268000000000001</c:v>
                </c:pt>
                <c:pt idx="76">
                  <c:v>67.055999999999997</c:v>
                </c:pt>
                <c:pt idx="77">
                  <c:v>67.179000000000002</c:v>
                </c:pt>
                <c:pt idx="78">
                  <c:v>67.272999999999996</c:v>
                </c:pt>
                <c:pt idx="79">
                  <c:v>67.173999999999992</c:v>
                </c:pt>
                <c:pt idx="80">
                  <c:v>67.162000000000006</c:v>
                </c:pt>
                <c:pt idx="81">
                  <c:v>67.134</c:v>
                </c:pt>
                <c:pt idx="82">
                  <c:v>67.117999999999995</c:v>
                </c:pt>
                <c:pt idx="83">
                  <c:v>67.188999999999993</c:v>
                </c:pt>
                <c:pt idx="84">
                  <c:v>67.296999999999997</c:v>
                </c:pt>
                <c:pt idx="85">
                  <c:v>67.031999999999996</c:v>
                </c:pt>
                <c:pt idx="86">
                  <c:v>67.013999999999996</c:v>
                </c:pt>
                <c:pt idx="87">
                  <c:v>66.986999999999995</c:v>
                </c:pt>
                <c:pt idx="88">
                  <c:v>66.912999999999997</c:v>
                </c:pt>
                <c:pt idx="89">
                  <c:v>67.116</c:v>
                </c:pt>
                <c:pt idx="90">
                  <c:v>67.14</c:v>
                </c:pt>
                <c:pt idx="91">
                  <c:v>67.263999999999996</c:v>
                </c:pt>
                <c:pt idx="92">
                  <c:v>66.962000000000003</c:v>
                </c:pt>
                <c:pt idx="93">
                  <c:v>67.153999999999996</c:v>
                </c:pt>
                <c:pt idx="94">
                  <c:v>67.143000000000001</c:v>
                </c:pt>
                <c:pt idx="95">
                  <c:v>67.114999999999995</c:v>
                </c:pt>
                <c:pt idx="96">
                  <c:v>67.05</c:v>
                </c:pt>
                <c:pt idx="97">
                  <c:v>66.92</c:v>
                </c:pt>
                <c:pt idx="98">
                  <c:v>66.957999999999998</c:v>
                </c:pt>
                <c:pt idx="99">
                  <c:v>66.962999999999994</c:v>
                </c:pt>
                <c:pt idx="100">
                  <c:v>67.114000000000004</c:v>
                </c:pt>
                <c:pt idx="101">
                  <c:v>66.918999999999997</c:v>
                </c:pt>
                <c:pt idx="102">
                  <c:v>66.846999999999994</c:v>
                </c:pt>
                <c:pt idx="103">
                  <c:v>66.977999999999994</c:v>
                </c:pt>
                <c:pt idx="104">
                  <c:v>67.013999999999996</c:v>
                </c:pt>
                <c:pt idx="105">
                  <c:v>66.932999999999993</c:v>
                </c:pt>
                <c:pt idx="106">
                  <c:v>67.001000000000005</c:v>
                </c:pt>
                <c:pt idx="107">
                  <c:v>66.945999999999998</c:v>
                </c:pt>
                <c:pt idx="108">
                  <c:v>66.954999999999998</c:v>
                </c:pt>
                <c:pt idx="109">
                  <c:v>66.897000000000006</c:v>
                </c:pt>
                <c:pt idx="110">
                  <c:v>66.894000000000005</c:v>
                </c:pt>
                <c:pt idx="111">
                  <c:v>66.763000000000005</c:v>
                </c:pt>
                <c:pt idx="112">
                  <c:v>66.986999999999995</c:v>
                </c:pt>
                <c:pt idx="113">
                  <c:v>67.144999999999996</c:v>
                </c:pt>
                <c:pt idx="114">
                  <c:v>66.757000000000005</c:v>
                </c:pt>
                <c:pt idx="115">
                  <c:v>66.873999999999995</c:v>
                </c:pt>
                <c:pt idx="116">
                  <c:v>66.787000000000006</c:v>
                </c:pt>
                <c:pt idx="117">
                  <c:v>66.802999999999997</c:v>
                </c:pt>
                <c:pt idx="118">
                  <c:v>66.876999999999995</c:v>
                </c:pt>
                <c:pt idx="119">
                  <c:v>66.727000000000004</c:v>
                </c:pt>
                <c:pt idx="120">
                  <c:v>66.7</c:v>
                </c:pt>
                <c:pt idx="121">
                  <c:v>66.659000000000006</c:v>
                </c:pt>
                <c:pt idx="122">
                  <c:v>66.706000000000003</c:v>
                </c:pt>
                <c:pt idx="123">
                  <c:v>66.680999999999997</c:v>
                </c:pt>
                <c:pt idx="124">
                  <c:v>66.861000000000004</c:v>
                </c:pt>
                <c:pt idx="125">
                  <c:v>66.751000000000005</c:v>
                </c:pt>
                <c:pt idx="126">
                  <c:v>66.722999999999999</c:v>
                </c:pt>
                <c:pt idx="127">
                  <c:v>66.718999999999994</c:v>
                </c:pt>
                <c:pt idx="128">
                  <c:v>66.706999999999994</c:v>
                </c:pt>
                <c:pt idx="129">
                  <c:v>66.751999999999995</c:v>
                </c:pt>
                <c:pt idx="130">
                  <c:v>66.700999999999993</c:v>
                </c:pt>
                <c:pt idx="131">
                  <c:v>66.659000000000006</c:v>
                </c:pt>
                <c:pt idx="132">
                  <c:v>66.781000000000006</c:v>
                </c:pt>
                <c:pt idx="133">
                  <c:v>66.626999999999995</c:v>
                </c:pt>
                <c:pt idx="134">
                  <c:v>66.638000000000005</c:v>
                </c:pt>
                <c:pt idx="135">
                  <c:v>66.450999999999993</c:v>
                </c:pt>
                <c:pt idx="136">
                  <c:v>66.382999999999996</c:v>
                </c:pt>
                <c:pt idx="137">
                  <c:v>66.585999999999999</c:v>
                </c:pt>
                <c:pt idx="138">
                  <c:v>66.564999999999998</c:v>
                </c:pt>
                <c:pt idx="139">
                  <c:v>66.507000000000005</c:v>
                </c:pt>
                <c:pt idx="140">
                  <c:v>66.597999999999999</c:v>
                </c:pt>
                <c:pt idx="141">
                  <c:v>66.498999999999995</c:v>
                </c:pt>
                <c:pt idx="142">
                  <c:v>66.426999999999992</c:v>
                </c:pt>
                <c:pt idx="143">
                  <c:v>66.590999999999994</c:v>
                </c:pt>
                <c:pt idx="144">
                  <c:v>66.510999999999996</c:v>
                </c:pt>
                <c:pt idx="145">
                  <c:v>66.510999999999996</c:v>
                </c:pt>
                <c:pt idx="146">
                  <c:v>66.447000000000003</c:v>
                </c:pt>
                <c:pt idx="147">
                  <c:v>66.466999999999999</c:v>
                </c:pt>
                <c:pt idx="148">
                  <c:v>66.376999999999995</c:v>
                </c:pt>
                <c:pt idx="149">
                  <c:v>66.358999999999995</c:v>
                </c:pt>
                <c:pt idx="150">
                  <c:v>66.483999999999995</c:v>
                </c:pt>
                <c:pt idx="151">
                  <c:v>66.507999999999996</c:v>
                </c:pt>
                <c:pt idx="152">
                  <c:v>66.567999999999998</c:v>
                </c:pt>
                <c:pt idx="153">
                  <c:v>66.591999999999999</c:v>
                </c:pt>
                <c:pt idx="154">
                  <c:v>66.566000000000003</c:v>
                </c:pt>
                <c:pt idx="155">
                  <c:v>66.408000000000001</c:v>
                </c:pt>
                <c:pt idx="156">
                  <c:v>66.263999999999996</c:v>
                </c:pt>
                <c:pt idx="157">
                  <c:v>66.405000000000001</c:v>
                </c:pt>
                <c:pt idx="158">
                  <c:v>66.435000000000002</c:v>
                </c:pt>
                <c:pt idx="159">
                  <c:v>66.366</c:v>
                </c:pt>
                <c:pt idx="160">
                  <c:v>66.37</c:v>
                </c:pt>
                <c:pt idx="161">
                  <c:v>66.55</c:v>
                </c:pt>
                <c:pt idx="162">
                  <c:v>66.406000000000006</c:v>
                </c:pt>
                <c:pt idx="163">
                  <c:v>66.423000000000002</c:v>
                </c:pt>
                <c:pt idx="164">
                  <c:v>66.41</c:v>
                </c:pt>
                <c:pt idx="165">
                  <c:v>66.409000000000006</c:v>
                </c:pt>
                <c:pt idx="166">
                  <c:v>66.349999999999994</c:v>
                </c:pt>
                <c:pt idx="167">
                  <c:v>66.356999999999999</c:v>
                </c:pt>
                <c:pt idx="168">
                  <c:v>66.331999999999994</c:v>
                </c:pt>
                <c:pt idx="169">
                  <c:v>66.180999999999997</c:v>
                </c:pt>
                <c:pt idx="170">
                  <c:v>66.346999999999994</c:v>
                </c:pt>
                <c:pt idx="171">
                  <c:v>66.307000000000002</c:v>
                </c:pt>
                <c:pt idx="172">
                  <c:v>66.262</c:v>
                </c:pt>
                <c:pt idx="173">
                  <c:v>66.495999999999995</c:v>
                </c:pt>
                <c:pt idx="174">
                  <c:v>66.438000000000002</c:v>
                </c:pt>
                <c:pt idx="175">
                  <c:v>66.358999999999995</c:v>
                </c:pt>
                <c:pt idx="176">
                  <c:v>66.244</c:v>
                </c:pt>
                <c:pt idx="177">
                  <c:v>66.353999999999999</c:v>
                </c:pt>
                <c:pt idx="178">
                  <c:v>66.224000000000004</c:v>
                </c:pt>
                <c:pt idx="179">
                  <c:v>66.156999999999996</c:v>
                </c:pt>
                <c:pt idx="180">
                  <c:v>66.367000000000004</c:v>
                </c:pt>
                <c:pt idx="181">
                  <c:v>66.102000000000004</c:v>
                </c:pt>
                <c:pt idx="182">
                  <c:v>66.343999999999994</c:v>
                </c:pt>
                <c:pt idx="183">
                  <c:v>66.378</c:v>
                </c:pt>
                <c:pt idx="184">
                  <c:v>66.308999999999997</c:v>
                </c:pt>
                <c:pt idx="185">
                  <c:v>66.174999999999997</c:v>
                </c:pt>
                <c:pt idx="186">
                  <c:v>66.213999999999999</c:v>
                </c:pt>
                <c:pt idx="187">
                  <c:v>66.039000000000001</c:v>
                </c:pt>
                <c:pt idx="188">
                  <c:v>66.272999999999996</c:v>
                </c:pt>
                <c:pt idx="189">
                  <c:v>66.265000000000001</c:v>
                </c:pt>
                <c:pt idx="190">
                  <c:v>66.085999999999999</c:v>
                </c:pt>
                <c:pt idx="191">
                  <c:v>66.182999999999993</c:v>
                </c:pt>
                <c:pt idx="192">
                  <c:v>65.995999999999995</c:v>
                </c:pt>
                <c:pt idx="193">
                  <c:v>66.16</c:v>
                </c:pt>
                <c:pt idx="194">
                  <c:v>66.078000000000003</c:v>
                </c:pt>
                <c:pt idx="195">
                  <c:v>66.099000000000004</c:v>
                </c:pt>
                <c:pt idx="196">
                  <c:v>66.010000000000005</c:v>
                </c:pt>
                <c:pt idx="197">
                  <c:v>66.037000000000006</c:v>
                </c:pt>
                <c:pt idx="198">
                  <c:v>66.072000000000003</c:v>
                </c:pt>
                <c:pt idx="199">
                  <c:v>65.986999999999995</c:v>
                </c:pt>
                <c:pt idx="200">
                  <c:v>65.988</c:v>
                </c:pt>
                <c:pt idx="201">
                  <c:v>66.094999999999999</c:v>
                </c:pt>
                <c:pt idx="202">
                  <c:v>65.864999999999995</c:v>
                </c:pt>
                <c:pt idx="203">
                  <c:v>66.093000000000004</c:v>
                </c:pt>
                <c:pt idx="204">
                  <c:v>66.168000000000006</c:v>
                </c:pt>
                <c:pt idx="205">
                  <c:v>66.147000000000006</c:v>
                </c:pt>
                <c:pt idx="206">
                  <c:v>66.010000000000005</c:v>
                </c:pt>
                <c:pt idx="207">
                  <c:v>65.989000000000004</c:v>
                </c:pt>
                <c:pt idx="208">
                  <c:v>66.113</c:v>
                </c:pt>
                <c:pt idx="209">
                  <c:v>66.025999999999996</c:v>
                </c:pt>
                <c:pt idx="210">
                  <c:v>66.028000000000006</c:v>
                </c:pt>
                <c:pt idx="211">
                  <c:v>66.125</c:v>
                </c:pt>
                <c:pt idx="212">
                  <c:v>66.155000000000001</c:v>
                </c:pt>
                <c:pt idx="213">
                  <c:v>66.113</c:v>
                </c:pt>
                <c:pt idx="214">
                  <c:v>66.156999999999996</c:v>
                </c:pt>
                <c:pt idx="215">
                  <c:v>66.015000000000001</c:v>
                </c:pt>
                <c:pt idx="216">
                  <c:v>65.899000000000001</c:v>
                </c:pt>
                <c:pt idx="217">
                  <c:v>66.054000000000002</c:v>
                </c:pt>
                <c:pt idx="218">
                  <c:v>65.974000000000004</c:v>
                </c:pt>
                <c:pt idx="219">
                  <c:v>66.024000000000001</c:v>
                </c:pt>
                <c:pt idx="220">
                  <c:v>65.948999999999998</c:v>
                </c:pt>
                <c:pt idx="221">
                  <c:v>66</c:v>
                </c:pt>
                <c:pt idx="222">
                  <c:v>66.129000000000005</c:v>
                </c:pt>
                <c:pt idx="223">
                  <c:v>65.994</c:v>
                </c:pt>
                <c:pt idx="224">
                  <c:v>65.941999999999993</c:v>
                </c:pt>
                <c:pt idx="225">
                  <c:v>65.902000000000001</c:v>
                </c:pt>
                <c:pt idx="226">
                  <c:v>65.888999999999996</c:v>
                </c:pt>
                <c:pt idx="227">
                  <c:v>66.045000000000002</c:v>
                </c:pt>
                <c:pt idx="228">
                  <c:v>65.858000000000004</c:v>
                </c:pt>
                <c:pt idx="229">
                  <c:v>66.036000000000001</c:v>
                </c:pt>
                <c:pt idx="230">
                  <c:v>65.810999999999993</c:v>
                </c:pt>
                <c:pt idx="231">
                  <c:v>65.867000000000004</c:v>
                </c:pt>
                <c:pt idx="232">
                  <c:v>65.921999999999997</c:v>
                </c:pt>
                <c:pt idx="233">
                  <c:v>65.984999999999999</c:v>
                </c:pt>
                <c:pt idx="234">
                  <c:v>65.840999999999994</c:v>
                </c:pt>
                <c:pt idx="235">
                  <c:v>65.881</c:v>
                </c:pt>
                <c:pt idx="236">
                  <c:v>66.010000000000005</c:v>
                </c:pt>
                <c:pt idx="237">
                  <c:v>65.869</c:v>
                </c:pt>
                <c:pt idx="238">
                  <c:v>65.957999999999998</c:v>
                </c:pt>
                <c:pt idx="239">
                  <c:v>65.858999999999995</c:v>
                </c:pt>
                <c:pt idx="240">
                  <c:v>65.712000000000003</c:v>
                </c:pt>
                <c:pt idx="241">
                  <c:v>65.888000000000005</c:v>
                </c:pt>
                <c:pt idx="242">
                  <c:v>65.733999999999995</c:v>
                </c:pt>
                <c:pt idx="243">
                  <c:v>65.873000000000005</c:v>
                </c:pt>
                <c:pt idx="244">
                  <c:v>65.918000000000006</c:v>
                </c:pt>
                <c:pt idx="245">
                  <c:v>65.572000000000003</c:v>
                </c:pt>
                <c:pt idx="246">
                  <c:v>65.69</c:v>
                </c:pt>
                <c:pt idx="247">
                  <c:v>65.792000000000002</c:v>
                </c:pt>
                <c:pt idx="248">
                  <c:v>65.739999999999995</c:v>
                </c:pt>
                <c:pt idx="249">
                  <c:v>65.843999999999994</c:v>
                </c:pt>
                <c:pt idx="250">
                  <c:v>65.826999999999998</c:v>
                </c:pt>
                <c:pt idx="251">
                  <c:v>65.792000000000002</c:v>
                </c:pt>
                <c:pt idx="252">
                  <c:v>65.912000000000006</c:v>
                </c:pt>
                <c:pt idx="253">
                  <c:v>65.810999999999993</c:v>
                </c:pt>
                <c:pt idx="254">
                  <c:v>65.706999999999994</c:v>
                </c:pt>
                <c:pt idx="255">
                  <c:v>65.744</c:v>
                </c:pt>
                <c:pt idx="256">
                  <c:v>65.668999999999997</c:v>
                </c:pt>
                <c:pt idx="257">
                  <c:v>65.72</c:v>
                </c:pt>
                <c:pt idx="258">
                  <c:v>65.823999999999998</c:v>
                </c:pt>
                <c:pt idx="259">
                  <c:v>65.706000000000003</c:v>
                </c:pt>
                <c:pt idx="260">
                  <c:v>65.852999999999994</c:v>
                </c:pt>
                <c:pt idx="261">
                  <c:v>65.774000000000001</c:v>
                </c:pt>
                <c:pt idx="262">
                  <c:v>65.73</c:v>
                </c:pt>
                <c:pt idx="263">
                  <c:v>65.578999999999994</c:v>
                </c:pt>
                <c:pt idx="264">
                  <c:v>65.778999999999996</c:v>
                </c:pt>
                <c:pt idx="265">
                  <c:v>65.606999999999999</c:v>
                </c:pt>
                <c:pt idx="266">
                  <c:v>65.540000000000006</c:v>
                </c:pt>
                <c:pt idx="267">
                  <c:v>65.554000000000002</c:v>
                </c:pt>
                <c:pt idx="268">
                  <c:v>65.558999999999997</c:v>
                </c:pt>
                <c:pt idx="269">
                  <c:v>65.673999999999992</c:v>
                </c:pt>
                <c:pt idx="270">
                  <c:v>65.566999999999993</c:v>
                </c:pt>
                <c:pt idx="271">
                  <c:v>65.542000000000002</c:v>
                </c:pt>
                <c:pt idx="272">
                  <c:v>65.594999999999999</c:v>
                </c:pt>
                <c:pt idx="273">
                  <c:v>65.644000000000005</c:v>
                </c:pt>
                <c:pt idx="274">
                  <c:v>65.483000000000004</c:v>
                </c:pt>
                <c:pt idx="275">
                  <c:v>65.647000000000006</c:v>
                </c:pt>
                <c:pt idx="276">
                  <c:v>65.477999999999994</c:v>
                </c:pt>
                <c:pt idx="277">
                  <c:v>65.619</c:v>
                </c:pt>
                <c:pt idx="278">
                  <c:v>65.617000000000004</c:v>
                </c:pt>
                <c:pt idx="279">
                  <c:v>65.441999999999993</c:v>
                </c:pt>
                <c:pt idx="280">
                  <c:v>65.534000000000006</c:v>
                </c:pt>
                <c:pt idx="281">
                  <c:v>65.531999999999996</c:v>
                </c:pt>
                <c:pt idx="282">
                  <c:v>65.546999999999997</c:v>
                </c:pt>
                <c:pt idx="283">
                  <c:v>65.301000000000002</c:v>
                </c:pt>
                <c:pt idx="284">
                  <c:v>65.507000000000005</c:v>
                </c:pt>
                <c:pt idx="285">
                  <c:v>65.349999999999994</c:v>
                </c:pt>
                <c:pt idx="286">
                  <c:v>65.620999999999995</c:v>
                </c:pt>
                <c:pt idx="287">
                  <c:v>65.521000000000001</c:v>
                </c:pt>
                <c:pt idx="288">
                  <c:v>65.432999999999993</c:v>
                </c:pt>
                <c:pt idx="289">
                  <c:v>65.403999999999996</c:v>
                </c:pt>
                <c:pt idx="290">
                  <c:v>65.460999999999999</c:v>
                </c:pt>
                <c:pt idx="291">
                  <c:v>65.475999999999999</c:v>
                </c:pt>
                <c:pt idx="292">
                  <c:v>65.409000000000006</c:v>
                </c:pt>
                <c:pt idx="293">
                  <c:v>65.448999999999998</c:v>
                </c:pt>
                <c:pt idx="294">
                  <c:v>65.456999999999994</c:v>
                </c:pt>
                <c:pt idx="295">
                  <c:v>65.412999999999997</c:v>
                </c:pt>
                <c:pt idx="296">
                  <c:v>65.304000000000002</c:v>
                </c:pt>
                <c:pt idx="297">
                  <c:v>65.602999999999994</c:v>
                </c:pt>
                <c:pt idx="298">
                  <c:v>65.301999999999992</c:v>
                </c:pt>
                <c:pt idx="299">
                  <c:v>65.247</c:v>
                </c:pt>
                <c:pt idx="300">
                  <c:v>65.298000000000002</c:v>
                </c:pt>
                <c:pt idx="301">
                  <c:v>65.307999999999993</c:v>
                </c:pt>
                <c:pt idx="302">
                  <c:v>65.275999999999996</c:v>
                </c:pt>
                <c:pt idx="303">
                  <c:v>65.423000000000002</c:v>
                </c:pt>
                <c:pt idx="304">
                  <c:v>65.218000000000004</c:v>
                </c:pt>
                <c:pt idx="305">
                  <c:v>65.346999999999994</c:v>
                </c:pt>
                <c:pt idx="306">
                  <c:v>65.349999999999994</c:v>
                </c:pt>
                <c:pt idx="307">
                  <c:v>65.27</c:v>
                </c:pt>
                <c:pt idx="308">
                  <c:v>65.361000000000004</c:v>
                </c:pt>
                <c:pt idx="309">
                  <c:v>65.304999999999993</c:v>
                </c:pt>
                <c:pt idx="310">
                  <c:v>65.225999999999999</c:v>
                </c:pt>
                <c:pt idx="311">
                  <c:v>65.323999999999998</c:v>
                </c:pt>
                <c:pt idx="312">
                  <c:v>65.456999999999994</c:v>
                </c:pt>
                <c:pt idx="313">
                  <c:v>65.239999999999995</c:v>
                </c:pt>
                <c:pt idx="314">
                  <c:v>65.346999999999994</c:v>
                </c:pt>
                <c:pt idx="315">
                  <c:v>65.135000000000005</c:v>
                </c:pt>
                <c:pt idx="316">
                  <c:v>65.262</c:v>
                </c:pt>
                <c:pt idx="317">
                  <c:v>65.3</c:v>
                </c:pt>
                <c:pt idx="318">
                  <c:v>65.233999999999995</c:v>
                </c:pt>
                <c:pt idx="319">
                  <c:v>65.28</c:v>
                </c:pt>
                <c:pt idx="320">
                  <c:v>65.206999999999994</c:v>
                </c:pt>
                <c:pt idx="321">
                  <c:v>65.367999999999995</c:v>
                </c:pt>
                <c:pt idx="322">
                  <c:v>65.242999999999995</c:v>
                </c:pt>
                <c:pt idx="323">
                  <c:v>65.289000000000001</c:v>
                </c:pt>
                <c:pt idx="324">
                  <c:v>65.253</c:v>
                </c:pt>
                <c:pt idx="325">
                  <c:v>65.072000000000003</c:v>
                </c:pt>
                <c:pt idx="326">
                  <c:v>65.192999999999998</c:v>
                </c:pt>
                <c:pt idx="327">
                  <c:v>65.266999999999996</c:v>
                </c:pt>
                <c:pt idx="328">
                  <c:v>65.156999999999996</c:v>
                </c:pt>
                <c:pt idx="329">
                  <c:v>65.176999999999992</c:v>
                </c:pt>
                <c:pt idx="330">
                  <c:v>65.201999999999998</c:v>
                </c:pt>
                <c:pt idx="331">
                  <c:v>65.113</c:v>
                </c:pt>
                <c:pt idx="332">
                  <c:v>65.156999999999996</c:v>
                </c:pt>
                <c:pt idx="333">
                  <c:v>65.185999999999993</c:v>
                </c:pt>
                <c:pt idx="334">
                  <c:v>65.268000000000001</c:v>
                </c:pt>
                <c:pt idx="335">
                  <c:v>64.966999999999999</c:v>
                </c:pt>
                <c:pt idx="336">
                  <c:v>65.212999999999994</c:v>
                </c:pt>
                <c:pt idx="337">
                  <c:v>65.043999999999997</c:v>
                </c:pt>
                <c:pt idx="338">
                  <c:v>65.128</c:v>
                </c:pt>
                <c:pt idx="339">
                  <c:v>65.164000000000001</c:v>
                </c:pt>
                <c:pt idx="340">
                  <c:v>65.093999999999994</c:v>
                </c:pt>
                <c:pt idx="341">
                  <c:v>65.147999999999996</c:v>
                </c:pt>
                <c:pt idx="342">
                  <c:v>64.971000000000004</c:v>
                </c:pt>
                <c:pt idx="343">
                  <c:v>65.19</c:v>
                </c:pt>
                <c:pt idx="344">
                  <c:v>65.004999999999995</c:v>
                </c:pt>
                <c:pt idx="345">
                  <c:v>65.128</c:v>
                </c:pt>
                <c:pt idx="346">
                  <c:v>65.043999999999997</c:v>
                </c:pt>
                <c:pt idx="347">
                  <c:v>65.06</c:v>
                </c:pt>
                <c:pt idx="348">
                  <c:v>65.113</c:v>
                </c:pt>
                <c:pt idx="349">
                  <c:v>65.033000000000001</c:v>
                </c:pt>
                <c:pt idx="350">
                  <c:v>64.91</c:v>
                </c:pt>
                <c:pt idx="351">
                  <c:v>65.052999999999997</c:v>
                </c:pt>
                <c:pt idx="352">
                  <c:v>65.057999999999993</c:v>
                </c:pt>
                <c:pt idx="353">
                  <c:v>65.067999999999998</c:v>
                </c:pt>
                <c:pt idx="354">
                  <c:v>65.025000000000006</c:v>
                </c:pt>
                <c:pt idx="355">
                  <c:v>64.847999999999999</c:v>
                </c:pt>
                <c:pt idx="356">
                  <c:v>64.938000000000002</c:v>
                </c:pt>
                <c:pt idx="357">
                  <c:v>65.078999999999994</c:v>
                </c:pt>
                <c:pt idx="358">
                  <c:v>64.94</c:v>
                </c:pt>
                <c:pt idx="359">
                  <c:v>64.899000000000001</c:v>
                </c:pt>
                <c:pt idx="360">
                  <c:v>65.015000000000001</c:v>
                </c:pt>
                <c:pt idx="361">
                  <c:v>65.02</c:v>
                </c:pt>
                <c:pt idx="362">
                  <c:v>64.793000000000006</c:v>
                </c:pt>
                <c:pt idx="363">
                  <c:v>64.897999999999996</c:v>
                </c:pt>
                <c:pt idx="364">
                  <c:v>64.998999999999995</c:v>
                </c:pt>
                <c:pt idx="365">
                  <c:v>65.033000000000001</c:v>
                </c:pt>
                <c:pt idx="366">
                  <c:v>65.147000000000006</c:v>
                </c:pt>
                <c:pt idx="367">
                  <c:v>64.986000000000004</c:v>
                </c:pt>
                <c:pt idx="368">
                  <c:v>65.06</c:v>
                </c:pt>
                <c:pt idx="369">
                  <c:v>64.930999999999997</c:v>
                </c:pt>
                <c:pt idx="370">
                  <c:v>64.861999999999995</c:v>
                </c:pt>
                <c:pt idx="371">
                  <c:v>64.997</c:v>
                </c:pt>
                <c:pt idx="372">
                  <c:v>64.873999999999995</c:v>
                </c:pt>
                <c:pt idx="373">
                  <c:v>64.739999999999995</c:v>
                </c:pt>
                <c:pt idx="374">
                  <c:v>64.700999999999993</c:v>
                </c:pt>
                <c:pt idx="375">
                  <c:v>64.807999999999993</c:v>
                </c:pt>
                <c:pt idx="376">
                  <c:v>64.819999999999993</c:v>
                </c:pt>
                <c:pt idx="377">
                  <c:v>64.863</c:v>
                </c:pt>
                <c:pt idx="378">
                  <c:v>64.742000000000004</c:v>
                </c:pt>
                <c:pt idx="379">
                  <c:v>64.784000000000006</c:v>
                </c:pt>
                <c:pt idx="380">
                  <c:v>64.786000000000001</c:v>
                </c:pt>
                <c:pt idx="381">
                  <c:v>64.748000000000005</c:v>
                </c:pt>
                <c:pt idx="382">
                  <c:v>65.054999999999993</c:v>
                </c:pt>
                <c:pt idx="383">
                  <c:v>64.731999999999999</c:v>
                </c:pt>
                <c:pt idx="384">
                  <c:v>64.739999999999995</c:v>
                </c:pt>
                <c:pt idx="385">
                  <c:v>64.870999999999995</c:v>
                </c:pt>
                <c:pt idx="386">
                  <c:v>64.847999999999999</c:v>
                </c:pt>
                <c:pt idx="387">
                  <c:v>64.73</c:v>
                </c:pt>
                <c:pt idx="388">
                  <c:v>64.742000000000004</c:v>
                </c:pt>
                <c:pt idx="389">
                  <c:v>64.66</c:v>
                </c:pt>
                <c:pt idx="390">
                  <c:v>64.704999999999998</c:v>
                </c:pt>
                <c:pt idx="391">
                  <c:v>64.902000000000001</c:v>
                </c:pt>
                <c:pt idx="392">
                  <c:v>64.64</c:v>
                </c:pt>
                <c:pt idx="393">
                  <c:v>64.748000000000005</c:v>
                </c:pt>
                <c:pt idx="394">
                  <c:v>64.665000000000006</c:v>
                </c:pt>
                <c:pt idx="395">
                  <c:v>64.665000000000006</c:v>
                </c:pt>
                <c:pt idx="396">
                  <c:v>64.731999999999999</c:v>
                </c:pt>
                <c:pt idx="397">
                  <c:v>64.716999999999999</c:v>
                </c:pt>
                <c:pt idx="398">
                  <c:v>64.807000000000002</c:v>
                </c:pt>
                <c:pt idx="399">
                  <c:v>64.673999999999992</c:v>
                </c:pt>
                <c:pt idx="400">
                  <c:v>64.801999999999992</c:v>
                </c:pt>
                <c:pt idx="401">
                  <c:v>64.679999999999993</c:v>
                </c:pt>
                <c:pt idx="402">
                  <c:v>64.697000000000003</c:v>
                </c:pt>
                <c:pt idx="403">
                  <c:v>64.638999999999996</c:v>
                </c:pt>
                <c:pt idx="404">
                  <c:v>64.522000000000006</c:v>
                </c:pt>
                <c:pt idx="405">
                  <c:v>64.596000000000004</c:v>
                </c:pt>
                <c:pt idx="406">
                  <c:v>64.712999999999994</c:v>
                </c:pt>
                <c:pt idx="407">
                  <c:v>64.602999999999994</c:v>
                </c:pt>
                <c:pt idx="408">
                  <c:v>64.569000000000003</c:v>
                </c:pt>
                <c:pt idx="409">
                  <c:v>64.784000000000006</c:v>
                </c:pt>
                <c:pt idx="410">
                  <c:v>64.656999999999996</c:v>
                </c:pt>
                <c:pt idx="411">
                  <c:v>64.664000000000001</c:v>
                </c:pt>
                <c:pt idx="412">
                  <c:v>64.765000000000001</c:v>
                </c:pt>
                <c:pt idx="413">
                  <c:v>64.510999999999996</c:v>
                </c:pt>
                <c:pt idx="414">
                  <c:v>64.706000000000003</c:v>
                </c:pt>
                <c:pt idx="415">
                  <c:v>64.504000000000005</c:v>
                </c:pt>
                <c:pt idx="416">
                  <c:v>64.438000000000002</c:v>
                </c:pt>
                <c:pt idx="417">
                  <c:v>64.570999999999998</c:v>
                </c:pt>
                <c:pt idx="418">
                  <c:v>64.581999999999994</c:v>
                </c:pt>
                <c:pt idx="419">
                  <c:v>64.745999999999995</c:v>
                </c:pt>
                <c:pt idx="420">
                  <c:v>64.542000000000002</c:v>
                </c:pt>
                <c:pt idx="421">
                  <c:v>64.715000000000003</c:v>
                </c:pt>
                <c:pt idx="422">
                  <c:v>64.653999999999996</c:v>
                </c:pt>
                <c:pt idx="423">
                  <c:v>64.453000000000003</c:v>
                </c:pt>
                <c:pt idx="424">
                  <c:v>64.545000000000002</c:v>
                </c:pt>
                <c:pt idx="425">
                  <c:v>64.567999999999998</c:v>
                </c:pt>
                <c:pt idx="426">
                  <c:v>64.570999999999998</c:v>
                </c:pt>
                <c:pt idx="427">
                  <c:v>64.557000000000002</c:v>
                </c:pt>
                <c:pt idx="428">
                  <c:v>64.486000000000004</c:v>
                </c:pt>
                <c:pt idx="429">
                  <c:v>64.481999999999999</c:v>
                </c:pt>
                <c:pt idx="430">
                  <c:v>64.426999999999992</c:v>
                </c:pt>
                <c:pt idx="431">
                  <c:v>64.531999999999996</c:v>
                </c:pt>
                <c:pt idx="432">
                  <c:v>64.385000000000005</c:v>
                </c:pt>
                <c:pt idx="433">
                  <c:v>64.426000000000002</c:v>
                </c:pt>
                <c:pt idx="434">
                  <c:v>64.346999999999994</c:v>
                </c:pt>
                <c:pt idx="435">
                  <c:v>64.429999999999993</c:v>
                </c:pt>
                <c:pt idx="436">
                  <c:v>64.478999999999999</c:v>
                </c:pt>
                <c:pt idx="437">
                  <c:v>64.456999999999994</c:v>
                </c:pt>
                <c:pt idx="438">
                  <c:v>64.52</c:v>
                </c:pt>
                <c:pt idx="439">
                  <c:v>64.619</c:v>
                </c:pt>
                <c:pt idx="440">
                  <c:v>64.423000000000002</c:v>
                </c:pt>
                <c:pt idx="441">
                  <c:v>64.432000000000002</c:v>
                </c:pt>
                <c:pt idx="442">
                  <c:v>64.481999999999999</c:v>
                </c:pt>
                <c:pt idx="443">
                  <c:v>64.418999999999997</c:v>
                </c:pt>
                <c:pt idx="444">
                  <c:v>64.344999999999999</c:v>
                </c:pt>
                <c:pt idx="445">
                  <c:v>64.616</c:v>
                </c:pt>
                <c:pt idx="446">
                  <c:v>64.433999999999997</c:v>
                </c:pt>
                <c:pt idx="447">
                  <c:v>64.465999999999994</c:v>
                </c:pt>
                <c:pt idx="448">
                  <c:v>64.451999999999998</c:v>
                </c:pt>
                <c:pt idx="449">
                  <c:v>64.442999999999998</c:v>
                </c:pt>
                <c:pt idx="450">
                  <c:v>64.286000000000001</c:v>
                </c:pt>
                <c:pt idx="451">
                  <c:v>64.415000000000006</c:v>
                </c:pt>
                <c:pt idx="452">
                  <c:v>64.385000000000005</c:v>
                </c:pt>
                <c:pt idx="453">
                  <c:v>64.436999999999998</c:v>
                </c:pt>
                <c:pt idx="454">
                  <c:v>64.349999999999994</c:v>
                </c:pt>
                <c:pt idx="455">
                  <c:v>64.341999999999999</c:v>
                </c:pt>
                <c:pt idx="456">
                  <c:v>64.358999999999995</c:v>
                </c:pt>
                <c:pt idx="457">
                  <c:v>64.474999999999994</c:v>
                </c:pt>
                <c:pt idx="458">
                  <c:v>64.358000000000004</c:v>
                </c:pt>
                <c:pt idx="459">
                  <c:v>64.358000000000004</c:v>
                </c:pt>
                <c:pt idx="460">
                  <c:v>64.183999999999997</c:v>
                </c:pt>
                <c:pt idx="461">
                  <c:v>64.358999999999995</c:v>
                </c:pt>
                <c:pt idx="462">
                  <c:v>64.384</c:v>
                </c:pt>
                <c:pt idx="463">
                  <c:v>64.260000000000005</c:v>
                </c:pt>
                <c:pt idx="464">
                  <c:v>64.269000000000005</c:v>
                </c:pt>
                <c:pt idx="465">
                  <c:v>64.221000000000004</c:v>
                </c:pt>
                <c:pt idx="466">
                  <c:v>64.218000000000004</c:v>
                </c:pt>
                <c:pt idx="467">
                  <c:v>64.444999999999993</c:v>
                </c:pt>
                <c:pt idx="468">
                  <c:v>64.179999999999993</c:v>
                </c:pt>
                <c:pt idx="469">
                  <c:v>64.212000000000003</c:v>
                </c:pt>
                <c:pt idx="470">
                  <c:v>64.116</c:v>
                </c:pt>
                <c:pt idx="471">
                  <c:v>64.325000000000003</c:v>
                </c:pt>
                <c:pt idx="472">
                  <c:v>64.260000000000005</c:v>
                </c:pt>
                <c:pt idx="473">
                  <c:v>64.156999999999996</c:v>
                </c:pt>
                <c:pt idx="474">
                  <c:v>64.314999999999998</c:v>
                </c:pt>
                <c:pt idx="475">
                  <c:v>64.230999999999995</c:v>
                </c:pt>
                <c:pt idx="476">
                  <c:v>64.266000000000005</c:v>
                </c:pt>
                <c:pt idx="477">
                  <c:v>64.097999999999999</c:v>
                </c:pt>
                <c:pt idx="478">
                  <c:v>64.188000000000002</c:v>
                </c:pt>
                <c:pt idx="479">
                  <c:v>64.057999999999993</c:v>
                </c:pt>
                <c:pt idx="480">
                  <c:v>64.313000000000002</c:v>
                </c:pt>
                <c:pt idx="481">
                  <c:v>64.248999999999995</c:v>
                </c:pt>
                <c:pt idx="482">
                  <c:v>64.147000000000006</c:v>
                </c:pt>
                <c:pt idx="483">
                  <c:v>64.239999999999995</c:v>
                </c:pt>
                <c:pt idx="484">
                  <c:v>64.123000000000005</c:v>
                </c:pt>
                <c:pt idx="485">
                  <c:v>64.144999999999996</c:v>
                </c:pt>
                <c:pt idx="486">
                  <c:v>64.192999999999998</c:v>
                </c:pt>
                <c:pt idx="487">
                  <c:v>63.981999999999999</c:v>
                </c:pt>
                <c:pt idx="488">
                  <c:v>64.137</c:v>
                </c:pt>
                <c:pt idx="489">
                  <c:v>64.215000000000003</c:v>
                </c:pt>
                <c:pt idx="490">
                  <c:v>64.063000000000002</c:v>
                </c:pt>
                <c:pt idx="491">
                  <c:v>63.978000000000002</c:v>
                </c:pt>
                <c:pt idx="492">
                  <c:v>63.95</c:v>
                </c:pt>
                <c:pt idx="493">
                  <c:v>64.040999999999997</c:v>
                </c:pt>
                <c:pt idx="494">
                  <c:v>64.168000000000006</c:v>
                </c:pt>
                <c:pt idx="495">
                  <c:v>64.180999999999997</c:v>
                </c:pt>
                <c:pt idx="496">
                  <c:v>64.173999999999992</c:v>
                </c:pt>
                <c:pt idx="497">
                  <c:v>63.886000000000003</c:v>
                </c:pt>
                <c:pt idx="498">
                  <c:v>64.173999999999992</c:v>
                </c:pt>
                <c:pt idx="499">
                  <c:v>64.11</c:v>
                </c:pt>
                <c:pt idx="500">
                  <c:v>64.022999999999996</c:v>
                </c:pt>
                <c:pt idx="501">
                  <c:v>64.123000000000005</c:v>
                </c:pt>
                <c:pt idx="502">
                  <c:v>64.132000000000005</c:v>
                </c:pt>
                <c:pt idx="503">
                  <c:v>64.060999999999993</c:v>
                </c:pt>
                <c:pt idx="504">
                  <c:v>64.016000000000005</c:v>
                </c:pt>
                <c:pt idx="505">
                  <c:v>64.114999999999995</c:v>
                </c:pt>
                <c:pt idx="506">
                  <c:v>64.061999999999998</c:v>
                </c:pt>
                <c:pt idx="507">
                  <c:v>64.043999999999997</c:v>
                </c:pt>
                <c:pt idx="508">
                  <c:v>64.034999999999997</c:v>
                </c:pt>
                <c:pt idx="509">
                  <c:v>64.024000000000001</c:v>
                </c:pt>
                <c:pt idx="510">
                  <c:v>63.853000000000002</c:v>
                </c:pt>
                <c:pt idx="511">
                  <c:v>64.021000000000001</c:v>
                </c:pt>
                <c:pt idx="512">
                  <c:v>64.006</c:v>
                </c:pt>
                <c:pt idx="513">
                  <c:v>64.028999999999996</c:v>
                </c:pt>
                <c:pt idx="514">
                  <c:v>63.994</c:v>
                </c:pt>
                <c:pt idx="515">
                  <c:v>63.947000000000003</c:v>
                </c:pt>
                <c:pt idx="516">
                  <c:v>63.926000000000002</c:v>
                </c:pt>
                <c:pt idx="517">
                  <c:v>63.931000000000004</c:v>
                </c:pt>
                <c:pt idx="518">
                  <c:v>63.858000000000004</c:v>
                </c:pt>
                <c:pt idx="519">
                  <c:v>63.997</c:v>
                </c:pt>
                <c:pt idx="520">
                  <c:v>63.958000000000006</c:v>
                </c:pt>
                <c:pt idx="521">
                  <c:v>63.898000000000003</c:v>
                </c:pt>
                <c:pt idx="522">
                  <c:v>63.911000000000001</c:v>
                </c:pt>
                <c:pt idx="523">
                  <c:v>63.881</c:v>
                </c:pt>
                <c:pt idx="524">
                  <c:v>63.974000000000004</c:v>
                </c:pt>
                <c:pt idx="525">
                  <c:v>64.021000000000001</c:v>
                </c:pt>
                <c:pt idx="526">
                  <c:v>63.814</c:v>
                </c:pt>
                <c:pt idx="527">
                  <c:v>63.778000000000006</c:v>
                </c:pt>
                <c:pt idx="528">
                  <c:v>63.925000000000004</c:v>
                </c:pt>
                <c:pt idx="529">
                  <c:v>64.051000000000002</c:v>
                </c:pt>
                <c:pt idx="530">
                  <c:v>63.788000000000004</c:v>
                </c:pt>
                <c:pt idx="531">
                  <c:v>63.854000000000006</c:v>
                </c:pt>
                <c:pt idx="532">
                  <c:v>63.902000000000001</c:v>
                </c:pt>
                <c:pt idx="533">
                  <c:v>63.939</c:v>
                </c:pt>
                <c:pt idx="534">
                  <c:v>63.855000000000004</c:v>
                </c:pt>
                <c:pt idx="535">
                  <c:v>63.913000000000004</c:v>
                </c:pt>
                <c:pt idx="536">
                  <c:v>63.872</c:v>
                </c:pt>
                <c:pt idx="537">
                  <c:v>63.707000000000001</c:v>
                </c:pt>
                <c:pt idx="538">
                  <c:v>63.975000000000001</c:v>
                </c:pt>
                <c:pt idx="539">
                  <c:v>63.866</c:v>
                </c:pt>
                <c:pt idx="540">
                  <c:v>63.878</c:v>
                </c:pt>
                <c:pt idx="541">
                  <c:v>63.842000000000006</c:v>
                </c:pt>
                <c:pt idx="542">
                  <c:v>63.979000000000006</c:v>
                </c:pt>
                <c:pt idx="543">
                  <c:v>63.693000000000005</c:v>
                </c:pt>
                <c:pt idx="544">
                  <c:v>63.908000000000001</c:v>
                </c:pt>
                <c:pt idx="545">
                  <c:v>63.871000000000002</c:v>
                </c:pt>
                <c:pt idx="546">
                  <c:v>63.751000000000005</c:v>
                </c:pt>
                <c:pt idx="547">
                  <c:v>63.875</c:v>
                </c:pt>
                <c:pt idx="548">
                  <c:v>63.916000000000004</c:v>
                </c:pt>
                <c:pt idx="549">
                  <c:v>63.767000000000003</c:v>
                </c:pt>
                <c:pt idx="550">
                  <c:v>63.7</c:v>
                </c:pt>
                <c:pt idx="551">
                  <c:v>63.684000000000005</c:v>
                </c:pt>
                <c:pt idx="552">
                  <c:v>63.734999999999999</c:v>
                </c:pt>
                <c:pt idx="553">
                  <c:v>63.766000000000005</c:v>
                </c:pt>
                <c:pt idx="554">
                  <c:v>63.792000000000002</c:v>
                </c:pt>
                <c:pt idx="555">
                  <c:v>63.708000000000006</c:v>
                </c:pt>
                <c:pt idx="556">
                  <c:v>63.713000000000001</c:v>
                </c:pt>
                <c:pt idx="557">
                  <c:v>63.581000000000003</c:v>
                </c:pt>
                <c:pt idx="558">
                  <c:v>63.561</c:v>
                </c:pt>
                <c:pt idx="559">
                  <c:v>63.661000000000001</c:v>
                </c:pt>
                <c:pt idx="560">
                  <c:v>63.644000000000005</c:v>
                </c:pt>
                <c:pt idx="561">
                  <c:v>63.621000000000002</c:v>
                </c:pt>
                <c:pt idx="562">
                  <c:v>63.672000000000004</c:v>
                </c:pt>
                <c:pt idx="563">
                  <c:v>63.654000000000003</c:v>
                </c:pt>
                <c:pt idx="564">
                  <c:v>63.665000000000006</c:v>
                </c:pt>
                <c:pt idx="565">
                  <c:v>63.725000000000001</c:v>
                </c:pt>
                <c:pt idx="566">
                  <c:v>63.593000000000004</c:v>
                </c:pt>
                <c:pt idx="567">
                  <c:v>63.567</c:v>
                </c:pt>
                <c:pt idx="568">
                  <c:v>63.725000000000001</c:v>
                </c:pt>
                <c:pt idx="569">
                  <c:v>63.845000000000006</c:v>
                </c:pt>
                <c:pt idx="570">
                  <c:v>63.641000000000005</c:v>
                </c:pt>
                <c:pt idx="571">
                  <c:v>63.612000000000002</c:v>
                </c:pt>
                <c:pt idx="572">
                  <c:v>63.532000000000004</c:v>
                </c:pt>
                <c:pt idx="573">
                  <c:v>63.542000000000002</c:v>
                </c:pt>
                <c:pt idx="574">
                  <c:v>63.779000000000003</c:v>
                </c:pt>
                <c:pt idx="575">
                  <c:v>63.691000000000003</c:v>
                </c:pt>
                <c:pt idx="576">
                  <c:v>63.473000000000006</c:v>
                </c:pt>
                <c:pt idx="577">
                  <c:v>63.594000000000001</c:v>
                </c:pt>
                <c:pt idx="578">
                  <c:v>63.579000000000001</c:v>
                </c:pt>
                <c:pt idx="579">
                  <c:v>63.670999999999999</c:v>
                </c:pt>
                <c:pt idx="580">
                  <c:v>63.557000000000002</c:v>
                </c:pt>
                <c:pt idx="581">
                  <c:v>63.628</c:v>
                </c:pt>
                <c:pt idx="582">
                  <c:v>63.578000000000003</c:v>
                </c:pt>
                <c:pt idx="583">
                  <c:v>63.53</c:v>
                </c:pt>
                <c:pt idx="584">
                  <c:v>63.597000000000001</c:v>
                </c:pt>
                <c:pt idx="585">
                  <c:v>63.52</c:v>
                </c:pt>
                <c:pt idx="586">
                  <c:v>63.577000000000005</c:v>
                </c:pt>
                <c:pt idx="587">
                  <c:v>63.56</c:v>
                </c:pt>
                <c:pt idx="588">
                  <c:v>63.541000000000004</c:v>
                </c:pt>
                <c:pt idx="589">
                  <c:v>63.451000000000001</c:v>
                </c:pt>
                <c:pt idx="590">
                  <c:v>63.577000000000005</c:v>
                </c:pt>
                <c:pt idx="591">
                  <c:v>63.533000000000001</c:v>
                </c:pt>
                <c:pt idx="592">
                  <c:v>63.506</c:v>
                </c:pt>
                <c:pt idx="593">
                  <c:v>63.492000000000004</c:v>
                </c:pt>
                <c:pt idx="594">
                  <c:v>63.461000000000006</c:v>
                </c:pt>
                <c:pt idx="595">
                  <c:v>63.661000000000001</c:v>
                </c:pt>
                <c:pt idx="596">
                  <c:v>63.45</c:v>
                </c:pt>
                <c:pt idx="597">
                  <c:v>63.351000000000006</c:v>
                </c:pt>
                <c:pt idx="598">
                  <c:v>63.660000000000004</c:v>
                </c:pt>
                <c:pt idx="599">
                  <c:v>63.698</c:v>
                </c:pt>
                <c:pt idx="600">
                  <c:v>63.376000000000005</c:v>
                </c:pt>
                <c:pt idx="601">
                  <c:v>63.336000000000006</c:v>
                </c:pt>
                <c:pt idx="602">
                  <c:v>63.480000000000004</c:v>
                </c:pt>
                <c:pt idx="603">
                  <c:v>63.382000000000005</c:v>
                </c:pt>
                <c:pt idx="604">
                  <c:v>63.631</c:v>
                </c:pt>
                <c:pt idx="605">
                  <c:v>63.438000000000002</c:v>
                </c:pt>
                <c:pt idx="606">
                  <c:v>63.316000000000003</c:v>
                </c:pt>
                <c:pt idx="607">
                  <c:v>63.397000000000006</c:v>
                </c:pt>
                <c:pt idx="608">
                  <c:v>63.400000000000006</c:v>
                </c:pt>
                <c:pt idx="609">
                  <c:v>63.282000000000004</c:v>
                </c:pt>
                <c:pt idx="610">
                  <c:v>63.418000000000006</c:v>
                </c:pt>
                <c:pt idx="611">
                  <c:v>63.477000000000004</c:v>
                </c:pt>
                <c:pt idx="612">
                  <c:v>63.386000000000003</c:v>
                </c:pt>
                <c:pt idx="613">
                  <c:v>63.260000000000005</c:v>
                </c:pt>
                <c:pt idx="614">
                  <c:v>63.432000000000002</c:v>
                </c:pt>
                <c:pt idx="615">
                  <c:v>63.245000000000005</c:v>
                </c:pt>
                <c:pt idx="616">
                  <c:v>63.384</c:v>
                </c:pt>
                <c:pt idx="617">
                  <c:v>63.433</c:v>
                </c:pt>
                <c:pt idx="618">
                  <c:v>63.383000000000003</c:v>
                </c:pt>
                <c:pt idx="619">
                  <c:v>63.516000000000005</c:v>
                </c:pt>
                <c:pt idx="620">
                  <c:v>63.222000000000001</c:v>
                </c:pt>
                <c:pt idx="621">
                  <c:v>63.410000000000004</c:v>
                </c:pt>
                <c:pt idx="622">
                  <c:v>63.465000000000003</c:v>
                </c:pt>
                <c:pt idx="623">
                  <c:v>63.374000000000002</c:v>
                </c:pt>
                <c:pt idx="624">
                  <c:v>63.446000000000005</c:v>
                </c:pt>
                <c:pt idx="625">
                  <c:v>63.343000000000004</c:v>
                </c:pt>
                <c:pt idx="626">
                  <c:v>63.289000000000001</c:v>
                </c:pt>
                <c:pt idx="627">
                  <c:v>63.293000000000006</c:v>
                </c:pt>
                <c:pt idx="628">
                  <c:v>63.489000000000004</c:v>
                </c:pt>
                <c:pt idx="629">
                  <c:v>63.38</c:v>
                </c:pt>
                <c:pt idx="630">
                  <c:v>63.233000000000004</c:v>
                </c:pt>
                <c:pt idx="631">
                  <c:v>63.361000000000004</c:v>
                </c:pt>
                <c:pt idx="632">
                  <c:v>63.293000000000006</c:v>
                </c:pt>
                <c:pt idx="633">
                  <c:v>63.417000000000002</c:v>
                </c:pt>
                <c:pt idx="634">
                  <c:v>63.387</c:v>
                </c:pt>
                <c:pt idx="635">
                  <c:v>63.291000000000004</c:v>
                </c:pt>
                <c:pt idx="636">
                  <c:v>63.298999999999999</c:v>
                </c:pt>
                <c:pt idx="637">
                  <c:v>63.295000000000002</c:v>
                </c:pt>
                <c:pt idx="638">
                  <c:v>63.27</c:v>
                </c:pt>
                <c:pt idx="639">
                  <c:v>63.276000000000003</c:v>
                </c:pt>
                <c:pt idx="640">
                  <c:v>63.255000000000003</c:v>
                </c:pt>
                <c:pt idx="641">
                  <c:v>63.265000000000001</c:v>
                </c:pt>
                <c:pt idx="642">
                  <c:v>63.289000000000001</c:v>
                </c:pt>
                <c:pt idx="643">
                  <c:v>63.328000000000003</c:v>
                </c:pt>
                <c:pt idx="644">
                  <c:v>63.159000000000006</c:v>
                </c:pt>
                <c:pt idx="645">
                  <c:v>63.226000000000006</c:v>
                </c:pt>
                <c:pt idx="646">
                  <c:v>63.054000000000002</c:v>
                </c:pt>
                <c:pt idx="647">
                  <c:v>63.227000000000004</c:v>
                </c:pt>
                <c:pt idx="648">
                  <c:v>63.169000000000004</c:v>
                </c:pt>
                <c:pt idx="649">
                  <c:v>63.220000000000006</c:v>
                </c:pt>
                <c:pt idx="650">
                  <c:v>63.06</c:v>
                </c:pt>
                <c:pt idx="651">
                  <c:v>63.251000000000005</c:v>
                </c:pt>
                <c:pt idx="652">
                  <c:v>63.102000000000004</c:v>
                </c:pt>
                <c:pt idx="653">
                  <c:v>63.245000000000005</c:v>
                </c:pt>
                <c:pt idx="654">
                  <c:v>63.14</c:v>
                </c:pt>
                <c:pt idx="655">
                  <c:v>63.194000000000003</c:v>
                </c:pt>
                <c:pt idx="656">
                  <c:v>63.293000000000006</c:v>
                </c:pt>
                <c:pt idx="657">
                  <c:v>63.019000000000005</c:v>
                </c:pt>
                <c:pt idx="658">
                  <c:v>63.377000000000002</c:v>
                </c:pt>
                <c:pt idx="659">
                  <c:v>63.274000000000001</c:v>
                </c:pt>
                <c:pt idx="660">
                  <c:v>63.206000000000003</c:v>
                </c:pt>
                <c:pt idx="661">
                  <c:v>63.085000000000001</c:v>
                </c:pt>
                <c:pt idx="662">
                  <c:v>63.323</c:v>
                </c:pt>
                <c:pt idx="663">
                  <c:v>63.144000000000005</c:v>
                </c:pt>
                <c:pt idx="664">
                  <c:v>63.203000000000003</c:v>
                </c:pt>
                <c:pt idx="665">
                  <c:v>63.136000000000003</c:v>
                </c:pt>
                <c:pt idx="666">
                  <c:v>63.119</c:v>
                </c:pt>
                <c:pt idx="667">
                  <c:v>63.25</c:v>
                </c:pt>
                <c:pt idx="668">
                  <c:v>63.231000000000002</c:v>
                </c:pt>
                <c:pt idx="669">
                  <c:v>63.072000000000003</c:v>
                </c:pt>
                <c:pt idx="670">
                  <c:v>63.11</c:v>
                </c:pt>
                <c:pt idx="671">
                  <c:v>63.091000000000001</c:v>
                </c:pt>
                <c:pt idx="672">
                  <c:v>63.02</c:v>
                </c:pt>
                <c:pt idx="673">
                  <c:v>63.263000000000005</c:v>
                </c:pt>
                <c:pt idx="674">
                  <c:v>63.026000000000003</c:v>
                </c:pt>
                <c:pt idx="675">
                  <c:v>63.058</c:v>
                </c:pt>
                <c:pt idx="676">
                  <c:v>63.125</c:v>
                </c:pt>
                <c:pt idx="677">
                  <c:v>63.158000000000001</c:v>
                </c:pt>
                <c:pt idx="678">
                  <c:v>63.178000000000004</c:v>
                </c:pt>
                <c:pt idx="679">
                  <c:v>63.081000000000003</c:v>
                </c:pt>
                <c:pt idx="680">
                  <c:v>63.231999999999999</c:v>
                </c:pt>
                <c:pt idx="681">
                  <c:v>63.077000000000005</c:v>
                </c:pt>
                <c:pt idx="682">
                  <c:v>63.084000000000003</c:v>
                </c:pt>
                <c:pt idx="683">
                  <c:v>63.052</c:v>
                </c:pt>
                <c:pt idx="684">
                  <c:v>63.097000000000001</c:v>
                </c:pt>
                <c:pt idx="685">
                  <c:v>63.129000000000005</c:v>
                </c:pt>
                <c:pt idx="686">
                  <c:v>63.181000000000004</c:v>
                </c:pt>
                <c:pt idx="687">
                  <c:v>62.99</c:v>
                </c:pt>
                <c:pt idx="688">
                  <c:v>63.120000000000005</c:v>
                </c:pt>
                <c:pt idx="689">
                  <c:v>63.159000000000006</c:v>
                </c:pt>
                <c:pt idx="690">
                  <c:v>63.043000000000006</c:v>
                </c:pt>
                <c:pt idx="691">
                  <c:v>63.040000000000006</c:v>
                </c:pt>
                <c:pt idx="692">
                  <c:v>63.061</c:v>
                </c:pt>
                <c:pt idx="693">
                  <c:v>63.231999999999999</c:v>
                </c:pt>
                <c:pt idx="694">
                  <c:v>63.041000000000004</c:v>
                </c:pt>
                <c:pt idx="695">
                  <c:v>63.037000000000006</c:v>
                </c:pt>
                <c:pt idx="696">
                  <c:v>63.073</c:v>
                </c:pt>
                <c:pt idx="697">
                  <c:v>62.975000000000001</c:v>
                </c:pt>
                <c:pt idx="698">
                  <c:v>62.996000000000002</c:v>
                </c:pt>
                <c:pt idx="699">
                  <c:v>63.008000000000003</c:v>
                </c:pt>
                <c:pt idx="700">
                  <c:v>62.958000000000006</c:v>
                </c:pt>
                <c:pt idx="701">
                  <c:v>62.936</c:v>
                </c:pt>
                <c:pt idx="702">
                  <c:v>63.009</c:v>
                </c:pt>
                <c:pt idx="703">
                  <c:v>62.969000000000001</c:v>
                </c:pt>
                <c:pt idx="704">
                  <c:v>63.036000000000001</c:v>
                </c:pt>
                <c:pt idx="705">
                  <c:v>63.03</c:v>
                </c:pt>
                <c:pt idx="706">
                  <c:v>62.900000000000006</c:v>
                </c:pt>
                <c:pt idx="707">
                  <c:v>62.929000000000002</c:v>
                </c:pt>
                <c:pt idx="708">
                  <c:v>63.129000000000005</c:v>
                </c:pt>
                <c:pt idx="709">
                  <c:v>62.970000000000006</c:v>
                </c:pt>
                <c:pt idx="710">
                  <c:v>62.926000000000002</c:v>
                </c:pt>
                <c:pt idx="711">
                  <c:v>62.847000000000001</c:v>
                </c:pt>
                <c:pt idx="712">
                  <c:v>62.931000000000004</c:v>
                </c:pt>
                <c:pt idx="713">
                  <c:v>62.871000000000002</c:v>
                </c:pt>
                <c:pt idx="714">
                  <c:v>62.952000000000005</c:v>
                </c:pt>
                <c:pt idx="715">
                  <c:v>62.804000000000002</c:v>
                </c:pt>
                <c:pt idx="716">
                  <c:v>62.853000000000002</c:v>
                </c:pt>
                <c:pt idx="717">
                  <c:v>62.963000000000001</c:v>
                </c:pt>
                <c:pt idx="718">
                  <c:v>62.909000000000006</c:v>
                </c:pt>
                <c:pt idx="719">
                  <c:v>62.967000000000006</c:v>
                </c:pt>
                <c:pt idx="720">
                  <c:v>62.899000000000001</c:v>
                </c:pt>
                <c:pt idx="721">
                  <c:v>62.998000000000005</c:v>
                </c:pt>
                <c:pt idx="722">
                  <c:v>62.794000000000004</c:v>
                </c:pt>
                <c:pt idx="723">
                  <c:v>62.901000000000003</c:v>
                </c:pt>
                <c:pt idx="724">
                  <c:v>62.617000000000004</c:v>
                </c:pt>
                <c:pt idx="725">
                  <c:v>62.819000000000003</c:v>
                </c:pt>
                <c:pt idx="726">
                  <c:v>62.844000000000001</c:v>
                </c:pt>
                <c:pt idx="727">
                  <c:v>62.702000000000005</c:v>
                </c:pt>
                <c:pt idx="728">
                  <c:v>62.831000000000003</c:v>
                </c:pt>
                <c:pt idx="729">
                  <c:v>62.759</c:v>
                </c:pt>
                <c:pt idx="730">
                  <c:v>62.730000000000004</c:v>
                </c:pt>
                <c:pt idx="731">
                  <c:v>62.809000000000005</c:v>
                </c:pt>
                <c:pt idx="732">
                  <c:v>62.803000000000004</c:v>
                </c:pt>
                <c:pt idx="733">
                  <c:v>62.831000000000003</c:v>
                </c:pt>
                <c:pt idx="734">
                  <c:v>62.873000000000005</c:v>
                </c:pt>
                <c:pt idx="735">
                  <c:v>62.868000000000002</c:v>
                </c:pt>
                <c:pt idx="736">
                  <c:v>62.864000000000004</c:v>
                </c:pt>
                <c:pt idx="737">
                  <c:v>62.802</c:v>
                </c:pt>
                <c:pt idx="738">
                  <c:v>62.716000000000001</c:v>
                </c:pt>
                <c:pt idx="739">
                  <c:v>62.841000000000001</c:v>
                </c:pt>
                <c:pt idx="740">
                  <c:v>62.729000000000006</c:v>
                </c:pt>
                <c:pt idx="741">
                  <c:v>62.823</c:v>
                </c:pt>
                <c:pt idx="742">
                  <c:v>62.739000000000004</c:v>
                </c:pt>
                <c:pt idx="743">
                  <c:v>62.755000000000003</c:v>
                </c:pt>
                <c:pt idx="744">
                  <c:v>62.748000000000005</c:v>
                </c:pt>
                <c:pt idx="745">
                  <c:v>62.748000000000005</c:v>
                </c:pt>
                <c:pt idx="746">
                  <c:v>62.779000000000003</c:v>
                </c:pt>
                <c:pt idx="747">
                  <c:v>62.712000000000003</c:v>
                </c:pt>
                <c:pt idx="748">
                  <c:v>62.697000000000003</c:v>
                </c:pt>
                <c:pt idx="749">
                  <c:v>62.783000000000001</c:v>
                </c:pt>
                <c:pt idx="750">
                  <c:v>62.819000000000003</c:v>
                </c:pt>
                <c:pt idx="751">
                  <c:v>62.75</c:v>
                </c:pt>
                <c:pt idx="752">
                  <c:v>62.659000000000006</c:v>
                </c:pt>
                <c:pt idx="753">
                  <c:v>62.699000000000005</c:v>
                </c:pt>
                <c:pt idx="754">
                  <c:v>62.726000000000006</c:v>
                </c:pt>
                <c:pt idx="755">
                  <c:v>62.812000000000005</c:v>
                </c:pt>
                <c:pt idx="756">
                  <c:v>62.708000000000006</c:v>
                </c:pt>
                <c:pt idx="757">
                  <c:v>62.644000000000005</c:v>
                </c:pt>
                <c:pt idx="758">
                  <c:v>62.649000000000001</c:v>
                </c:pt>
                <c:pt idx="759">
                  <c:v>62.683</c:v>
                </c:pt>
                <c:pt idx="760">
                  <c:v>62.807000000000002</c:v>
                </c:pt>
                <c:pt idx="761">
                  <c:v>62.647000000000006</c:v>
                </c:pt>
                <c:pt idx="762">
                  <c:v>62.633000000000003</c:v>
                </c:pt>
                <c:pt idx="763">
                  <c:v>62.725000000000001</c:v>
                </c:pt>
                <c:pt idx="764">
                  <c:v>62.716000000000001</c:v>
                </c:pt>
                <c:pt idx="765">
                  <c:v>62.631</c:v>
                </c:pt>
                <c:pt idx="766">
                  <c:v>62.663000000000004</c:v>
                </c:pt>
                <c:pt idx="767">
                  <c:v>62.57</c:v>
                </c:pt>
                <c:pt idx="768">
                  <c:v>62.650000000000006</c:v>
                </c:pt>
                <c:pt idx="769">
                  <c:v>62.620000000000005</c:v>
                </c:pt>
                <c:pt idx="770">
                  <c:v>62.604000000000006</c:v>
                </c:pt>
                <c:pt idx="771">
                  <c:v>62.651000000000003</c:v>
                </c:pt>
                <c:pt idx="772">
                  <c:v>62.52</c:v>
                </c:pt>
                <c:pt idx="773">
                  <c:v>62.53</c:v>
                </c:pt>
                <c:pt idx="774">
                  <c:v>62.665000000000006</c:v>
                </c:pt>
                <c:pt idx="775">
                  <c:v>62.503</c:v>
                </c:pt>
                <c:pt idx="776">
                  <c:v>62.435000000000002</c:v>
                </c:pt>
                <c:pt idx="777">
                  <c:v>62.578000000000003</c:v>
                </c:pt>
                <c:pt idx="778">
                  <c:v>62.599000000000004</c:v>
                </c:pt>
                <c:pt idx="779">
                  <c:v>62.556000000000004</c:v>
                </c:pt>
                <c:pt idx="780">
                  <c:v>62.566000000000003</c:v>
                </c:pt>
                <c:pt idx="781">
                  <c:v>62.581000000000003</c:v>
                </c:pt>
                <c:pt idx="782">
                  <c:v>62.623000000000005</c:v>
                </c:pt>
                <c:pt idx="783">
                  <c:v>62.696000000000005</c:v>
                </c:pt>
                <c:pt idx="784">
                  <c:v>62.491</c:v>
                </c:pt>
                <c:pt idx="785">
                  <c:v>62.611000000000004</c:v>
                </c:pt>
                <c:pt idx="786">
                  <c:v>62.426000000000002</c:v>
                </c:pt>
                <c:pt idx="787">
                  <c:v>62.620000000000005</c:v>
                </c:pt>
                <c:pt idx="788">
                  <c:v>62.592000000000006</c:v>
                </c:pt>
                <c:pt idx="789">
                  <c:v>62.669000000000004</c:v>
                </c:pt>
                <c:pt idx="790">
                  <c:v>62.528000000000006</c:v>
                </c:pt>
                <c:pt idx="791">
                  <c:v>62.501000000000005</c:v>
                </c:pt>
                <c:pt idx="792">
                  <c:v>62.567</c:v>
                </c:pt>
                <c:pt idx="793">
                  <c:v>62.536000000000001</c:v>
                </c:pt>
                <c:pt idx="794">
                  <c:v>62.432000000000002</c:v>
                </c:pt>
                <c:pt idx="795">
                  <c:v>62.489000000000004</c:v>
                </c:pt>
                <c:pt idx="796">
                  <c:v>62.486000000000004</c:v>
                </c:pt>
                <c:pt idx="797">
                  <c:v>62.459000000000003</c:v>
                </c:pt>
                <c:pt idx="798">
                  <c:v>62.528000000000006</c:v>
                </c:pt>
                <c:pt idx="799">
                  <c:v>62.623000000000005</c:v>
                </c:pt>
                <c:pt idx="800">
                  <c:v>62.534000000000006</c:v>
                </c:pt>
                <c:pt idx="801">
                  <c:v>62.494</c:v>
                </c:pt>
                <c:pt idx="802">
                  <c:v>62.5</c:v>
                </c:pt>
                <c:pt idx="803">
                  <c:v>62.317</c:v>
                </c:pt>
                <c:pt idx="804">
                  <c:v>62.564</c:v>
                </c:pt>
                <c:pt idx="805">
                  <c:v>62.477000000000004</c:v>
                </c:pt>
                <c:pt idx="806">
                  <c:v>62.502000000000002</c:v>
                </c:pt>
                <c:pt idx="807">
                  <c:v>62.5</c:v>
                </c:pt>
                <c:pt idx="808">
                  <c:v>62.442</c:v>
                </c:pt>
                <c:pt idx="809">
                  <c:v>62.505000000000003</c:v>
                </c:pt>
                <c:pt idx="810">
                  <c:v>62.417000000000002</c:v>
                </c:pt>
                <c:pt idx="811">
                  <c:v>62.495000000000005</c:v>
                </c:pt>
                <c:pt idx="812">
                  <c:v>62.534000000000006</c:v>
                </c:pt>
                <c:pt idx="813">
                  <c:v>62.536000000000001</c:v>
                </c:pt>
                <c:pt idx="814">
                  <c:v>62.34</c:v>
                </c:pt>
                <c:pt idx="815">
                  <c:v>62.393000000000001</c:v>
                </c:pt>
                <c:pt idx="816">
                  <c:v>62.467000000000006</c:v>
                </c:pt>
                <c:pt idx="817">
                  <c:v>62.515000000000001</c:v>
                </c:pt>
                <c:pt idx="818">
                  <c:v>62.505000000000003</c:v>
                </c:pt>
                <c:pt idx="819">
                  <c:v>62.374000000000002</c:v>
                </c:pt>
                <c:pt idx="820">
                  <c:v>62.453000000000003</c:v>
                </c:pt>
                <c:pt idx="821">
                  <c:v>62.321000000000005</c:v>
                </c:pt>
                <c:pt idx="822">
                  <c:v>62.308</c:v>
                </c:pt>
                <c:pt idx="823">
                  <c:v>62.36</c:v>
                </c:pt>
                <c:pt idx="824">
                  <c:v>62.389000000000003</c:v>
                </c:pt>
                <c:pt idx="825">
                  <c:v>62.446000000000005</c:v>
                </c:pt>
                <c:pt idx="826">
                  <c:v>62.297000000000004</c:v>
                </c:pt>
                <c:pt idx="827">
                  <c:v>62.451000000000001</c:v>
                </c:pt>
                <c:pt idx="828">
                  <c:v>62.301000000000002</c:v>
                </c:pt>
                <c:pt idx="829">
                  <c:v>62.399000000000001</c:v>
                </c:pt>
                <c:pt idx="830">
                  <c:v>62.423000000000002</c:v>
                </c:pt>
                <c:pt idx="831">
                  <c:v>62.389000000000003</c:v>
                </c:pt>
                <c:pt idx="832">
                  <c:v>62.362000000000002</c:v>
                </c:pt>
                <c:pt idx="833">
                  <c:v>62.298999999999999</c:v>
                </c:pt>
                <c:pt idx="834">
                  <c:v>62.522000000000006</c:v>
                </c:pt>
                <c:pt idx="835">
                  <c:v>62.386000000000003</c:v>
                </c:pt>
                <c:pt idx="836">
                  <c:v>62.318000000000005</c:v>
                </c:pt>
                <c:pt idx="837">
                  <c:v>62.185000000000002</c:v>
                </c:pt>
                <c:pt idx="838">
                  <c:v>62.294000000000004</c:v>
                </c:pt>
                <c:pt idx="839">
                  <c:v>62.356000000000002</c:v>
                </c:pt>
                <c:pt idx="840">
                  <c:v>62.260000000000005</c:v>
                </c:pt>
                <c:pt idx="841">
                  <c:v>62.139000000000003</c:v>
                </c:pt>
                <c:pt idx="842">
                  <c:v>62.241</c:v>
                </c:pt>
                <c:pt idx="843">
                  <c:v>62.295000000000002</c:v>
                </c:pt>
                <c:pt idx="844">
                  <c:v>62.162000000000006</c:v>
                </c:pt>
                <c:pt idx="845">
                  <c:v>62.203000000000003</c:v>
                </c:pt>
                <c:pt idx="846">
                  <c:v>62.372</c:v>
                </c:pt>
                <c:pt idx="847">
                  <c:v>62.264000000000003</c:v>
                </c:pt>
                <c:pt idx="848">
                  <c:v>62.343000000000004</c:v>
                </c:pt>
                <c:pt idx="849">
                  <c:v>62.274000000000001</c:v>
                </c:pt>
                <c:pt idx="850">
                  <c:v>62.237000000000002</c:v>
                </c:pt>
                <c:pt idx="851">
                  <c:v>62.202000000000005</c:v>
                </c:pt>
                <c:pt idx="852">
                  <c:v>62.408000000000001</c:v>
                </c:pt>
                <c:pt idx="853">
                  <c:v>62.315000000000005</c:v>
                </c:pt>
                <c:pt idx="854">
                  <c:v>62.319000000000003</c:v>
                </c:pt>
                <c:pt idx="855">
                  <c:v>62.215000000000003</c:v>
                </c:pt>
                <c:pt idx="856">
                  <c:v>62.330000000000005</c:v>
                </c:pt>
                <c:pt idx="857">
                  <c:v>62.251000000000005</c:v>
                </c:pt>
                <c:pt idx="858">
                  <c:v>62.298000000000002</c:v>
                </c:pt>
                <c:pt idx="859">
                  <c:v>62.293000000000006</c:v>
                </c:pt>
                <c:pt idx="860">
                  <c:v>62.129000000000005</c:v>
                </c:pt>
                <c:pt idx="861">
                  <c:v>62.016000000000005</c:v>
                </c:pt>
                <c:pt idx="862">
                  <c:v>62.112000000000002</c:v>
                </c:pt>
                <c:pt idx="863">
                  <c:v>62.207000000000001</c:v>
                </c:pt>
                <c:pt idx="864">
                  <c:v>62.203000000000003</c:v>
                </c:pt>
                <c:pt idx="865">
                  <c:v>62.081000000000003</c:v>
                </c:pt>
                <c:pt idx="866">
                  <c:v>62.173000000000002</c:v>
                </c:pt>
                <c:pt idx="867">
                  <c:v>62.273000000000003</c:v>
                </c:pt>
                <c:pt idx="868">
                  <c:v>62.201000000000001</c:v>
                </c:pt>
                <c:pt idx="869">
                  <c:v>62.040000000000006</c:v>
                </c:pt>
                <c:pt idx="870">
                  <c:v>62.164000000000001</c:v>
                </c:pt>
                <c:pt idx="871">
                  <c:v>62.308</c:v>
                </c:pt>
                <c:pt idx="872">
                  <c:v>62.229000000000006</c:v>
                </c:pt>
                <c:pt idx="873">
                  <c:v>62.151000000000003</c:v>
                </c:pt>
                <c:pt idx="874">
                  <c:v>62.228000000000002</c:v>
                </c:pt>
                <c:pt idx="875">
                  <c:v>62.159000000000006</c:v>
                </c:pt>
                <c:pt idx="876">
                  <c:v>62.053000000000004</c:v>
                </c:pt>
                <c:pt idx="877">
                  <c:v>62.233000000000004</c:v>
                </c:pt>
                <c:pt idx="878">
                  <c:v>62.201000000000001</c:v>
                </c:pt>
                <c:pt idx="879">
                  <c:v>62.199000000000005</c:v>
                </c:pt>
                <c:pt idx="880">
                  <c:v>62.236000000000004</c:v>
                </c:pt>
                <c:pt idx="881">
                  <c:v>62.111000000000004</c:v>
                </c:pt>
                <c:pt idx="882">
                  <c:v>62.172000000000004</c:v>
                </c:pt>
                <c:pt idx="883">
                  <c:v>62.199000000000005</c:v>
                </c:pt>
                <c:pt idx="884">
                  <c:v>62.170999999999999</c:v>
                </c:pt>
                <c:pt idx="885">
                  <c:v>62.018000000000001</c:v>
                </c:pt>
                <c:pt idx="886">
                  <c:v>61.923000000000002</c:v>
                </c:pt>
                <c:pt idx="887">
                  <c:v>62.101000000000006</c:v>
                </c:pt>
                <c:pt idx="888">
                  <c:v>62.029000000000003</c:v>
                </c:pt>
                <c:pt idx="889">
                  <c:v>62.13</c:v>
                </c:pt>
                <c:pt idx="890">
                  <c:v>62.109000000000002</c:v>
                </c:pt>
                <c:pt idx="891">
                  <c:v>62.203000000000003</c:v>
                </c:pt>
                <c:pt idx="892">
                  <c:v>61.971000000000004</c:v>
                </c:pt>
                <c:pt idx="893">
                  <c:v>62.106000000000002</c:v>
                </c:pt>
                <c:pt idx="894">
                  <c:v>62.158000000000001</c:v>
                </c:pt>
                <c:pt idx="895">
                  <c:v>61.995000000000005</c:v>
                </c:pt>
                <c:pt idx="896">
                  <c:v>62.014000000000003</c:v>
                </c:pt>
                <c:pt idx="897">
                  <c:v>62.078000000000003</c:v>
                </c:pt>
                <c:pt idx="898">
                  <c:v>62.076000000000001</c:v>
                </c:pt>
                <c:pt idx="899">
                  <c:v>61.951000000000001</c:v>
                </c:pt>
                <c:pt idx="900">
                  <c:v>62.219000000000001</c:v>
                </c:pt>
                <c:pt idx="901">
                  <c:v>61.981000000000002</c:v>
                </c:pt>
                <c:pt idx="902">
                  <c:v>62.045000000000002</c:v>
                </c:pt>
                <c:pt idx="903">
                  <c:v>62.044000000000004</c:v>
                </c:pt>
                <c:pt idx="904">
                  <c:v>61.978000000000002</c:v>
                </c:pt>
                <c:pt idx="905">
                  <c:v>61.965000000000003</c:v>
                </c:pt>
                <c:pt idx="906">
                  <c:v>62.106999999999999</c:v>
                </c:pt>
                <c:pt idx="907">
                  <c:v>62.073</c:v>
                </c:pt>
                <c:pt idx="908">
                  <c:v>61.86</c:v>
                </c:pt>
                <c:pt idx="909">
                  <c:v>62.051000000000002</c:v>
                </c:pt>
                <c:pt idx="910">
                  <c:v>62.043000000000006</c:v>
                </c:pt>
                <c:pt idx="911">
                  <c:v>62.125</c:v>
                </c:pt>
                <c:pt idx="912">
                  <c:v>61.986000000000004</c:v>
                </c:pt>
                <c:pt idx="913">
                  <c:v>61.962000000000003</c:v>
                </c:pt>
                <c:pt idx="914">
                  <c:v>61.861000000000004</c:v>
                </c:pt>
                <c:pt idx="915">
                  <c:v>61.944000000000003</c:v>
                </c:pt>
                <c:pt idx="916">
                  <c:v>61.955000000000005</c:v>
                </c:pt>
                <c:pt idx="917">
                  <c:v>61.916000000000004</c:v>
                </c:pt>
                <c:pt idx="918">
                  <c:v>62.050000000000004</c:v>
                </c:pt>
                <c:pt idx="919">
                  <c:v>61.825000000000003</c:v>
                </c:pt>
                <c:pt idx="920">
                  <c:v>62.029000000000003</c:v>
                </c:pt>
                <c:pt idx="921">
                  <c:v>61.893000000000001</c:v>
                </c:pt>
                <c:pt idx="922">
                  <c:v>61.897000000000006</c:v>
                </c:pt>
                <c:pt idx="923">
                  <c:v>61.871000000000002</c:v>
                </c:pt>
                <c:pt idx="924">
                  <c:v>61.871000000000002</c:v>
                </c:pt>
                <c:pt idx="925">
                  <c:v>61.935000000000002</c:v>
                </c:pt>
                <c:pt idx="926">
                  <c:v>61.909000000000006</c:v>
                </c:pt>
                <c:pt idx="927">
                  <c:v>61.957000000000001</c:v>
                </c:pt>
                <c:pt idx="928">
                  <c:v>61.944000000000003</c:v>
                </c:pt>
                <c:pt idx="929">
                  <c:v>61.903000000000006</c:v>
                </c:pt>
                <c:pt idx="930">
                  <c:v>61.910000000000004</c:v>
                </c:pt>
                <c:pt idx="931">
                  <c:v>61.983000000000004</c:v>
                </c:pt>
                <c:pt idx="932">
                  <c:v>61.858000000000004</c:v>
                </c:pt>
                <c:pt idx="933">
                  <c:v>61.831000000000003</c:v>
                </c:pt>
                <c:pt idx="934">
                  <c:v>61.972000000000001</c:v>
                </c:pt>
                <c:pt idx="935">
                  <c:v>61.971000000000004</c:v>
                </c:pt>
                <c:pt idx="936">
                  <c:v>61.825000000000003</c:v>
                </c:pt>
                <c:pt idx="937">
                  <c:v>61.762</c:v>
                </c:pt>
                <c:pt idx="938">
                  <c:v>61.971000000000004</c:v>
                </c:pt>
                <c:pt idx="939">
                  <c:v>61.697000000000003</c:v>
                </c:pt>
                <c:pt idx="940">
                  <c:v>61.953000000000003</c:v>
                </c:pt>
                <c:pt idx="941">
                  <c:v>61.969000000000001</c:v>
                </c:pt>
                <c:pt idx="942">
                  <c:v>61.897000000000006</c:v>
                </c:pt>
                <c:pt idx="943">
                  <c:v>61.794000000000004</c:v>
                </c:pt>
                <c:pt idx="944">
                  <c:v>61.852000000000004</c:v>
                </c:pt>
                <c:pt idx="945">
                  <c:v>61.783000000000001</c:v>
                </c:pt>
                <c:pt idx="946">
                  <c:v>61.814</c:v>
                </c:pt>
                <c:pt idx="947">
                  <c:v>61.667000000000002</c:v>
                </c:pt>
                <c:pt idx="948">
                  <c:v>61.980000000000004</c:v>
                </c:pt>
                <c:pt idx="949">
                  <c:v>61.815000000000005</c:v>
                </c:pt>
                <c:pt idx="950">
                  <c:v>61.804000000000002</c:v>
                </c:pt>
                <c:pt idx="951">
                  <c:v>61.792000000000002</c:v>
                </c:pt>
                <c:pt idx="952">
                  <c:v>61.865000000000002</c:v>
                </c:pt>
                <c:pt idx="953">
                  <c:v>61.783000000000001</c:v>
                </c:pt>
                <c:pt idx="954">
                  <c:v>61.739000000000004</c:v>
                </c:pt>
                <c:pt idx="955">
                  <c:v>61.903000000000006</c:v>
                </c:pt>
                <c:pt idx="956">
                  <c:v>61.793000000000006</c:v>
                </c:pt>
                <c:pt idx="957">
                  <c:v>61.778000000000006</c:v>
                </c:pt>
                <c:pt idx="958">
                  <c:v>61.853000000000002</c:v>
                </c:pt>
                <c:pt idx="959">
                  <c:v>61.856999999999999</c:v>
                </c:pt>
                <c:pt idx="960">
                  <c:v>61.929000000000002</c:v>
                </c:pt>
                <c:pt idx="961">
                  <c:v>61.803000000000004</c:v>
                </c:pt>
                <c:pt idx="962">
                  <c:v>61.75</c:v>
                </c:pt>
                <c:pt idx="963">
                  <c:v>61.899000000000001</c:v>
                </c:pt>
                <c:pt idx="964">
                  <c:v>61.793000000000006</c:v>
                </c:pt>
                <c:pt idx="965">
                  <c:v>61.832000000000001</c:v>
                </c:pt>
                <c:pt idx="966">
                  <c:v>61.787000000000006</c:v>
                </c:pt>
                <c:pt idx="967">
                  <c:v>61.88</c:v>
                </c:pt>
                <c:pt idx="968">
                  <c:v>61.738</c:v>
                </c:pt>
                <c:pt idx="969">
                  <c:v>61.676000000000002</c:v>
                </c:pt>
                <c:pt idx="970">
                  <c:v>61.754000000000005</c:v>
                </c:pt>
                <c:pt idx="971">
                  <c:v>61.872</c:v>
                </c:pt>
                <c:pt idx="972">
                  <c:v>61.734999999999999</c:v>
                </c:pt>
                <c:pt idx="973">
                  <c:v>61.728000000000002</c:v>
                </c:pt>
                <c:pt idx="974">
                  <c:v>61.717000000000006</c:v>
                </c:pt>
                <c:pt idx="975">
                  <c:v>61.683</c:v>
                </c:pt>
                <c:pt idx="976">
                  <c:v>61.723000000000006</c:v>
                </c:pt>
                <c:pt idx="977">
                  <c:v>61.846000000000004</c:v>
                </c:pt>
                <c:pt idx="978">
                  <c:v>61.821000000000005</c:v>
                </c:pt>
                <c:pt idx="979">
                  <c:v>61.660000000000004</c:v>
                </c:pt>
                <c:pt idx="980">
                  <c:v>61.613</c:v>
                </c:pt>
                <c:pt idx="981">
                  <c:v>61.765000000000001</c:v>
                </c:pt>
                <c:pt idx="982">
                  <c:v>61.709000000000003</c:v>
                </c:pt>
                <c:pt idx="983">
                  <c:v>61.613</c:v>
                </c:pt>
                <c:pt idx="984">
                  <c:v>61.741</c:v>
                </c:pt>
                <c:pt idx="985">
                  <c:v>61.592000000000006</c:v>
                </c:pt>
                <c:pt idx="986">
                  <c:v>61.64</c:v>
                </c:pt>
                <c:pt idx="987">
                  <c:v>61.59</c:v>
                </c:pt>
                <c:pt idx="988">
                  <c:v>61.777000000000001</c:v>
                </c:pt>
                <c:pt idx="989">
                  <c:v>61.677</c:v>
                </c:pt>
                <c:pt idx="990">
                  <c:v>61.573</c:v>
                </c:pt>
                <c:pt idx="991">
                  <c:v>61.598000000000006</c:v>
                </c:pt>
                <c:pt idx="992">
                  <c:v>61.657000000000004</c:v>
                </c:pt>
                <c:pt idx="993">
                  <c:v>61.661000000000001</c:v>
                </c:pt>
                <c:pt idx="994">
                  <c:v>61.690000000000005</c:v>
                </c:pt>
                <c:pt idx="995">
                  <c:v>61.528000000000006</c:v>
                </c:pt>
                <c:pt idx="996">
                  <c:v>61.678000000000004</c:v>
                </c:pt>
                <c:pt idx="997">
                  <c:v>61.545000000000002</c:v>
                </c:pt>
                <c:pt idx="998">
                  <c:v>61.703000000000003</c:v>
                </c:pt>
                <c:pt idx="999">
                  <c:v>61.458000000000006</c:v>
                </c:pt>
                <c:pt idx="1000">
                  <c:v>61.555</c:v>
                </c:pt>
                <c:pt idx="1001">
                  <c:v>61.592000000000006</c:v>
                </c:pt>
                <c:pt idx="1002">
                  <c:v>61.548999999999999</c:v>
                </c:pt>
                <c:pt idx="1003">
                  <c:v>61.695</c:v>
                </c:pt>
                <c:pt idx="1004">
                  <c:v>61.661000000000001</c:v>
                </c:pt>
                <c:pt idx="1005">
                  <c:v>61.470000000000006</c:v>
                </c:pt>
                <c:pt idx="1006">
                  <c:v>61.552</c:v>
                </c:pt>
                <c:pt idx="1007">
                  <c:v>61.503</c:v>
                </c:pt>
                <c:pt idx="1008">
                  <c:v>61.562000000000005</c:v>
                </c:pt>
                <c:pt idx="1009">
                  <c:v>61.642000000000003</c:v>
                </c:pt>
                <c:pt idx="1010">
                  <c:v>61.559000000000005</c:v>
                </c:pt>
                <c:pt idx="1011">
                  <c:v>61.598000000000006</c:v>
                </c:pt>
                <c:pt idx="1012">
                  <c:v>61.690000000000005</c:v>
                </c:pt>
                <c:pt idx="1013">
                  <c:v>61.548000000000002</c:v>
                </c:pt>
                <c:pt idx="1014">
                  <c:v>61.513000000000005</c:v>
                </c:pt>
                <c:pt idx="1015">
                  <c:v>61.569000000000003</c:v>
                </c:pt>
                <c:pt idx="1016">
                  <c:v>61.677</c:v>
                </c:pt>
                <c:pt idx="1017">
                  <c:v>61.523000000000003</c:v>
                </c:pt>
                <c:pt idx="1018">
                  <c:v>61.553000000000004</c:v>
                </c:pt>
                <c:pt idx="1019">
                  <c:v>61.513000000000005</c:v>
                </c:pt>
                <c:pt idx="1020">
                  <c:v>61.505000000000003</c:v>
                </c:pt>
                <c:pt idx="1021">
                  <c:v>61.585000000000001</c:v>
                </c:pt>
                <c:pt idx="1022">
                  <c:v>61.524000000000001</c:v>
                </c:pt>
                <c:pt idx="1023">
                  <c:v>61.599000000000004</c:v>
                </c:pt>
                <c:pt idx="1024">
                  <c:v>61.480000000000004</c:v>
                </c:pt>
                <c:pt idx="1025">
                  <c:v>61.494</c:v>
                </c:pt>
                <c:pt idx="1026">
                  <c:v>61.548999999999999</c:v>
                </c:pt>
                <c:pt idx="1027">
                  <c:v>61.419000000000004</c:v>
                </c:pt>
                <c:pt idx="1028">
                  <c:v>61.545999999999999</c:v>
                </c:pt>
                <c:pt idx="1029">
                  <c:v>61.598000000000006</c:v>
                </c:pt>
                <c:pt idx="1030">
                  <c:v>61.511000000000003</c:v>
                </c:pt>
                <c:pt idx="1031">
                  <c:v>61.472000000000001</c:v>
                </c:pt>
                <c:pt idx="1032">
                  <c:v>61.497</c:v>
                </c:pt>
                <c:pt idx="1033">
                  <c:v>61.536000000000001</c:v>
                </c:pt>
                <c:pt idx="1034">
                  <c:v>61.486000000000004</c:v>
                </c:pt>
                <c:pt idx="1035">
                  <c:v>61.52</c:v>
                </c:pt>
                <c:pt idx="1036">
                  <c:v>61.321000000000005</c:v>
                </c:pt>
                <c:pt idx="1037">
                  <c:v>61.437000000000005</c:v>
                </c:pt>
                <c:pt idx="1038">
                  <c:v>61.552</c:v>
                </c:pt>
                <c:pt idx="1039">
                  <c:v>61.497</c:v>
                </c:pt>
                <c:pt idx="1040">
                  <c:v>61.402000000000001</c:v>
                </c:pt>
                <c:pt idx="1041">
                  <c:v>61.484000000000002</c:v>
                </c:pt>
                <c:pt idx="1042">
                  <c:v>61.589000000000006</c:v>
                </c:pt>
                <c:pt idx="1043">
                  <c:v>61.419000000000004</c:v>
                </c:pt>
                <c:pt idx="1044">
                  <c:v>61.436</c:v>
                </c:pt>
                <c:pt idx="1045">
                  <c:v>61.262</c:v>
                </c:pt>
                <c:pt idx="1046">
                  <c:v>61.505000000000003</c:v>
                </c:pt>
                <c:pt idx="1047">
                  <c:v>61.486000000000004</c:v>
                </c:pt>
                <c:pt idx="1048">
                  <c:v>61.466000000000001</c:v>
                </c:pt>
                <c:pt idx="1049">
                  <c:v>61.308</c:v>
                </c:pt>
                <c:pt idx="1050">
                  <c:v>61.309000000000005</c:v>
                </c:pt>
                <c:pt idx="1051">
                  <c:v>61.457000000000001</c:v>
                </c:pt>
                <c:pt idx="1052">
                  <c:v>61.353000000000002</c:v>
                </c:pt>
                <c:pt idx="1053">
                  <c:v>61.349000000000004</c:v>
                </c:pt>
                <c:pt idx="1054">
                  <c:v>61.42</c:v>
                </c:pt>
                <c:pt idx="1055">
                  <c:v>61.400000000000006</c:v>
                </c:pt>
                <c:pt idx="1056">
                  <c:v>61.349000000000004</c:v>
                </c:pt>
                <c:pt idx="1057">
                  <c:v>61.25</c:v>
                </c:pt>
                <c:pt idx="1058">
                  <c:v>61.325000000000003</c:v>
                </c:pt>
                <c:pt idx="1059">
                  <c:v>61.304000000000002</c:v>
                </c:pt>
                <c:pt idx="1060">
                  <c:v>61.410000000000004</c:v>
                </c:pt>
                <c:pt idx="1061">
                  <c:v>61.418000000000006</c:v>
                </c:pt>
                <c:pt idx="1062">
                  <c:v>61.373000000000005</c:v>
                </c:pt>
                <c:pt idx="1063">
                  <c:v>61.24</c:v>
                </c:pt>
                <c:pt idx="1064">
                  <c:v>61.441000000000003</c:v>
                </c:pt>
                <c:pt idx="1065">
                  <c:v>61.356999999999999</c:v>
                </c:pt>
                <c:pt idx="1066">
                  <c:v>61.36</c:v>
                </c:pt>
                <c:pt idx="1067">
                  <c:v>61.388000000000005</c:v>
                </c:pt>
                <c:pt idx="1068">
                  <c:v>61.402000000000001</c:v>
                </c:pt>
                <c:pt idx="1069">
                  <c:v>61.194000000000003</c:v>
                </c:pt>
                <c:pt idx="1070">
                  <c:v>61.145000000000003</c:v>
                </c:pt>
                <c:pt idx="1071">
                  <c:v>61.192</c:v>
                </c:pt>
                <c:pt idx="1072">
                  <c:v>61.406000000000006</c:v>
                </c:pt>
                <c:pt idx="1073">
                  <c:v>61.28</c:v>
                </c:pt>
                <c:pt idx="1074">
                  <c:v>61.348000000000006</c:v>
                </c:pt>
                <c:pt idx="1075">
                  <c:v>61.151000000000003</c:v>
                </c:pt>
                <c:pt idx="1076">
                  <c:v>61.263000000000005</c:v>
                </c:pt>
                <c:pt idx="1077">
                  <c:v>61.245000000000005</c:v>
                </c:pt>
                <c:pt idx="1078">
                  <c:v>61.230000000000004</c:v>
                </c:pt>
                <c:pt idx="1079">
                  <c:v>61.491</c:v>
                </c:pt>
                <c:pt idx="1080">
                  <c:v>61.367000000000004</c:v>
                </c:pt>
                <c:pt idx="1081">
                  <c:v>61.329000000000001</c:v>
                </c:pt>
                <c:pt idx="1082">
                  <c:v>61.405000000000001</c:v>
                </c:pt>
                <c:pt idx="1083">
                  <c:v>61.247</c:v>
                </c:pt>
                <c:pt idx="1084">
                  <c:v>61.219000000000001</c:v>
                </c:pt>
                <c:pt idx="1085">
                  <c:v>61.231999999999999</c:v>
                </c:pt>
                <c:pt idx="1086">
                  <c:v>61.266000000000005</c:v>
                </c:pt>
                <c:pt idx="1087">
                  <c:v>61.157000000000004</c:v>
                </c:pt>
                <c:pt idx="1088">
                  <c:v>61.243000000000002</c:v>
                </c:pt>
                <c:pt idx="1089">
                  <c:v>61.196000000000005</c:v>
                </c:pt>
                <c:pt idx="1090">
                  <c:v>61.215000000000003</c:v>
                </c:pt>
                <c:pt idx="1091">
                  <c:v>61.366</c:v>
                </c:pt>
                <c:pt idx="1092">
                  <c:v>61.291000000000004</c:v>
                </c:pt>
                <c:pt idx="1093">
                  <c:v>61.198</c:v>
                </c:pt>
                <c:pt idx="1094">
                  <c:v>61.315000000000005</c:v>
                </c:pt>
                <c:pt idx="1095">
                  <c:v>61.304000000000002</c:v>
                </c:pt>
                <c:pt idx="1096">
                  <c:v>61.18</c:v>
                </c:pt>
                <c:pt idx="1097">
                  <c:v>61.476000000000006</c:v>
                </c:pt>
                <c:pt idx="1098">
                  <c:v>61.291000000000004</c:v>
                </c:pt>
                <c:pt idx="1099">
                  <c:v>61.329000000000001</c:v>
                </c:pt>
                <c:pt idx="1100">
                  <c:v>61.352000000000004</c:v>
                </c:pt>
                <c:pt idx="1101">
                  <c:v>61.284000000000006</c:v>
                </c:pt>
                <c:pt idx="1102">
                  <c:v>61.195</c:v>
                </c:pt>
                <c:pt idx="1103">
                  <c:v>61.317</c:v>
                </c:pt>
                <c:pt idx="1104">
                  <c:v>61.252000000000002</c:v>
                </c:pt>
                <c:pt idx="1105">
                  <c:v>61.364000000000004</c:v>
                </c:pt>
                <c:pt idx="1106">
                  <c:v>61.356999999999999</c:v>
                </c:pt>
                <c:pt idx="1107">
                  <c:v>61.209000000000003</c:v>
                </c:pt>
                <c:pt idx="1108">
                  <c:v>61.154000000000003</c:v>
                </c:pt>
                <c:pt idx="1109">
                  <c:v>61.185000000000002</c:v>
                </c:pt>
                <c:pt idx="1110">
                  <c:v>61.262</c:v>
                </c:pt>
                <c:pt idx="1111">
                  <c:v>61.152000000000001</c:v>
                </c:pt>
                <c:pt idx="1112">
                  <c:v>61.17</c:v>
                </c:pt>
                <c:pt idx="1113">
                  <c:v>61.243000000000002</c:v>
                </c:pt>
                <c:pt idx="1114">
                  <c:v>61.162000000000006</c:v>
                </c:pt>
                <c:pt idx="1115">
                  <c:v>61.199000000000005</c:v>
                </c:pt>
                <c:pt idx="1116">
                  <c:v>61.056000000000004</c:v>
                </c:pt>
                <c:pt idx="1117">
                  <c:v>61.172000000000004</c:v>
                </c:pt>
                <c:pt idx="1118">
                  <c:v>61.147000000000006</c:v>
                </c:pt>
                <c:pt idx="1119">
                  <c:v>61.082000000000001</c:v>
                </c:pt>
                <c:pt idx="1120">
                  <c:v>61.185000000000002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0.5 μM Lpg0393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Sheet1!$G$2:$G$1122</c:f>
              <c:numCache>
                <c:formatCode>General</c:formatCode>
                <c:ptCount val="1121"/>
                <c:pt idx="0">
                  <c:v>70.058999999999997</c:v>
                </c:pt>
                <c:pt idx="1">
                  <c:v>69.789999999999992</c:v>
                </c:pt>
                <c:pt idx="2">
                  <c:v>69.823999999999998</c:v>
                </c:pt>
                <c:pt idx="3">
                  <c:v>69.722000000000008</c:v>
                </c:pt>
                <c:pt idx="4">
                  <c:v>69.563000000000002</c:v>
                </c:pt>
                <c:pt idx="5">
                  <c:v>69.48599999999999</c:v>
                </c:pt>
                <c:pt idx="6">
                  <c:v>69.433999999999997</c:v>
                </c:pt>
                <c:pt idx="7">
                  <c:v>69.332999999999998</c:v>
                </c:pt>
                <c:pt idx="8">
                  <c:v>69.47999999999999</c:v>
                </c:pt>
                <c:pt idx="9">
                  <c:v>69.299000000000007</c:v>
                </c:pt>
                <c:pt idx="10">
                  <c:v>69.308999999999997</c:v>
                </c:pt>
                <c:pt idx="11">
                  <c:v>69.155000000000001</c:v>
                </c:pt>
                <c:pt idx="12">
                  <c:v>69.204999999999998</c:v>
                </c:pt>
                <c:pt idx="13">
                  <c:v>69.204999999999998</c:v>
                </c:pt>
                <c:pt idx="14">
                  <c:v>69.13</c:v>
                </c:pt>
                <c:pt idx="15">
                  <c:v>69.11</c:v>
                </c:pt>
                <c:pt idx="16">
                  <c:v>69.015000000000001</c:v>
                </c:pt>
                <c:pt idx="17">
                  <c:v>68.941000000000003</c:v>
                </c:pt>
                <c:pt idx="18">
                  <c:v>68.81</c:v>
                </c:pt>
                <c:pt idx="19">
                  <c:v>68.897999999999996</c:v>
                </c:pt>
                <c:pt idx="20">
                  <c:v>68.8</c:v>
                </c:pt>
                <c:pt idx="21">
                  <c:v>68.852000000000004</c:v>
                </c:pt>
                <c:pt idx="22">
                  <c:v>68.704000000000008</c:v>
                </c:pt>
                <c:pt idx="23">
                  <c:v>68.777999999999992</c:v>
                </c:pt>
                <c:pt idx="24">
                  <c:v>68.597000000000008</c:v>
                </c:pt>
                <c:pt idx="25">
                  <c:v>68.736999999999995</c:v>
                </c:pt>
                <c:pt idx="26">
                  <c:v>68.650000000000006</c:v>
                </c:pt>
                <c:pt idx="27">
                  <c:v>68.67</c:v>
                </c:pt>
                <c:pt idx="28">
                  <c:v>68.566000000000003</c:v>
                </c:pt>
                <c:pt idx="29">
                  <c:v>68.56</c:v>
                </c:pt>
                <c:pt idx="30">
                  <c:v>68.531999999999996</c:v>
                </c:pt>
                <c:pt idx="31">
                  <c:v>68.504999999999995</c:v>
                </c:pt>
                <c:pt idx="32">
                  <c:v>68.385999999999996</c:v>
                </c:pt>
                <c:pt idx="33">
                  <c:v>68.426000000000002</c:v>
                </c:pt>
                <c:pt idx="34">
                  <c:v>68.375</c:v>
                </c:pt>
                <c:pt idx="35">
                  <c:v>68.290999999999997</c:v>
                </c:pt>
                <c:pt idx="36">
                  <c:v>68.225999999999999</c:v>
                </c:pt>
                <c:pt idx="37">
                  <c:v>68.27600000000001</c:v>
                </c:pt>
                <c:pt idx="38">
                  <c:v>68.317999999999998</c:v>
                </c:pt>
                <c:pt idx="39">
                  <c:v>68.341000000000008</c:v>
                </c:pt>
                <c:pt idx="40">
                  <c:v>68.337999999999994</c:v>
                </c:pt>
                <c:pt idx="41">
                  <c:v>68.149000000000001</c:v>
                </c:pt>
                <c:pt idx="42">
                  <c:v>68.194000000000003</c:v>
                </c:pt>
                <c:pt idx="43">
                  <c:v>68.09899999999999</c:v>
                </c:pt>
                <c:pt idx="44">
                  <c:v>68.174999999999997</c:v>
                </c:pt>
                <c:pt idx="45">
                  <c:v>68.116</c:v>
                </c:pt>
                <c:pt idx="46">
                  <c:v>68.043999999999997</c:v>
                </c:pt>
                <c:pt idx="47">
                  <c:v>68.27000000000001</c:v>
                </c:pt>
                <c:pt idx="48">
                  <c:v>68.11</c:v>
                </c:pt>
                <c:pt idx="49">
                  <c:v>67.972999999999999</c:v>
                </c:pt>
                <c:pt idx="50">
                  <c:v>67.978000000000009</c:v>
                </c:pt>
                <c:pt idx="51">
                  <c:v>68.028999999999996</c:v>
                </c:pt>
                <c:pt idx="52">
                  <c:v>67.911000000000001</c:v>
                </c:pt>
                <c:pt idx="53">
                  <c:v>67.977000000000004</c:v>
                </c:pt>
                <c:pt idx="54">
                  <c:v>67.975999999999999</c:v>
                </c:pt>
                <c:pt idx="55">
                  <c:v>67.873999999999995</c:v>
                </c:pt>
                <c:pt idx="56">
                  <c:v>68.06</c:v>
                </c:pt>
                <c:pt idx="57">
                  <c:v>67.890999999999991</c:v>
                </c:pt>
                <c:pt idx="58">
                  <c:v>67.930999999999997</c:v>
                </c:pt>
                <c:pt idx="59">
                  <c:v>67.929000000000002</c:v>
                </c:pt>
                <c:pt idx="60">
                  <c:v>68.043999999999997</c:v>
                </c:pt>
                <c:pt idx="61">
                  <c:v>67.807999999999993</c:v>
                </c:pt>
                <c:pt idx="62">
                  <c:v>67.795000000000002</c:v>
                </c:pt>
                <c:pt idx="63">
                  <c:v>67.942999999999998</c:v>
                </c:pt>
                <c:pt idx="64">
                  <c:v>67.831000000000003</c:v>
                </c:pt>
                <c:pt idx="65">
                  <c:v>67.73599999999999</c:v>
                </c:pt>
                <c:pt idx="66">
                  <c:v>67.789999999999992</c:v>
                </c:pt>
                <c:pt idx="67">
                  <c:v>67.694999999999993</c:v>
                </c:pt>
                <c:pt idx="68">
                  <c:v>67.688000000000002</c:v>
                </c:pt>
                <c:pt idx="69">
                  <c:v>67.531000000000006</c:v>
                </c:pt>
                <c:pt idx="70">
                  <c:v>67.63</c:v>
                </c:pt>
                <c:pt idx="71">
                  <c:v>67.74799999999999</c:v>
                </c:pt>
                <c:pt idx="72">
                  <c:v>67.766999999999996</c:v>
                </c:pt>
                <c:pt idx="73">
                  <c:v>67.694000000000003</c:v>
                </c:pt>
                <c:pt idx="74">
                  <c:v>67.638000000000005</c:v>
                </c:pt>
                <c:pt idx="75">
                  <c:v>67.484000000000009</c:v>
                </c:pt>
                <c:pt idx="76">
                  <c:v>67.652000000000001</c:v>
                </c:pt>
                <c:pt idx="77">
                  <c:v>67.488</c:v>
                </c:pt>
                <c:pt idx="78">
                  <c:v>67.674000000000007</c:v>
                </c:pt>
                <c:pt idx="79">
                  <c:v>67.591000000000008</c:v>
                </c:pt>
                <c:pt idx="80">
                  <c:v>67.713999999999999</c:v>
                </c:pt>
                <c:pt idx="81">
                  <c:v>67.531000000000006</c:v>
                </c:pt>
                <c:pt idx="82">
                  <c:v>67.603999999999999</c:v>
                </c:pt>
                <c:pt idx="83">
                  <c:v>67.498999999999995</c:v>
                </c:pt>
                <c:pt idx="84">
                  <c:v>67.423000000000002</c:v>
                </c:pt>
                <c:pt idx="85">
                  <c:v>67.47999999999999</c:v>
                </c:pt>
                <c:pt idx="86">
                  <c:v>67.643000000000001</c:v>
                </c:pt>
                <c:pt idx="87">
                  <c:v>67.531000000000006</c:v>
                </c:pt>
                <c:pt idx="88">
                  <c:v>67.597999999999999</c:v>
                </c:pt>
                <c:pt idx="89">
                  <c:v>67.448999999999998</c:v>
                </c:pt>
                <c:pt idx="90">
                  <c:v>67.424999999999997</c:v>
                </c:pt>
                <c:pt idx="91">
                  <c:v>67.347999999999999</c:v>
                </c:pt>
                <c:pt idx="92">
                  <c:v>67.432000000000002</c:v>
                </c:pt>
                <c:pt idx="93">
                  <c:v>67.441000000000003</c:v>
                </c:pt>
                <c:pt idx="94">
                  <c:v>67.50200000000001</c:v>
                </c:pt>
                <c:pt idx="95">
                  <c:v>67.557999999999993</c:v>
                </c:pt>
                <c:pt idx="96">
                  <c:v>67.62</c:v>
                </c:pt>
                <c:pt idx="97">
                  <c:v>67.549000000000007</c:v>
                </c:pt>
                <c:pt idx="98">
                  <c:v>67.293000000000006</c:v>
                </c:pt>
                <c:pt idx="99">
                  <c:v>67.50200000000001</c:v>
                </c:pt>
                <c:pt idx="100">
                  <c:v>67.391999999999996</c:v>
                </c:pt>
                <c:pt idx="101">
                  <c:v>67.403999999999996</c:v>
                </c:pt>
                <c:pt idx="102">
                  <c:v>67.38900000000001</c:v>
                </c:pt>
                <c:pt idx="103">
                  <c:v>67.415999999999997</c:v>
                </c:pt>
                <c:pt idx="104">
                  <c:v>67.364000000000004</c:v>
                </c:pt>
                <c:pt idx="105">
                  <c:v>67.341000000000008</c:v>
                </c:pt>
                <c:pt idx="106">
                  <c:v>67.406999999999996</c:v>
                </c:pt>
                <c:pt idx="107">
                  <c:v>67.489000000000004</c:v>
                </c:pt>
                <c:pt idx="108">
                  <c:v>67.329000000000008</c:v>
                </c:pt>
                <c:pt idx="109">
                  <c:v>67.353000000000009</c:v>
                </c:pt>
                <c:pt idx="110">
                  <c:v>67.325000000000003</c:v>
                </c:pt>
                <c:pt idx="111">
                  <c:v>67.363</c:v>
                </c:pt>
                <c:pt idx="112">
                  <c:v>67.355999999999995</c:v>
                </c:pt>
                <c:pt idx="113">
                  <c:v>67.37700000000001</c:v>
                </c:pt>
                <c:pt idx="114">
                  <c:v>67.271000000000001</c:v>
                </c:pt>
                <c:pt idx="115">
                  <c:v>67.319999999999993</c:v>
                </c:pt>
                <c:pt idx="116">
                  <c:v>67.305000000000007</c:v>
                </c:pt>
                <c:pt idx="117">
                  <c:v>67.289000000000001</c:v>
                </c:pt>
                <c:pt idx="118">
                  <c:v>67.442999999999998</c:v>
                </c:pt>
                <c:pt idx="119">
                  <c:v>67.275000000000006</c:v>
                </c:pt>
                <c:pt idx="120">
                  <c:v>67.314999999999998</c:v>
                </c:pt>
                <c:pt idx="121">
                  <c:v>67.480999999999995</c:v>
                </c:pt>
                <c:pt idx="122">
                  <c:v>67.325999999999993</c:v>
                </c:pt>
                <c:pt idx="123">
                  <c:v>67.055999999999997</c:v>
                </c:pt>
                <c:pt idx="124">
                  <c:v>67.37</c:v>
                </c:pt>
                <c:pt idx="125">
                  <c:v>67.3</c:v>
                </c:pt>
                <c:pt idx="126">
                  <c:v>67.355999999999995</c:v>
                </c:pt>
                <c:pt idx="127">
                  <c:v>67.301000000000002</c:v>
                </c:pt>
                <c:pt idx="128">
                  <c:v>67.197000000000003</c:v>
                </c:pt>
                <c:pt idx="129">
                  <c:v>67.25800000000001</c:v>
                </c:pt>
                <c:pt idx="130">
                  <c:v>67.24799999999999</c:v>
                </c:pt>
                <c:pt idx="131">
                  <c:v>67.353000000000009</c:v>
                </c:pt>
                <c:pt idx="132">
                  <c:v>67.12299999999999</c:v>
                </c:pt>
                <c:pt idx="133">
                  <c:v>67.150000000000006</c:v>
                </c:pt>
                <c:pt idx="134">
                  <c:v>67.244</c:v>
                </c:pt>
                <c:pt idx="135">
                  <c:v>67.176000000000002</c:v>
                </c:pt>
                <c:pt idx="136">
                  <c:v>67.26400000000001</c:v>
                </c:pt>
                <c:pt idx="137">
                  <c:v>67.153999999999996</c:v>
                </c:pt>
                <c:pt idx="138">
                  <c:v>66.984000000000009</c:v>
                </c:pt>
                <c:pt idx="139">
                  <c:v>67.114000000000004</c:v>
                </c:pt>
                <c:pt idx="140">
                  <c:v>67.105999999999995</c:v>
                </c:pt>
                <c:pt idx="141">
                  <c:v>67.186000000000007</c:v>
                </c:pt>
                <c:pt idx="142">
                  <c:v>66.994</c:v>
                </c:pt>
                <c:pt idx="143">
                  <c:v>67.233000000000004</c:v>
                </c:pt>
                <c:pt idx="144">
                  <c:v>67.248999999999995</c:v>
                </c:pt>
                <c:pt idx="145">
                  <c:v>67.204999999999998</c:v>
                </c:pt>
                <c:pt idx="146">
                  <c:v>67.061000000000007</c:v>
                </c:pt>
                <c:pt idx="147">
                  <c:v>67.078000000000003</c:v>
                </c:pt>
                <c:pt idx="148">
                  <c:v>67.067000000000007</c:v>
                </c:pt>
                <c:pt idx="149">
                  <c:v>66.942000000000007</c:v>
                </c:pt>
                <c:pt idx="150">
                  <c:v>66.978999999999999</c:v>
                </c:pt>
                <c:pt idx="151">
                  <c:v>66.998999999999995</c:v>
                </c:pt>
                <c:pt idx="152">
                  <c:v>66.94</c:v>
                </c:pt>
                <c:pt idx="153">
                  <c:v>67.003</c:v>
                </c:pt>
                <c:pt idx="154">
                  <c:v>66.77000000000001</c:v>
                </c:pt>
                <c:pt idx="155">
                  <c:v>67.033999999999992</c:v>
                </c:pt>
                <c:pt idx="156">
                  <c:v>66.980999999999995</c:v>
                </c:pt>
                <c:pt idx="157">
                  <c:v>67.11</c:v>
                </c:pt>
                <c:pt idx="158">
                  <c:v>66.99799999999999</c:v>
                </c:pt>
                <c:pt idx="159">
                  <c:v>67.081000000000003</c:v>
                </c:pt>
                <c:pt idx="160">
                  <c:v>66.938000000000002</c:v>
                </c:pt>
                <c:pt idx="161">
                  <c:v>67.045999999999992</c:v>
                </c:pt>
                <c:pt idx="162">
                  <c:v>66.956000000000003</c:v>
                </c:pt>
                <c:pt idx="163">
                  <c:v>66.95</c:v>
                </c:pt>
                <c:pt idx="164">
                  <c:v>67.067000000000007</c:v>
                </c:pt>
                <c:pt idx="165">
                  <c:v>66.865000000000009</c:v>
                </c:pt>
                <c:pt idx="166">
                  <c:v>67.003999999999991</c:v>
                </c:pt>
                <c:pt idx="167">
                  <c:v>66.941000000000003</c:v>
                </c:pt>
                <c:pt idx="168">
                  <c:v>66.942999999999998</c:v>
                </c:pt>
                <c:pt idx="169">
                  <c:v>66.872</c:v>
                </c:pt>
                <c:pt idx="170">
                  <c:v>66.930999999999997</c:v>
                </c:pt>
                <c:pt idx="171">
                  <c:v>66.903999999999996</c:v>
                </c:pt>
                <c:pt idx="172">
                  <c:v>66.995000000000005</c:v>
                </c:pt>
                <c:pt idx="173">
                  <c:v>67.037999999999997</c:v>
                </c:pt>
                <c:pt idx="174">
                  <c:v>66.974999999999994</c:v>
                </c:pt>
                <c:pt idx="175">
                  <c:v>66.831999999999994</c:v>
                </c:pt>
                <c:pt idx="176">
                  <c:v>66.734999999999999</c:v>
                </c:pt>
                <c:pt idx="177">
                  <c:v>66.871000000000009</c:v>
                </c:pt>
                <c:pt idx="178">
                  <c:v>66.85499999999999</c:v>
                </c:pt>
                <c:pt idx="179">
                  <c:v>66.805999999999997</c:v>
                </c:pt>
                <c:pt idx="180">
                  <c:v>66.850999999999999</c:v>
                </c:pt>
                <c:pt idx="181">
                  <c:v>67.015000000000001</c:v>
                </c:pt>
                <c:pt idx="182">
                  <c:v>66.805999999999997</c:v>
                </c:pt>
                <c:pt idx="183">
                  <c:v>66.981999999999999</c:v>
                </c:pt>
                <c:pt idx="184">
                  <c:v>66.87299999999999</c:v>
                </c:pt>
                <c:pt idx="185">
                  <c:v>66.933999999999997</c:v>
                </c:pt>
                <c:pt idx="186">
                  <c:v>66.91</c:v>
                </c:pt>
                <c:pt idx="187">
                  <c:v>66.903999999999996</c:v>
                </c:pt>
                <c:pt idx="188">
                  <c:v>66.86099999999999</c:v>
                </c:pt>
                <c:pt idx="189">
                  <c:v>66.843000000000004</c:v>
                </c:pt>
                <c:pt idx="190">
                  <c:v>66.807999999999993</c:v>
                </c:pt>
                <c:pt idx="191">
                  <c:v>66.831000000000003</c:v>
                </c:pt>
                <c:pt idx="192">
                  <c:v>67.031000000000006</c:v>
                </c:pt>
                <c:pt idx="193">
                  <c:v>67.018000000000001</c:v>
                </c:pt>
                <c:pt idx="194">
                  <c:v>66.858000000000004</c:v>
                </c:pt>
                <c:pt idx="195">
                  <c:v>66.765000000000001</c:v>
                </c:pt>
                <c:pt idx="196">
                  <c:v>66.978000000000009</c:v>
                </c:pt>
                <c:pt idx="197">
                  <c:v>66.966999999999999</c:v>
                </c:pt>
                <c:pt idx="198">
                  <c:v>66.911000000000001</c:v>
                </c:pt>
                <c:pt idx="199">
                  <c:v>66.864000000000004</c:v>
                </c:pt>
                <c:pt idx="200">
                  <c:v>66.823999999999998</c:v>
                </c:pt>
                <c:pt idx="201">
                  <c:v>66.828000000000003</c:v>
                </c:pt>
                <c:pt idx="202">
                  <c:v>66.801000000000002</c:v>
                </c:pt>
                <c:pt idx="203">
                  <c:v>66.692000000000007</c:v>
                </c:pt>
                <c:pt idx="204">
                  <c:v>66.83</c:v>
                </c:pt>
                <c:pt idx="205">
                  <c:v>66.837000000000003</c:v>
                </c:pt>
                <c:pt idx="206">
                  <c:v>66.813000000000002</c:v>
                </c:pt>
                <c:pt idx="207">
                  <c:v>66.656000000000006</c:v>
                </c:pt>
                <c:pt idx="208">
                  <c:v>66.899000000000001</c:v>
                </c:pt>
                <c:pt idx="209">
                  <c:v>66.825000000000003</c:v>
                </c:pt>
                <c:pt idx="210">
                  <c:v>66.887</c:v>
                </c:pt>
                <c:pt idx="211">
                  <c:v>66.777000000000001</c:v>
                </c:pt>
                <c:pt idx="212">
                  <c:v>66.962999999999994</c:v>
                </c:pt>
                <c:pt idx="213">
                  <c:v>66.665999999999997</c:v>
                </c:pt>
                <c:pt idx="214">
                  <c:v>66.734999999999999</c:v>
                </c:pt>
                <c:pt idx="215">
                  <c:v>66.638000000000005</c:v>
                </c:pt>
                <c:pt idx="216">
                  <c:v>66.811999999999998</c:v>
                </c:pt>
                <c:pt idx="217">
                  <c:v>66.674999999999997</c:v>
                </c:pt>
                <c:pt idx="218">
                  <c:v>66.94</c:v>
                </c:pt>
                <c:pt idx="219">
                  <c:v>66.725999999999999</c:v>
                </c:pt>
                <c:pt idx="220">
                  <c:v>66.769000000000005</c:v>
                </c:pt>
                <c:pt idx="221">
                  <c:v>66.628</c:v>
                </c:pt>
                <c:pt idx="222">
                  <c:v>66.655000000000001</c:v>
                </c:pt>
                <c:pt idx="223">
                  <c:v>66.623999999999995</c:v>
                </c:pt>
                <c:pt idx="224">
                  <c:v>66.691000000000003</c:v>
                </c:pt>
                <c:pt idx="225">
                  <c:v>66.716999999999999</c:v>
                </c:pt>
                <c:pt idx="226">
                  <c:v>66.7</c:v>
                </c:pt>
                <c:pt idx="227">
                  <c:v>66.673000000000002</c:v>
                </c:pt>
                <c:pt idx="228">
                  <c:v>66.588999999999999</c:v>
                </c:pt>
                <c:pt idx="229">
                  <c:v>66.569000000000003</c:v>
                </c:pt>
                <c:pt idx="230">
                  <c:v>66.757000000000005</c:v>
                </c:pt>
                <c:pt idx="231">
                  <c:v>66.676999999999992</c:v>
                </c:pt>
                <c:pt idx="232">
                  <c:v>66.712000000000003</c:v>
                </c:pt>
                <c:pt idx="233">
                  <c:v>66.662000000000006</c:v>
                </c:pt>
                <c:pt idx="234">
                  <c:v>66.552999999999997</c:v>
                </c:pt>
                <c:pt idx="235">
                  <c:v>66.537999999999997</c:v>
                </c:pt>
                <c:pt idx="236">
                  <c:v>66.527000000000001</c:v>
                </c:pt>
                <c:pt idx="237">
                  <c:v>66.579000000000008</c:v>
                </c:pt>
                <c:pt idx="238">
                  <c:v>66.552999999999997</c:v>
                </c:pt>
                <c:pt idx="239">
                  <c:v>66.701999999999998</c:v>
                </c:pt>
                <c:pt idx="240">
                  <c:v>66.599999999999994</c:v>
                </c:pt>
                <c:pt idx="241">
                  <c:v>66.510999999999996</c:v>
                </c:pt>
                <c:pt idx="242">
                  <c:v>66.475999999999999</c:v>
                </c:pt>
                <c:pt idx="243">
                  <c:v>66.60499999999999</c:v>
                </c:pt>
                <c:pt idx="244">
                  <c:v>66.457999999999998</c:v>
                </c:pt>
                <c:pt idx="245">
                  <c:v>66.591000000000008</c:v>
                </c:pt>
                <c:pt idx="246">
                  <c:v>66.62700000000001</c:v>
                </c:pt>
                <c:pt idx="247">
                  <c:v>66.587999999999994</c:v>
                </c:pt>
                <c:pt idx="248">
                  <c:v>66.567000000000007</c:v>
                </c:pt>
                <c:pt idx="249">
                  <c:v>66.563000000000002</c:v>
                </c:pt>
                <c:pt idx="250">
                  <c:v>66.798000000000002</c:v>
                </c:pt>
                <c:pt idx="251">
                  <c:v>66.537999999999997</c:v>
                </c:pt>
                <c:pt idx="252">
                  <c:v>66.638000000000005</c:v>
                </c:pt>
                <c:pt idx="253">
                  <c:v>66.60499999999999</c:v>
                </c:pt>
                <c:pt idx="254">
                  <c:v>66.53</c:v>
                </c:pt>
                <c:pt idx="255">
                  <c:v>66.569999999999993</c:v>
                </c:pt>
                <c:pt idx="256">
                  <c:v>66.424000000000007</c:v>
                </c:pt>
                <c:pt idx="257">
                  <c:v>66.58</c:v>
                </c:pt>
                <c:pt idx="258">
                  <c:v>66.533000000000001</c:v>
                </c:pt>
                <c:pt idx="259">
                  <c:v>66.417000000000002</c:v>
                </c:pt>
                <c:pt idx="260">
                  <c:v>66.47399999999999</c:v>
                </c:pt>
                <c:pt idx="261">
                  <c:v>66.563000000000002</c:v>
                </c:pt>
                <c:pt idx="262">
                  <c:v>66.423000000000002</c:v>
                </c:pt>
                <c:pt idx="263">
                  <c:v>66.438000000000002</c:v>
                </c:pt>
                <c:pt idx="264">
                  <c:v>66.373999999999995</c:v>
                </c:pt>
                <c:pt idx="265">
                  <c:v>66.366</c:v>
                </c:pt>
                <c:pt idx="266">
                  <c:v>66.454000000000008</c:v>
                </c:pt>
                <c:pt idx="267">
                  <c:v>66.41</c:v>
                </c:pt>
                <c:pt idx="268">
                  <c:v>66.420999999999992</c:v>
                </c:pt>
                <c:pt idx="269">
                  <c:v>66.588999999999999</c:v>
                </c:pt>
                <c:pt idx="270">
                  <c:v>66.358000000000004</c:v>
                </c:pt>
                <c:pt idx="271">
                  <c:v>66.433999999999997</c:v>
                </c:pt>
                <c:pt idx="272">
                  <c:v>66.424999999999997</c:v>
                </c:pt>
                <c:pt idx="273">
                  <c:v>66.411000000000001</c:v>
                </c:pt>
                <c:pt idx="274">
                  <c:v>66.417000000000002</c:v>
                </c:pt>
                <c:pt idx="275">
                  <c:v>66.378</c:v>
                </c:pt>
                <c:pt idx="276">
                  <c:v>66.459000000000003</c:v>
                </c:pt>
                <c:pt idx="277">
                  <c:v>66.331000000000003</c:v>
                </c:pt>
                <c:pt idx="278">
                  <c:v>66.528999999999996</c:v>
                </c:pt>
                <c:pt idx="279">
                  <c:v>66.33</c:v>
                </c:pt>
                <c:pt idx="280">
                  <c:v>66.436000000000007</c:v>
                </c:pt>
                <c:pt idx="281">
                  <c:v>66.397999999999996</c:v>
                </c:pt>
                <c:pt idx="282">
                  <c:v>66.27000000000001</c:v>
                </c:pt>
                <c:pt idx="283">
                  <c:v>66.552999999999997</c:v>
                </c:pt>
                <c:pt idx="284">
                  <c:v>66.337999999999994</c:v>
                </c:pt>
                <c:pt idx="285">
                  <c:v>66.444999999999993</c:v>
                </c:pt>
                <c:pt idx="286">
                  <c:v>66.490000000000009</c:v>
                </c:pt>
                <c:pt idx="287">
                  <c:v>66.316000000000003</c:v>
                </c:pt>
                <c:pt idx="288">
                  <c:v>66.472999999999999</c:v>
                </c:pt>
                <c:pt idx="289">
                  <c:v>66.277999999999992</c:v>
                </c:pt>
                <c:pt idx="290">
                  <c:v>66.414000000000001</c:v>
                </c:pt>
                <c:pt idx="291">
                  <c:v>66.216999999999999</c:v>
                </c:pt>
                <c:pt idx="292">
                  <c:v>66.281999999999996</c:v>
                </c:pt>
                <c:pt idx="293">
                  <c:v>66.256</c:v>
                </c:pt>
                <c:pt idx="294">
                  <c:v>66.412999999999997</c:v>
                </c:pt>
                <c:pt idx="295">
                  <c:v>66.311000000000007</c:v>
                </c:pt>
                <c:pt idx="296">
                  <c:v>66.462999999999994</c:v>
                </c:pt>
                <c:pt idx="297">
                  <c:v>66.460999999999999</c:v>
                </c:pt>
                <c:pt idx="298">
                  <c:v>66.611999999999995</c:v>
                </c:pt>
                <c:pt idx="299">
                  <c:v>66.36699999999999</c:v>
                </c:pt>
                <c:pt idx="300">
                  <c:v>66.155000000000001</c:v>
                </c:pt>
                <c:pt idx="301">
                  <c:v>66.436000000000007</c:v>
                </c:pt>
                <c:pt idx="302">
                  <c:v>66.448999999999998</c:v>
                </c:pt>
                <c:pt idx="303">
                  <c:v>66.313000000000002</c:v>
                </c:pt>
                <c:pt idx="304">
                  <c:v>66.36699999999999</c:v>
                </c:pt>
                <c:pt idx="305">
                  <c:v>66.391999999999996</c:v>
                </c:pt>
                <c:pt idx="306">
                  <c:v>66.430000000000007</c:v>
                </c:pt>
                <c:pt idx="307">
                  <c:v>66.365000000000009</c:v>
                </c:pt>
                <c:pt idx="308">
                  <c:v>66.334000000000003</c:v>
                </c:pt>
                <c:pt idx="309">
                  <c:v>66.319999999999993</c:v>
                </c:pt>
                <c:pt idx="310">
                  <c:v>66.323999999999998</c:v>
                </c:pt>
                <c:pt idx="311">
                  <c:v>66.22</c:v>
                </c:pt>
                <c:pt idx="312">
                  <c:v>66.381</c:v>
                </c:pt>
                <c:pt idx="313">
                  <c:v>66.317999999999998</c:v>
                </c:pt>
                <c:pt idx="314">
                  <c:v>66.248999999999995</c:v>
                </c:pt>
                <c:pt idx="315">
                  <c:v>66.38300000000001</c:v>
                </c:pt>
                <c:pt idx="316">
                  <c:v>66.325000000000003</c:v>
                </c:pt>
                <c:pt idx="317">
                  <c:v>66.265000000000001</c:v>
                </c:pt>
                <c:pt idx="318">
                  <c:v>66.320999999999998</c:v>
                </c:pt>
                <c:pt idx="319">
                  <c:v>66.283999999999992</c:v>
                </c:pt>
                <c:pt idx="320">
                  <c:v>66.349999999999994</c:v>
                </c:pt>
                <c:pt idx="321">
                  <c:v>66.155000000000001</c:v>
                </c:pt>
                <c:pt idx="322">
                  <c:v>66.326999999999998</c:v>
                </c:pt>
                <c:pt idx="323">
                  <c:v>66.341999999999999</c:v>
                </c:pt>
                <c:pt idx="324">
                  <c:v>66.158000000000001</c:v>
                </c:pt>
                <c:pt idx="325">
                  <c:v>66.307999999999993</c:v>
                </c:pt>
                <c:pt idx="326">
                  <c:v>66.40100000000001</c:v>
                </c:pt>
                <c:pt idx="327">
                  <c:v>66.406000000000006</c:v>
                </c:pt>
                <c:pt idx="328">
                  <c:v>66.25200000000001</c:v>
                </c:pt>
                <c:pt idx="329">
                  <c:v>66.287999999999997</c:v>
                </c:pt>
                <c:pt idx="330">
                  <c:v>66.269000000000005</c:v>
                </c:pt>
                <c:pt idx="331">
                  <c:v>66.19</c:v>
                </c:pt>
                <c:pt idx="332">
                  <c:v>66.260999999999996</c:v>
                </c:pt>
                <c:pt idx="333">
                  <c:v>66.347000000000008</c:v>
                </c:pt>
                <c:pt idx="334">
                  <c:v>66.225999999999999</c:v>
                </c:pt>
                <c:pt idx="335">
                  <c:v>66.24799999999999</c:v>
                </c:pt>
                <c:pt idx="336">
                  <c:v>66.058999999999997</c:v>
                </c:pt>
                <c:pt idx="337">
                  <c:v>66.248999999999995</c:v>
                </c:pt>
                <c:pt idx="338">
                  <c:v>66.24199999999999</c:v>
                </c:pt>
                <c:pt idx="339">
                  <c:v>66.231999999999999</c:v>
                </c:pt>
                <c:pt idx="340">
                  <c:v>66.094999999999999</c:v>
                </c:pt>
                <c:pt idx="341">
                  <c:v>66.272999999999996</c:v>
                </c:pt>
                <c:pt idx="342">
                  <c:v>66.051000000000002</c:v>
                </c:pt>
                <c:pt idx="343">
                  <c:v>66.141999999999996</c:v>
                </c:pt>
                <c:pt idx="344">
                  <c:v>66.259999999999991</c:v>
                </c:pt>
                <c:pt idx="345">
                  <c:v>66.167000000000002</c:v>
                </c:pt>
                <c:pt idx="346">
                  <c:v>66.156999999999996</c:v>
                </c:pt>
                <c:pt idx="347">
                  <c:v>66.103000000000009</c:v>
                </c:pt>
                <c:pt idx="348">
                  <c:v>66.048000000000002</c:v>
                </c:pt>
                <c:pt idx="349">
                  <c:v>66.088999999999999</c:v>
                </c:pt>
                <c:pt idx="350">
                  <c:v>65.997</c:v>
                </c:pt>
                <c:pt idx="351">
                  <c:v>66.337000000000003</c:v>
                </c:pt>
                <c:pt idx="352">
                  <c:v>66.063000000000002</c:v>
                </c:pt>
                <c:pt idx="353">
                  <c:v>66.17</c:v>
                </c:pt>
                <c:pt idx="354">
                  <c:v>66.058999999999997</c:v>
                </c:pt>
                <c:pt idx="355">
                  <c:v>66.015000000000001</c:v>
                </c:pt>
                <c:pt idx="356">
                  <c:v>66.039999999999992</c:v>
                </c:pt>
                <c:pt idx="357">
                  <c:v>66.134</c:v>
                </c:pt>
                <c:pt idx="358">
                  <c:v>65.980999999999995</c:v>
                </c:pt>
                <c:pt idx="359">
                  <c:v>66.182000000000002</c:v>
                </c:pt>
                <c:pt idx="360">
                  <c:v>66.073999999999998</c:v>
                </c:pt>
                <c:pt idx="361">
                  <c:v>66.200999999999993</c:v>
                </c:pt>
                <c:pt idx="362">
                  <c:v>65.957999999999998</c:v>
                </c:pt>
                <c:pt idx="363">
                  <c:v>66.051000000000002</c:v>
                </c:pt>
                <c:pt idx="364">
                  <c:v>66.11</c:v>
                </c:pt>
                <c:pt idx="365">
                  <c:v>65.87299999999999</c:v>
                </c:pt>
                <c:pt idx="366">
                  <c:v>66.075999999999993</c:v>
                </c:pt>
                <c:pt idx="367">
                  <c:v>66.061000000000007</c:v>
                </c:pt>
                <c:pt idx="368">
                  <c:v>66.081000000000003</c:v>
                </c:pt>
                <c:pt idx="369">
                  <c:v>66.042000000000002</c:v>
                </c:pt>
                <c:pt idx="370">
                  <c:v>66.042000000000002</c:v>
                </c:pt>
                <c:pt idx="371">
                  <c:v>66.024000000000001</c:v>
                </c:pt>
                <c:pt idx="372">
                  <c:v>65.900000000000006</c:v>
                </c:pt>
                <c:pt idx="373">
                  <c:v>66.015000000000001</c:v>
                </c:pt>
                <c:pt idx="374">
                  <c:v>65.951999999999998</c:v>
                </c:pt>
                <c:pt idx="375">
                  <c:v>65.97399999999999</c:v>
                </c:pt>
                <c:pt idx="376">
                  <c:v>65.905000000000001</c:v>
                </c:pt>
                <c:pt idx="377">
                  <c:v>65.853999999999999</c:v>
                </c:pt>
                <c:pt idx="378">
                  <c:v>65.91</c:v>
                </c:pt>
                <c:pt idx="379">
                  <c:v>65.926999999999992</c:v>
                </c:pt>
                <c:pt idx="380">
                  <c:v>65.94</c:v>
                </c:pt>
                <c:pt idx="381">
                  <c:v>66.021000000000001</c:v>
                </c:pt>
                <c:pt idx="382">
                  <c:v>65.88</c:v>
                </c:pt>
                <c:pt idx="383">
                  <c:v>65.962999999999994</c:v>
                </c:pt>
                <c:pt idx="384">
                  <c:v>65.896000000000001</c:v>
                </c:pt>
                <c:pt idx="385">
                  <c:v>65.83</c:v>
                </c:pt>
                <c:pt idx="386">
                  <c:v>66.02000000000001</c:v>
                </c:pt>
                <c:pt idx="387">
                  <c:v>65.805999999999997</c:v>
                </c:pt>
                <c:pt idx="388">
                  <c:v>65.884</c:v>
                </c:pt>
                <c:pt idx="389">
                  <c:v>65.878</c:v>
                </c:pt>
                <c:pt idx="390">
                  <c:v>65.86099999999999</c:v>
                </c:pt>
                <c:pt idx="391">
                  <c:v>65.793999999999997</c:v>
                </c:pt>
                <c:pt idx="392">
                  <c:v>65.87</c:v>
                </c:pt>
                <c:pt idx="393">
                  <c:v>65.759</c:v>
                </c:pt>
                <c:pt idx="394">
                  <c:v>65.662999999999997</c:v>
                </c:pt>
                <c:pt idx="395">
                  <c:v>65.731999999999999</c:v>
                </c:pt>
                <c:pt idx="396">
                  <c:v>65.945999999999998</c:v>
                </c:pt>
                <c:pt idx="397">
                  <c:v>65.680999999999997</c:v>
                </c:pt>
                <c:pt idx="398">
                  <c:v>65.849999999999994</c:v>
                </c:pt>
                <c:pt idx="399">
                  <c:v>65.81</c:v>
                </c:pt>
                <c:pt idx="400">
                  <c:v>65.801000000000002</c:v>
                </c:pt>
                <c:pt idx="401">
                  <c:v>65.91</c:v>
                </c:pt>
                <c:pt idx="402">
                  <c:v>65.790999999999997</c:v>
                </c:pt>
                <c:pt idx="403">
                  <c:v>65.766999999999996</c:v>
                </c:pt>
                <c:pt idx="404">
                  <c:v>65.75800000000001</c:v>
                </c:pt>
                <c:pt idx="405">
                  <c:v>65.793999999999997</c:v>
                </c:pt>
                <c:pt idx="406">
                  <c:v>65.775000000000006</c:v>
                </c:pt>
                <c:pt idx="407">
                  <c:v>65.704999999999998</c:v>
                </c:pt>
                <c:pt idx="408">
                  <c:v>65.849999999999994</c:v>
                </c:pt>
                <c:pt idx="409">
                  <c:v>65.786000000000001</c:v>
                </c:pt>
                <c:pt idx="410">
                  <c:v>65.768000000000001</c:v>
                </c:pt>
                <c:pt idx="411">
                  <c:v>65.81</c:v>
                </c:pt>
                <c:pt idx="412">
                  <c:v>65.716999999999999</c:v>
                </c:pt>
                <c:pt idx="413">
                  <c:v>65.682999999999993</c:v>
                </c:pt>
                <c:pt idx="414">
                  <c:v>65.697000000000003</c:v>
                </c:pt>
                <c:pt idx="415">
                  <c:v>65.617999999999995</c:v>
                </c:pt>
                <c:pt idx="416">
                  <c:v>65.64</c:v>
                </c:pt>
                <c:pt idx="417">
                  <c:v>65.650000000000006</c:v>
                </c:pt>
                <c:pt idx="418">
                  <c:v>65.688999999999993</c:v>
                </c:pt>
                <c:pt idx="419">
                  <c:v>65.869</c:v>
                </c:pt>
                <c:pt idx="420">
                  <c:v>66.004999999999995</c:v>
                </c:pt>
                <c:pt idx="421">
                  <c:v>65.75</c:v>
                </c:pt>
                <c:pt idx="422">
                  <c:v>65.733000000000004</c:v>
                </c:pt>
                <c:pt idx="423">
                  <c:v>65.759</c:v>
                </c:pt>
                <c:pt idx="424">
                  <c:v>65.89</c:v>
                </c:pt>
                <c:pt idx="425">
                  <c:v>65.667000000000002</c:v>
                </c:pt>
                <c:pt idx="426">
                  <c:v>65.856999999999999</c:v>
                </c:pt>
                <c:pt idx="427">
                  <c:v>65.784999999999997</c:v>
                </c:pt>
                <c:pt idx="428">
                  <c:v>65.603999999999999</c:v>
                </c:pt>
                <c:pt idx="429">
                  <c:v>65.573000000000008</c:v>
                </c:pt>
                <c:pt idx="430">
                  <c:v>65.789999999999992</c:v>
                </c:pt>
                <c:pt idx="431">
                  <c:v>65.605999999999995</c:v>
                </c:pt>
                <c:pt idx="432">
                  <c:v>65.570999999999998</c:v>
                </c:pt>
                <c:pt idx="433">
                  <c:v>65.640999999999991</c:v>
                </c:pt>
                <c:pt idx="434">
                  <c:v>65.658000000000001</c:v>
                </c:pt>
                <c:pt idx="435">
                  <c:v>65.561999999999998</c:v>
                </c:pt>
                <c:pt idx="436">
                  <c:v>65.789000000000001</c:v>
                </c:pt>
                <c:pt idx="437">
                  <c:v>65.736999999999995</c:v>
                </c:pt>
                <c:pt idx="438">
                  <c:v>65.835000000000008</c:v>
                </c:pt>
                <c:pt idx="439">
                  <c:v>65.628999999999991</c:v>
                </c:pt>
                <c:pt idx="440">
                  <c:v>65.692000000000007</c:v>
                </c:pt>
                <c:pt idx="441">
                  <c:v>65.792000000000002</c:v>
                </c:pt>
                <c:pt idx="442">
                  <c:v>65.506</c:v>
                </c:pt>
                <c:pt idx="443">
                  <c:v>65.579000000000008</c:v>
                </c:pt>
                <c:pt idx="444">
                  <c:v>65.643000000000001</c:v>
                </c:pt>
                <c:pt idx="445">
                  <c:v>65.572000000000003</c:v>
                </c:pt>
                <c:pt idx="446">
                  <c:v>65.606999999999999</c:v>
                </c:pt>
                <c:pt idx="447">
                  <c:v>65.74799999999999</c:v>
                </c:pt>
                <c:pt idx="448">
                  <c:v>65.570999999999998</c:v>
                </c:pt>
                <c:pt idx="449">
                  <c:v>65.674999999999997</c:v>
                </c:pt>
                <c:pt idx="450">
                  <c:v>65.778999999999996</c:v>
                </c:pt>
                <c:pt idx="451">
                  <c:v>65.552999999999997</c:v>
                </c:pt>
                <c:pt idx="452">
                  <c:v>65.582999999999998</c:v>
                </c:pt>
                <c:pt idx="453">
                  <c:v>65.593999999999994</c:v>
                </c:pt>
                <c:pt idx="454">
                  <c:v>65.61</c:v>
                </c:pt>
                <c:pt idx="455">
                  <c:v>65.539000000000001</c:v>
                </c:pt>
                <c:pt idx="456">
                  <c:v>65.621000000000009</c:v>
                </c:pt>
                <c:pt idx="457">
                  <c:v>65.716000000000008</c:v>
                </c:pt>
                <c:pt idx="458">
                  <c:v>65.662000000000006</c:v>
                </c:pt>
                <c:pt idx="459">
                  <c:v>65.501000000000005</c:v>
                </c:pt>
                <c:pt idx="460">
                  <c:v>65.519000000000005</c:v>
                </c:pt>
                <c:pt idx="461">
                  <c:v>65.621000000000009</c:v>
                </c:pt>
                <c:pt idx="462">
                  <c:v>65.494</c:v>
                </c:pt>
                <c:pt idx="463">
                  <c:v>65.621000000000009</c:v>
                </c:pt>
                <c:pt idx="464">
                  <c:v>65.614000000000004</c:v>
                </c:pt>
                <c:pt idx="465">
                  <c:v>65.617999999999995</c:v>
                </c:pt>
                <c:pt idx="466">
                  <c:v>65.460000000000008</c:v>
                </c:pt>
                <c:pt idx="467">
                  <c:v>65.424000000000007</c:v>
                </c:pt>
                <c:pt idx="468">
                  <c:v>65.519000000000005</c:v>
                </c:pt>
                <c:pt idx="469">
                  <c:v>65.531999999999996</c:v>
                </c:pt>
                <c:pt idx="470">
                  <c:v>65.39500000000001</c:v>
                </c:pt>
                <c:pt idx="471">
                  <c:v>65.337999999999994</c:v>
                </c:pt>
                <c:pt idx="472">
                  <c:v>65.515999999999991</c:v>
                </c:pt>
                <c:pt idx="473">
                  <c:v>65.504999999999995</c:v>
                </c:pt>
                <c:pt idx="474">
                  <c:v>65.59</c:v>
                </c:pt>
                <c:pt idx="475">
                  <c:v>65.515000000000001</c:v>
                </c:pt>
                <c:pt idx="476">
                  <c:v>65.516999999999996</c:v>
                </c:pt>
                <c:pt idx="477">
                  <c:v>65.605999999999995</c:v>
                </c:pt>
                <c:pt idx="478">
                  <c:v>65.563000000000002</c:v>
                </c:pt>
                <c:pt idx="479">
                  <c:v>65.585999999999999</c:v>
                </c:pt>
                <c:pt idx="480">
                  <c:v>65.418999999999997</c:v>
                </c:pt>
                <c:pt idx="481">
                  <c:v>65.579000000000008</c:v>
                </c:pt>
                <c:pt idx="482">
                  <c:v>65.551999999999992</c:v>
                </c:pt>
                <c:pt idx="483">
                  <c:v>65.644000000000005</c:v>
                </c:pt>
                <c:pt idx="484">
                  <c:v>65.548000000000002</c:v>
                </c:pt>
                <c:pt idx="485">
                  <c:v>65.477000000000004</c:v>
                </c:pt>
                <c:pt idx="486">
                  <c:v>65.671999999999997</c:v>
                </c:pt>
                <c:pt idx="487">
                  <c:v>65.567000000000007</c:v>
                </c:pt>
                <c:pt idx="488">
                  <c:v>65.453000000000003</c:v>
                </c:pt>
                <c:pt idx="489">
                  <c:v>65.436000000000007</c:v>
                </c:pt>
                <c:pt idx="490">
                  <c:v>65.42</c:v>
                </c:pt>
                <c:pt idx="491">
                  <c:v>65.393000000000001</c:v>
                </c:pt>
                <c:pt idx="492">
                  <c:v>65.58</c:v>
                </c:pt>
                <c:pt idx="493">
                  <c:v>65.539999999999992</c:v>
                </c:pt>
                <c:pt idx="494">
                  <c:v>65.415999999999997</c:v>
                </c:pt>
                <c:pt idx="495">
                  <c:v>65.322000000000003</c:v>
                </c:pt>
                <c:pt idx="496">
                  <c:v>65.486999999999995</c:v>
                </c:pt>
                <c:pt idx="497">
                  <c:v>65.478999999999999</c:v>
                </c:pt>
                <c:pt idx="498">
                  <c:v>65.47</c:v>
                </c:pt>
                <c:pt idx="499">
                  <c:v>65.62</c:v>
                </c:pt>
                <c:pt idx="500">
                  <c:v>65.444999999999993</c:v>
                </c:pt>
                <c:pt idx="501">
                  <c:v>65.602000000000004</c:v>
                </c:pt>
                <c:pt idx="502">
                  <c:v>65.402999999999992</c:v>
                </c:pt>
                <c:pt idx="503">
                  <c:v>65.359000000000009</c:v>
                </c:pt>
                <c:pt idx="504">
                  <c:v>65.328000000000003</c:v>
                </c:pt>
                <c:pt idx="505">
                  <c:v>65.430999999999997</c:v>
                </c:pt>
                <c:pt idx="506">
                  <c:v>65.378999999999991</c:v>
                </c:pt>
                <c:pt idx="507">
                  <c:v>65.436999999999998</c:v>
                </c:pt>
                <c:pt idx="508">
                  <c:v>65.371000000000009</c:v>
                </c:pt>
                <c:pt idx="509">
                  <c:v>65.504999999999995</c:v>
                </c:pt>
                <c:pt idx="510">
                  <c:v>65.371000000000009</c:v>
                </c:pt>
                <c:pt idx="511">
                  <c:v>65.378999999999991</c:v>
                </c:pt>
                <c:pt idx="512">
                  <c:v>65.406000000000006</c:v>
                </c:pt>
                <c:pt idx="513">
                  <c:v>65.564999999999998</c:v>
                </c:pt>
                <c:pt idx="514">
                  <c:v>65.396000000000001</c:v>
                </c:pt>
                <c:pt idx="515">
                  <c:v>65.403999999999996</c:v>
                </c:pt>
                <c:pt idx="516">
                  <c:v>65.48599999999999</c:v>
                </c:pt>
                <c:pt idx="517">
                  <c:v>65.524000000000001</c:v>
                </c:pt>
                <c:pt idx="518">
                  <c:v>65.402000000000001</c:v>
                </c:pt>
                <c:pt idx="519">
                  <c:v>65.412999999999997</c:v>
                </c:pt>
                <c:pt idx="520">
                  <c:v>65.337999999999994</c:v>
                </c:pt>
                <c:pt idx="521">
                  <c:v>65.436000000000007</c:v>
                </c:pt>
                <c:pt idx="522">
                  <c:v>65.25800000000001</c:v>
                </c:pt>
                <c:pt idx="523">
                  <c:v>65.391999999999996</c:v>
                </c:pt>
                <c:pt idx="524">
                  <c:v>65.287999999999997</c:v>
                </c:pt>
                <c:pt idx="525">
                  <c:v>65.259</c:v>
                </c:pt>
                <c:pt idx="526">
                  <c:v>65.271000000000001</c:v>
                </c:pt>
                <c:pt idx="527">
                  <c:v>65.5</c:v>
                </c:pt>
                <c:pt idx="528">
                  <c:v>65.314999999999998</c:v>
                </c:pt>
                <c:pt idx="529">
                  <c:v>65.457999999999998</c:v>
                </c:pt>
                <c:pt idx="530">
                  <c:v>65.367999999999995</c:v>
                </c:pt>
                <c:pt idx="531">
                  <c:v>65.424999999999997</c:v>
                </c:pt>
                <c:pt idx="532">
                  <c:v>65.424999999999997</c:v>
                </c:pt>
                <c:pt idx="533">
                  <c:v>65.341000000000008</c:v>
                </c:pt>
                <c:pt idx="534">
                  <c:v>65.358000000000004</c:v>
                </c:pt>
                <c:pt idx="535">
                  <c:v>65.384999999999991</c:v>
                </c:pt>
                <c:pt idx="536">
                  <c:v>65.23599999999999</c:v>
                </c:pt>
                <c:pt idx="537">
                  <c:v>65.399000000000001</c:v>
                </c:pt>
                <c:pt idx="538">
                  <c:v>65.240000000000009</c:v>
                </c:pt>
                <c:pt idx="539">
                  <c:v>65.155000000000001</c:v>
                </c:pt>
                <c:pt idx="540">
                  <c:v>65.212999999999994</c:v>
                </c:pt>
                <c:pt idx="541">
                  <c:v>65.320999999999998</c:v>
                </c:pt>
                <c:pt idx="542">
                  <c:v>65.287000000000006</c:v>
                </c:pt>
                <c:pt idx="543">
                  <c:v>65.15100000000001</c:v>
                </c:pt>
                <c:pt idx="544">
                  <c:v>65.335000000000008</c:v>
                </c:pt>
                <c:pt idx="545">
                  <c:v>65.335000000000008</c:v>
                </c:pt>
                <c:pt idx="546">
                  <c:v>65.179000000000002</c:v>
                </c:pt>
                <c:pt idx="547">
                  <c:v>65.3</c:v>
                </c:pt>
                <c:pt idx="548">
                  <c:v>65.429000000000002</c:v>
                </c:pt>
                <c:pt idx="549">
                  <c:v>65.210999999999999</c:v>
                </c:pt>
                <c:pt idx="550">
                  <c:v>65.210999999999999</c:v>
                </c:pt>
                <c:pt idx="551">
                  <c:v>65.221000000000004</c:v>
                </c:pt>
                <c:pt idx="552">
                  <c:v>65.292000000000002</c:v>
                </c:pt>
                <c:pt idx="553">
                  <c:v>65.236999999999995</c:v>
                </c:pt>
                <c:pt idx="554">
                  <c:v>65.213999999999999</c:v>
                </c:pt>
                <c:pt idx="555">
                  <c:v>65.171999999999997</c:v>
                </c:pt>
                <c:pt idx="556">
                  <c:v>65.158999999999992</c:v>
                </c:pt>
                <c:pt idx="557">
                  <c:v>65.180999999999997</c:v>
                </c:pt>
                <c:pt idx="558">
                  <c:v>65.283000000000001</c:v>
                </c:pt>
                <c:pt idx="559">
                  <c:v>65.265000000000001</c:v>
                </c:pt>
                <c:pt idx="560">
                  <c:v>65.293999999999997</c:v>
                </c:pt>
                <c:pt idx="561">
                  <c:v>65.222000000000008</c:v>
                </c:pt>
                <c:pt idx="562">
                  <c:v>65.325999999999993</c:v>
                </c:pt>
                <c:pt idx="563">
                  <c:v>65.147999999999996</c:v>
                </c:pt>
                <c:pt idx="564">
                  <c:v>65.111999999999995</c:v>
                </c:pt>
                <c:pt idx="565">
                  <c:v>65.353000000000009</c:v>
                </c:pt>
                <c:pt idx="566">
                  <c:v>65.234999999999999</c:v>
                </c:pt>
                <c:pt idx="567">
                  <c:v>65.135999999999996</c:v>
                </c:pt>
                <c:pt idx="568">
                  <c:v>65.216000000000008</c:v>
                </c:pt>
                <c:pt idx="569">
                  <c:v>65.216000000000008</c:v>
                </c:pt>
                <c:pt idx="570">
                  <c:v>65.150000000000006</c:v>
                </c:pt>
                <c:pt idx="571">
                  <c:v>65.331999999999994</c:v>
                </c:pt>
                <c:pt idx="572">
                  <c:v>65.210999999999999</c:v>
                </c:pt>
                <c:pt idx="573">
                  <c:v>65.045999999999992</c:v>
                </c:pt>
                <c:pt idx="574">
                  <c:v>65.19</c:v>
                </c:pt>
                <c:pt idx="575">
                  <c:v>65.162000000000006</c:v>
                </c:pt>
                <c:pt idx="576">
                  <c:v>65.246000000000009</c:v>
                </c:pt>
                <c:pt idx="577">
                  <c:v>65.19</c:v>
                </c:pt>
                <c:pt idx="578">
                  <c:v>65.268000000000001</c:v>
                </c:pt>
                <c:pt idx="579">
                  <c:v>65.192999999999998</c:v>
                </c:pt>
                <c:pt idx="580">
                  <c:v>65.168999999999997</c:v>
                </c:pt>
                <c:pt idx="581">
                  <c:v>65.268000000000001</c:v>
                </c:pt>
                <c:pt idx="582">
                  <c:v>65.048000000000002</c:v>
                </c:pt>
                <c:pt idx="583">
                  <c:v>65.231999999999999</c:v>
                </c:pt>
                <c:pt idx="584">
                  <c:v>65.203000000000003</c:v>
                </c:pt>
                <c:pt idx="585">
                  <c:v>65.003999999999991</c:v>
                </c:pt>
                <c:pt idx="586">
                  <c:v>65.346000000000004</c:v>
                </c:pt>
                <c:pt idx="587">
                  <c:v>65.314999999999998</c:v>
                </c:pt>
                <c:pt idx="588">
                  <c:v>65.131</c:v>
                </c:pt>
                <c:pt idx="589">
                  <c:v>65.25</c:v>
                </c:pt>
                <c:pt idx="590">
                  <c:v>65.209000000000003</c:v>
                </c:pt>
                <c:pt idx="591">
                  <c:v>65.251000000000005</c:v>
                </c:pt>
                <c:pt idx="592">
                  <c:v>65.043000000000006</c:v>
                </c:pt>
                <c:pt idx="593">
                  <c:v>65.162000000000006</c:v>
                </c:pt>
                <c:pt idx="594">
                  <c:v>65.116</c:v>
                </c:pt>
                <c:pt idx="595">
                  <c:v>65.094999999999999</c:v>
                </c:pt>
                <c:pt idx="596">
                  <c:v>65.209000000000003</c:v>
                </c:pt>
                <c:pt idx="597">
                  <c:v>65.055999999999997</c:v>
                </c:pt>
                <c:pt idx="598">
                  <c:v>65.128</c:v>
                </c:pt>
                <c:pt idx="599">
                  <c:v>64.99799999999999</c:v>
                </c:pt>
                <c:pt idx="600">
                  <c:v>64.942999999999998</c:v>
                </c:pt>
                <c:pt idx="601">
                  <c:v>65.073000000000008</c:v>
                </c:pt>
                <c:pt idx="602">
                  <c:v>65.218999999999994</c:v>
                </c:pt>
                <c:pt idx="603">
                  <c:v>65.152999999999992</c:v>
                </c:pt>
                <c:pt idx="604">
                  <c:v>65.234999999999999</c:v>
                </c:pt>
                <c:pt idx="605">
                  <c:v>65.165999999999997</c:v>
                </c:pt>
                <c:pt idx="606">
                  <c:v>64.975999999999999</c:v>
                </c:pt>
                <c:pt idx="607">
                  <c:v>65.051999999999992</c:v>
                </c:pt>
                <c:pt idx="608">
                  <c:v>65.073999999999998</c:v>
                </c:pt>
                <c:pt idx="609">
                  <c:v>65.075999999999993</c:v>
                </c:pt>
                <c:pt idx="610">
                  <c:v>65.158999999999992</c:v>
                </c:pt>
                <c:pt idx="611">
                  <c:v>65.176999999999992</c:v>
                </c:pt>
                <c:pt idx="612">
                  <c:v>65.067999999999998</c:v>
                </c:pt>
                <c:pt idx="613">
                  <c:v>65.013000000000005</c:v>
                </c:pt>
                <c:pt idx="614">
                  <c:v>65.198999999999998</c:v>
                </c:pt>
                <c:pt idx="615">
                  <c:v>64.89</c:v>
                </c:pt>
                <c:pt idx="616">
                  <c:v>65.057999999999993</c:v>
                </c:pt>
                <c:pt idx="617">
                  <c:v>64.956999999999994</c:v>
                </c:pt>
                <c:pt idx="618">
                  <c:v>65.12299999999999</c:v>
                </c:pt>
                <c:pt idx="619">
                  <c:v>65.067999999999998</c:v>
                </c:pt>
                <c:pt idx="620">
                  <c:v>65.018000000000001</c:v>
                </c:pt>
                <c:pt idx="621">
                  <c:v>65.265999999999991</c:v>
                </c:pt>
                <c:pt idx="622">
                  <c:v>64.917000000000002</c:v>
                </c:pt>
                <c:pt idx="623">
                  <c:v>65.015000000000001</c:v>
                </c:pt>
                <c:pt idx="624">
                  <c:v>65.081000000000003</c:v>
                </c:pt>
                <c:pt idx="625">
                  <c:v>64.930999999999997</c:v>
                </c:pt>
                <c:pt idx="626">
                  <c:v>65.102000000000004</c:v>
                </c:pt>
                <c:pt idx="627">
                  <c:v>64.944000000000003</c:v>
                </c:pt>
                <c:pt idx="628">
                  <c:v>64.978999999999999</c:v>
                </c:pt>
                <c:pt idx="629">
                  <c:v>65.039000000000001</c:v>
                </c:pt>
                <c:pt idx="630">
                  <c:v>64.996000000000009</c:v>
                </c:pt>
                <c:pt idx="631">
                  <c:v>65.045999999999992</c:v>
                </c:pt>
                <c:pt idx="632">
                  <c:v>64.992999999999995</c:v>
                </c:pt>
                <c:pt idx="633">
                  <c:v>65.134</c:v>
                </c:pt>
                <c:pt idx="634">
                  <c:v>65.102000000000004</c:v>
                </c:pt>
                <c:pt idx="635">
                  <c:v>65.046999999999997</c:v>
                </c:pt>
                <c:pt idx="636">
                  <c:v>64.971000000000004</c:v>
                </c:pt>
                <c:pt idx="637">
                  <c:v>64.957999999999998</c:v>
                </c:pt>
                <c:pt idx="638">
                  <c:v>64.963999999999999</c:v>
                </c:pt>
                <c:pt idx="639">
                  <c:v>64.945999999999998</c:v>
                </c:pt>
                <c:pt idx="640">
                  <c:v>64.926999999999992</c:v>
                </c:pt>
                <c:pt idx="641">
                  <c:v>64.927999999999997</c:v>
                </c:pt>
                <c:pt idx="642">
                  <c:v>65.072000000000003</c:v>
                </c:pt>
                <c:pt idx="643">
                  <c:v>64.959000000000003</c:v>
                </c:pt>
                <c:pt idx="644">
                  <c:v>64.762</c:v>
                </c:pt>
                <c:pt idx="645">
                  <c:v>64.875</c:v>
                </c:pt>
                <c:pt idx="646">
                  <c:v>64.954000000000008</c:v>
                </c:pt>
                <c:pt idx="647">
                  <c:v>64.972999999999999</c:v>
                </c:pt>
                <c:pt idx="648">
                  <c:v>64.990000000000009</c:v>
                </c:pt>
                <c:pt idx="649">
                  <c:v>64.929000000000002</c:v>
                </c:pt>
                <c:pt idx="650">
                  <c:v>65.082999999999998</c:v>
                </c:pt>
                <c:pt idx="651">
                  <c:v>65.048000000000002</c:v>
                </c:pt>
                <c:pt idx="652">
                  <c:v>64.896999999999991</c:v>
                </c:pt>
                <c:pt idx="653">
                  <c:v>64.914999999999992</c:v>
                </c:pt>
                <c:pt idx="654">
                  <c:v>65.033000000000001</c:v>
                </c:pt>
                <c:pt idx="655">
                  <c:v>64.826999999999998</c:v>
                </c:pt>
                <c:pt idx="656">
                  <c:v>64.965000000000003</c:v>
                </c:pt>
                <c:pt idx="657">
                  <c:v>64.772999999999996</c:v>
                </c:pt>
                <c:pt idx="658">
                  <c:v>64.846000000000004</c:v>
                </c:pt>
                <c:pt idx="659">
                  <c:v>64.859000000000009</c:v>
                </c:pt>
                <c:pt idx="660">
                  <c:v>64.734999999999999</c:v>
                </c:pt>
                <c:pt idx="661">
                  <c:v>64.86</c:v>
                </c:pt>
                <c:pt idx="662">
                  <c:v>64.864000000000004</c:v>
                </c:pt>
                <c:pt idx="663">
                  <c:v>64.90100000000001</c:v>
                </c:pt>
                <c:pt idx="664">
                  <c:v>64.87</c:v>
                </c:pt>
                <c:pt idx="665">
                  <c:v>65.03</c:v>
                </c:pt>
                <c:pt idx="666">
                  <c:v>64.90100000000001</c:v>
                </c:pt>
                <c:pt idx="667">
                  <c:v>64.733000000000004</c:v>
                </c:pt>
                <c:pt idx="668">
                  <c:v>65.039000000000001</c:v>
                </c:pt>
                <c:pt idx="669">
                  <c:v>64.813000000000002</c:v>
                </c:pt>
                <c:pt idx="670">
                  <c:v>64.730999999999995</c:v>
                </c:pt>
                <c:pt idx="671">
                  <c:v>64.887</c:v>
                </c:pt>
                <c:pt idx="672">
                  <c:v>64.873999999999995</c:v>
                </c:pt>
                <c:pt idx="673">
                  <c:v>64.926000000000002</c:v>
                </c:pt>
                <c:pt idx="674">
                  <c:v>64.968000000000004</c:v>
                </c:pt>
                <c:pt idx="675">
                  <c:v>64.706999999999994</c:v>
                </c:pt>
                <c:pt idx="676">
                  <c:v>64.954000000000008</c:v>
                </c:pt>
                <c:pt idx="677">
                  <c:v>64.706999999999994</c:v>
                </c:pt>
                <c:pt idx="678">
                  <c:v>64.97399999999999</c:v>
                </c:pt>
                <c:pt idx="679">
                  <c:v>64.878999999999991</c:v>
                </c:pt>
                <c:pt idx="680">
                  <c:v>64.778999999999996</c:v>
                </c:pt>
                <c:pt idx="681">
                  <c:v>64.844999999999999</c:v>
                </c:pt>
                <c:pt idx="682">
                  <c:v>64.843999999999994</c:v>
                </c:pt>
                <c:pt idx="683">
                  <c:v>64.72999999999999</c:v>
                </c:pt>
                <c:pt idx="684">
                  <c:v>64.87</c:v>
                </c:pt>
                <c:pt idx="685">
                  <c:v>64.790999999999997</c:v>
                </c:pt>
                <c:pt idx="686">
                  <c:v>64.807999999999993</c:v>
                </c:pt>
                <c:pt idx="687">
                  <c:v>64.832999999999998</c:v>
                </c:pt>
                <c:pt idx="688">
                  <c:v>64.807000000000002</c:v>
                </c:pt>
                <c:pt idx="689">
                  <c:v>64.805999999999997</c:v>
                </c:pt>
                <c:pt idx="690">
                  <c:v>64.906000000000006</c:v>
                </c:pt>
                <c:pt idx="691">
                  <c:v>64.781000000000006</c:v>
                </c:pt>
                <c:pt idx="692">
                  <c:v>64.727000000000004</c:v>
                </c:pt>
                <c:pt idx="693">
                  <c:v>64.709000000000003</c:v>
                </c:pt>
                <c:pt idx="694">
                  <c:v>64.866</c:v>
                </c:pt>
                <c:pt idx="695">
                  <c:v>64.625</c:v>
                </c:pt>
                <c:pt idx="696">
                  <c:v>64.769000000000005</c:v>
                </c:pt>
                <c:pt idx="697">
                  <c:v>64.905000000000001</c:v>
                </c:pt>
                <c:pt idx="698">
                  <c:v>64.795000000000002</c:v>
                </c:pt>
                <c:pt idx="699">
                  <c:v>64.728000000000009</c:v>
                </c:pt>
                <c:pt idx="700">
                  <c:v>64.793000000000006</c:v>
                </c:pt>
                <c:pt idx="701">
                  <c:v>64.875</c:v>
                </c:pt>
                <c:pt idx="702">
                  <c:v>64.817999999999998</c:v>
                </c:pt>
                <c:pt idx="703">
                  <c:v>64.69</c:v>
                </c:pt>
                <c:pt idx="704">
                  <c:v>64.807999999999993</c:v>
                </c:pt>
                <c:pt idx="705">
                  <c:v>64.72999999999999</c:v>
                </c:pt>
                <c:pt idx="706">
                  <c:v>64.745000000000005</c:v>
                </c:pt>
                <c:pt idx="707">
                  <c:v>64.709000000000003</c:v>
                </c:pt>
                <c:pt idx="708">
                  <c:v>64.745000000000005</c:v>
                </c:pt>
                <c:pt idx="709">
                  <c:v>64.890999999999991</c:v>
                </c:pt>
                <c:pt idx="710">
                  <c:v>64.811999999999998</c:v>
                </c:pt>
                <c:pt idx="711">
                  <c:v>64.665999999999997</c:v>
                </c:pt>
                <c:pt idx="712">
                  <c:v>64.777000000000001</c:v>
                </c:pt>
                <c:pt idx="713">
                  <c:v>64.72999999999999</c:v>
                </c:pt>
                <c:pt idx="714">
                  <c:v>64.896000000000001</c:v>
                </c:pt>
                <c:pt idx="715">
                  <c:v>64.655000000000001</c:v>
                </c:pt>
                <c:pt idx="716">
                  <c:v>64.673000000000002</c:v>
                </c:pt>
                <c:pt idx="717">
                  <c:v>64.60499999999999</c:v>
                </c:pt>
                <c:pt idx="718">
                  <c:v>64.777999999999992</c:v>
                </c:pt>
                <c:pt idx="719">
                  <c:v>64.704999999999998</c:v>
                </c:pt>
                <c:pt idx="720">
                  <c:v>64.89</c:v>
                </c:pt>
                <c:pt idx="721">
                  <c:v>64.686000000000007</c:v>
                </c:pt>
                <c:pt idx="722">
                  <c:v>64.62299999999999</c:v>
                </c:pt>
                <c:pt idx="723">
                  <c:v>64.69</c:v>
                </c:pt>
                <c:pt idx="724">
                  <c:v>64.778999999999996</c:v>
                </c:pt>
                <c:pt idx="725">
                  <c:v>64.605999999999995</c:v>
                </c:pt>
                <c:pt idx="726">
                  <c:v>64.685000000000002</c:v>
                </c:pt>
                <c:pt idx="727">
                  <c:v>64.718000000000004</c:v>
                </c:pt>
                <c:pt idx="728">
                  <c:v>64.730999999999995</c:v>
                </c:pt>
                <c:pt idx="729">
                  <c:v>64.692000000000007</c:v>
                </c:pt>
                <c:pt idx="730">
                  <c:v>64.671999999999997</c:v>
                </c:pt>
                <c:pt idx="731">
                  <c:v>64.742999999999995</c:v>
                </c:pt>
                <c:pt idx="732">
                  <c:v>64.664999999999992</c:v>
                </c:pt>
                <c:pt idx="733">
                  <c:v>64.706000000000003</c:v>
                </c:pt>
                <c:pt idx="734">
                  <c:v>64.831000000000003</c:v>
                </c:pt>
                <c:pt idx="735">
                  <c:v>64.603999999999999</c:v>
                </c:pt>
                <c:pt idx="736">
                  <c:v>64.649000000000001</c:v>
                </c:pt>
                <c:pt idx="737">
                  <c:v>64.811000000000007</c:v>
                </c:pt>
                <c:pt idx="738">
                  <c:v>64.662999999999997</c:v>
                </c:pt>
                <c:pt idx="739">
                  <c:v>64.626000000000005</c:v>
                </c:pt>
                <c:pt idx="740">
                  <c:v>64.662999999999997</c:v>
                </c:pt>
                <c:pt idx="741">
                  <c:v>64.62299999999999</c:v>
                </c:pt>
                <c:pt idx="742">
                  <c:v>64.793999999999997</c:v>
                </c:pt>
                <c:pt idx="743">
                  <c:v>64.643000000000001</c:v>
                </c:pt>
                <c:pt idx="744">
                  <c:v>64.650000000000006</c:v>
                </c:pt>
                <c:pt idx="745">
                  <c:v>64.668999999999997</c:v>
                </c:pt>
                <c:pt idx="746">
                  <c:v>64.515999999999991</c:v>
                </c:pt>
                <c:pt idx="747">
                  <c:v>64.656999999999996</c:v>
                </c:pt>
                <c:pt idx="748">
                  <c:v>64.634999999999991</c:v>
                </c:pt>
                <c:pt idx="749">
                  <c:v>64.528999999999996</c:v>
                </c:pt>
                <c:pt idx="750">
                  <c:v>64.602000000000004</c:v>
                </c:pt>
                <c:pt idx="751">
                  <c:v>64.539999999999992</c:v>
                </c:pt>
                <c:pt idx="752">
                  <c:v>64.62</c:v>
                </c:pt>
                <c:pt idx="753">
                  <c:v>64.516999999999996</c:v>
                </c:pt>
                <c:pt idx="754">
                  <c:v>64.62700000000001</c:v>
                </c:pt>
                <c:pt idx="755">
                  <c:v>64.60499999999999</c:v>
                </c:pt>
                <c:pt idx="756">
                  <c:v>64.509999999999991</c:v>
                </c:pt>
                <c:pt idx="757">
                  <c:v>64.572000000000003</c:v>
                </c:pt>
                <c:pt idx="758">
                  <c:v>64.527999999999992</c:v>
                </c:pt>
                <c:pt idx="759">
                  <c:v>64.481999999999999</c:v>
                </c:pt>
                <c:pt idx="760">
                  <c:v>64.465000000000003</c:v>
                </c:pt>
                <c:pt idx="761">
                  <c:v>64.605999999999995</c:v>
                </c:pt>
                <c:pt idx="762">
                  <c:v>64.585999999999999</c:v>
                </c:pt>
                <c:pt idx="763">
                  <c:v>64.488</c:v>
                </c:pt>
                <c:pt idx="764">
                  <c:v>64.617999999999995</c:v>
                </c:pt>
                <c:pt idx="765">
                  <c:v>64.570999999999998</c:v>
                </c:pt>
                <c:pt idx="766">
                  <c:v>64.42</c:v>
                </c:pt>
                <c:pt idx="767">
                  <c:v>64.563999999999993</c:v>
                </c:pt>
                <c:pt idx="768">
                  <c:v>64.438999999999993</c:v>
                </c:pt>
                <c:pt idx="769">
                  <c:v>64.496000000000009</c:v>
                </c:pt>
                <c:pt idx="770">
                  <c:v>64.56</c:v>
                </c:pt>
                <c:pt idx="771">
                  <c:v>64.50800000000001</c:v>
                </c:pt>
                <c:pt idx="772">
                  <c:v>64.60499999999999</c:v>
                </c:pt>
                <c:pt idx="773">
                  <c:v>64.668000000000006</c:v>
                </c:pt>
                <c:pt idx="774">
                  <c:v>64.566000000000003</c:v>
                </c:pt>
                <c:pt idx="775">
                  <c:v>64.509</c:v>
                </c:pt>
                <c:pt idx="776">
                  <c:v>64.56</c:v>
                </c:pt>
                <c:pt idx="777">
                  <c:v>64.492999999999995</c:v>
                </c:pt>
                <c:pt idx="778">
                  <c:v>64.561999999999998</c:v>
                </c:pt>
                <c:pt idx="779">
                  <c:v>64.548000000000002</c:v>
                </c:pt>
                <c:pt idx="780">
                  <c:v>64.555999999999997</c:v>
                </c:pt>
                <c:pt idx="781">
                  <c:v>64.503</c:v>
                </c:pt>
                <c:pt idx="782">
                  <c:v>64.405000000000001</c:v>
                </c:pt>
                <c:pt idx="783">
                  <c:v>64.522999999999996</c:v>
                </c:pt>
                <c:pt idx="784">
                  <c:v>64.521999999999991</c:v>
                </c:pt>
                <c:pt idx="785">
                  <c:v>64.524000000000001</c:v>
                </c:pt>
                <c:pt idx="786">
                  <c:v>64.421999999999997</c:v>
                </c:pt>
                <c:pt idx="787">
                  <c:v>64.555999999999997</c:v>
                </c:pt>
                <c:pt idx="788">
                  <c:v>64.356999999999999</c:v>
                </c:pt>
                <c:pt idx="789">
                  <c:v>64.49199999999999</c:v>
                </c:pt>
                <c:pt idx="790">
                  <c:v>64.49799999999999</c:v>
                </c:pt>
                <c:pt idx="791">
                  <c:v>64.506</c:v>
                </c:pt>
                <c:pt idx="792">
                  <c:v>64.52000000000001</c:v>
                </c:pt>
                <c:pt idx="793">
                  <c:v>64.478000000000009</c:v>
                </c:pt>
                <c:pt idx="794">
                  <c:v>64.38</c:v>
                </c:pt>
                <c:pt idx="795">
                  <c:v>64.472000000000008</c:v>
                </c:pt>
                <c:pt idx="796">
                  <c:v>64.346000000000004</c:v>
                </c:pt>
                <c:pt idx="797">
                  <c:v>64.430999999999997</c:v>
                </c:pt>
                <c:pt idx="798">
                  <c:v>64.424000000000007</c:v>
                </c:pt>
                <c:pt idx="799">
                  <c:v>64.262</c:v>
                </c:pt>
                <c:pt idx="800">
                  <c:v>64.352000000000004</c:v>
                </c:pt>
                <c:pt idx="801">
                  <c:v>64.457999999999998</c:v>
                </c:pt>
                <c:pt idx="802">
                  <c:v>64.576999999999998</c:v>
                </c:pt>
                <c:pt idx="803">
                  <c:v>64.412999999999997</c:v>
                </c:pt>
                <c:pt idx="804">
                  <c:v>64.555000000000007</c:v>
                </c:pt>
                <c:pt idx="805">
                  <c:v>64.498999999999995</c:v>
                </c:pt>
                <c:pt idx="806">
                  <c:v>64.477000000000004</c:v>
                </c:pt>
                <c:pt idx="807">
                  <c:v>64.375</c:v>
                </c:pt>
                <c:pt idx="808">
                  <c:v>64.35499999999999</c:v>
                </c:pt>
                <c:pt idx="809">
                  <c:v>64.423000000000002</c:v>
                </c:pt>
                <c:pt idx="810">
                  <c:v>64.433999999999997</c:v>
                </c:pt>
                <c:pt idx="811">
                  <c:v>64.371000000000009</c:v>
                </c:pt>
                <c:pt idx="812">
                  <c:v>64.338999999999999</c:v>
                </c:pt>
                <c:pt idx="813">
                  <c:v>64.319000000000003</c:v>
                </c:pt>
                <c:pt idx="814">
                  <c:v>64.388000000000005</c:v>
                </c:pt>
                <c:pt idx="815">
                  <c:v>64.347999999999999</c:v>
                </c:pt>
                <c:pt idx="816">
                  <c:v>64.430999999999997</c:v>
                </c:pt>
                <c:pt idx="817">
                  <c:v>64.432000000000002</c:v>
                </c:pt>
                <c:pt idx="818">
                  <c:v>64.378</c:v>
                </c:pt>
                <c:pt idx="819">
                  <c:v>64.542000000000002</c:v>
                </c:pt>
                <c:pt idx="820">
                  <c:v>64.307000000000002</c:v>
                </c:pt>
                <c:pt idx="821">
                  <c:v>64.384999999999991</c:v>
                </c:pt>
                <c:pt idx="822">
                  <c:v>64.543999999999997</c:v>
                </c:pt>
                <c:pt idx="823">
                  <c:v>64.293000000000006</c:v>
                </c:pt>
                <c:pt idx="824">
                  <c:v>64.349999999999994</c:v>
                </c:pt>
                <c:pt idx="825">
                  <c:v>64.396000000000001</c:v>
                </c:pt>
                <c:pt idx="826">
                  <c:v>64.429000000000002</c:v>
                </c:pt>
                <c:pt idx="827">
                  <c:v>64.396000000000001</c:v>
                </c:pt>
                <c:pt idx="828">
                  <c:v>64.201999999999998</c:v>
                </c:pt>
                <c:pt idx="829">
                  <c:v>64.426000000000002</c:v>
                </c:pt>
                <c:pt idx="830">
                  <c:v>64.53</c:v>
                </c:pt>
                <c:pt idx="831">
                  <c:v>64.335000000000008</c:v>
                </c:pt>
                <c:pt idx="832">
                  <c:v>64.406000000000006</c:v>
                </c:pt>
                <c:pt idx="833">
                  <c:v>64.099999999999994</c:v>
                </c:pt>
                <c:pt idx="834">
                  <c:v>64.39500000000001</c:v>
                </c:pt>
                <c:pt idx="835">
                  <c:v>64.281999999999996</c:v>
                </c:pt>
                <c:pt idx="836">
                  <c:v>64.149000000000001</c:v>
                </c:pt>
                <c:pt idx="837">
                  <c:v>64.344999999999999</c:v>
                </c:pt>
                <c:pt idx="838">
                  <c:v>64.311999999999998</c:v>
                </c:pt>
                <c:pt idx="839">
                  <c:v>64.382000000000005</c:v>
                </c:pt>
                <c:pt idx="840">
                  <c:v>64.164999999999992</c:v>
                </c:pt>
                <c:pt idx="841">
                  <c:v>64.293000000000006</c:v>
                </c:pt>
                <c:pt idx="842">
                  <c:v>64.323999999999998</c:v>
                </c:pt>
                <c:pt idx="843">
                  <c:v>64.307999999999993</c:v>
                </c:pt>
                <c:pt idx="844">
                  <c:v>64.194000000000003</c:v>
                </c:pt>
                <c:pt idx="845">
                  <c:v>64.290999999999997</c:v>
                </c:pt>
                <c:pt idx="846">
                  <c:v>64.296999999999997</c:v>
                </c:pt>
                <c:pt idx="847">
                  <c:v>64.403999999999996</c:v>
                </c:pt>
                <c:pt idx="848">
                  <c:v>64.325000000000003</c:v>
                </c:pt>
                <c:pt idx="849">
                  <c:v>64.274000000000001</c:v>
                </c:pt>
                <c:pt idx="850">
                  <c:v>64.27600000000001</c:v>
                </c:pt>
                <c:pt idx="851">
                  <c:v>64.356999999999999</c:v>
                </c:pt>
                <c:pt idx="852">
                  <c:v>64.25200000000001</c:v>
                </c:pt>
                <c:pt idx="853">
                  <c:v>64.128</c:v>
                </c:pt>
                <c:pt idx="854">
                  <c:v>64.221000000000004</c:v>
                </c:pt>
                <c:pt idx="855">
                  <c:v>64.212000000000003</c:v>
                </c:pt>
                <c:pt idx="856">
                  <c:v>64.366</c:v>
                </c:pt>
                <c:pt idx="857">
                  <c:v>64.412000000000006</c:v>
                </c:pt>
                <c:pt idx="858">
                  <c:v>64.132000000000005</c:v>
                </c:pt>
                <c:pt idx="859">
                  <c:v>64.247</c:v>
                </c:pt>
                <c:pt idx="860">
                  <c:v>64.168000000000006</c:v>
                </c:pt>
                <c:pt idx="861">
                  <c:v>64.488</c:v>
                </c:pt>
                <c:pt idx="862">
                  <c:v>64.494</c:v>
                </c:pt>
                <c:pt idx="863">
                  <c:v>64.396000000000001</c:v>
                </c:pt>
                <c:pt idx="864">
                  <c:v>64.430000000000007</c:v>
                </c:pt>
                <c:pt idx="865">
                  <c:v>64.490000000000009</c:v>
                </c:pt>
                <c:pt idx="866">
                  <c:v>64.387</c:v>
                </c:pt>
                <c:pt idx="867">
                  <c:v>64.486999999999995</c:v>
                </c:pt>
                <c:pt idx="868">
                  <c:v>64.231999999999999</c:v>
                </c:pt>
                <c:pt idx="869">
                  <c:v>64.575999999999993</c:v>
                </c:pt>
                <c:pt idx="870">
                  <c:v>64.466999999999999</c:v>
                </c:pt>
                <c:pt idx="871">
                  <c:v>64.39</c:v>
                </c:pt>
                <c:pt idx="872">
                  <c:v>64.49199999999999</c:v>
                </c:pt>
                <c:pt idx="873">
                  <c:v>64.397999999999996</c:v>
                </c:pt>
                <c:pt idx="874">
                  <c:v>64.319999999999993</c:v>
                </c:pt>
                <c:pt idx="875">
                  <c:v>64.402000000000001</c:v>
                </c:pt>
                <c:pt idx="876">
                  <c:v>64.496000000000009</c:v>
                </c:pt>
                <c:pt idx="877">
                  <c:v>64.397999999999996</c:v>
                </c:pt>
                <c:pt idx="878">
                  <c:v>64.435000000000002</c:v>
                </c:pt>
                <c:pt idx="879">
                  <c:v>64.484000000000009</c:v>
                </c:pt>
                <c:pt idx="880">
                  <c:v>64.332999999999998</c:v>
                </c:pt>
                <c:pt idx="881">
                  <c:v>64.335000000000008</c:v>
                </c:pt>
                <c:pt idx="882">
                  <c:v>64.412000000000006</c:v>
                </c:pt>
                <c:pt idx="883">
                  <c:v>64.463999999999999</c:v>
                </c:pt>
                <c:pt idx="884">
                  <c:v>64.347000000000008</c:v>
                </c:pt>
                <c:pt idx="885">
                  <c:v>64.271999999999991</c:v>
                </c:pt>
                <c:pt idx="886">
                  <c:v>64.478999999999999</c:v>
                </c:pt>
                <c:pt idx="887">
                  <c:v>64.311000000000007</c:v>
                </c:pt>
                <c:pt idx="888">
                  <c:v>64.247</c:v>
                </c:pt>
                <c:pt idx="889">
                  <c:v>64.403999999999996</c:v>
                </c:pt>
                <c:pt idx="890">
                  <c:v>64.494</c:v>
                </c:pt>
                <c:pt idx="891">
                  <c:v>64.501000000000005</c:v>
                </c:pt>
                <c:pt idx="892">
                  <c:v>64.355999999999995</c:v>
                </c:pt>
                <c:pt idx="893">
                  <c:v>64.140999999999991</c:v>
                </c:pt>
                <c:pt idx="894">
                  <c:v>64.436999999999998</c:v>
                </c:pt>
                <c:pt idx="895">
                  <c:v>64.399000000000001</c:v>
                </c:pt>
                <c:pt idx="896">
                  <c:v>64.436000000000007</c:v>
                </c:pt>
                <c:pt idx="897">
                  <c:v>64.460000000000008</c:v>
                </c:pt>
                <c:pt idx="898">
                  <c:v>64.42</c:v>
                </c:pt>
                <c:pt idx="899">
                  <c:v>64.319999999999993</c:v>
                </c:pt>
                <c:pt idx="900">
                  <c:v>64.447000000000003</c:v>
                </c:pt>
                <c:pt idx="901">
                  <c:v>64.39</c:v>
                </c:pt>
                <c:pt idx="902">
                  <c:v>64.496000000000009</c:v>
                </c:pt>
                <c:pt idx="903">
                  <c:v>64.361999999999995</c:v>
                </c:pt>
                <c:pt idx="904">
                  <c:v>64.328000000000003</c:v>
                </c:pt>
                <c:pt idx="905">
                  <c:v>64.50800000000001</c:v>
                </c:pt>
                <c:pt idx="906">
                  <c:v>64.406999999999996</c:v>
                </c:pt>
                <c:pt idx="907">
                  <c:v>64.317999999999998</c:v>
                </c:pt>
                <c:pt idx="908">
                  <c:v>64.432999999999993</c:v>
                </c:pt>
                <c:pt idx="909">
                  <c:v>64.405000000000001</c:v>
                </c:pt>
                <c:pt idx="910">
                  <c:v>64.462000000000003</c:v>
                </c:pt>
                <c:pt idx="911">
                  <c:v>64.325000000000003</c:v>
                </c:pt>
                <c:pt idx="912">
                  <c:v>64.334000000000003</c:v>
                </c:pt>
                <c:pt idx="913">
                  <c:v>64.406000000000006</c:v>
                </c:pt>
                <c:pt idx="914">
                  <c:v>64.384</c:v>
                </c:pt>
                <c:pt idx="915">
                  <c:v>64.343000000000004</c:v>
                </c:pt>
                <c:pt idx="916">
                  <c:v>64.442999999999998</c:v>
                </c:pt>
                <c:pt idx="917">
                  <c:v>64.274000000000001</c:v>
                </c:pt>
                <c:pt idx="918">
                  <c:v>64.287000000000006</c:v>
                </c:pt>
                <c:pt idx="919">
                  <c:v>64.408999999999992</c:v>
                </c:pt>
                <c:pt idx="920">
                  <c:v>64.412999999999997</c:v>
                </c:pt>
                <c:pt idx="921">
                  <c:v>64.424999999999997</c:v>
                </c:pt>
                <c:pt idx="922">
                  <c:v>64.448999999999998</c:v>
                </c:pt>
                <c:pt idx="923">
                  <c:v>64.378</c:v>
                </c:pt>
                <c:pt idx="924">
                  <c:v>64.182000000000002</c:v>
                </c:pt>
                <c:pt idx="925">
                  <c:v>64.290999999999997</c:v>
                </c:pt>
                <c:pt idx="926">
                  <c:v>64.28</c:v>
                </c:pt>
                <c:pt idx="927">
                  <c:v>64.359000000000009</c:v>
                </c:pt>
                <c:pt idx="928">
                  <c:v>64.188999999999993</c:v>
                </c:pt>
                <c:pt idx="929">
                  <c:v>64.337000000000003</c:v>
                </c:pt>
                <c:pt idx="930">
                  <c:v>64.37700000000001</c:v>
                </c:pt>
                <c:pt idx="931">
                  <c:v>64.271000000000001</c:v>
                </c:pt>
                <c:pt idx="932">
                  <c:v>64.224999999999994</c:v>
                </c:pt>
                <c:pt idx="933">
                  <c:v>64.353000000000009</c:v>
                </c:pt>
                <c:pt idx="934">
                  <c:v>64.319999999999993</c:v>
                </c:pt>
                <c:pt idx="935">
                  <c:v>64.369</c:v>
                </c:pt>
                <c:pt idx="936">
                  <c:v>64.390999999999991</c:v>
                </c:pt>
                <c:pt idx="937">
                  <c:v>64.292000000000002</c:v>
                </c:pt>
                <c:pt idx="938">
                  <c:v>64.251000000000005</c:v>
                </c:pt>
                <c:pt idx="939">
                  <c:v>64.397999999999996</c:v>
                </c:pt>
                <c:pt idx="940">
                  <c:v>64.39</c:v>
                </c:pt>
                <c:pt idx="941">
                  <c:v>64.212000000000003</c:v>
                </c:pt>
                <c:pt idx="942">
                  <c:v>64.335999999999999</c:v>
                </c:pt>
                <c:pt idx="943">
                  <c:v>64.307000000000002</c:v>
                </c:pt>
                <c:pt idx="944">
                  <c:v>64.28</c:v>
                </c:pt>
                <c:pt idx="945">
                  <c:v>64.286000000000001</c:v>
                </c:pt>
                <c:pt idx="946">
                  <c:v>64.272999999999996</c:v>
                </c:pt>
                <c:pt idx="947">
                  <c:v>64.177999999999997</c:v>
                </c:pt>
                <c:pt idx="948">
                  <c:v>64.191000000000003</c:v>
                </c:pt>
                <c:pt idx="949">
                  <c:v>64.228999999999999</c:v>
                </c:pt>
                <c:pt idx="950">
                  <c:v>64.240000000000009</c:v>
                </c:pt>
                <c:pt idx="951">
                  <c:v>64.147999999999996</c:v>
                </c:pt>
                <c:pt idx="952">
                  <c:v>64.292000000000002</c:v>
                </c:pt>
                <c:pt idx="953">
                  <c:v>64.289000000000001</c:v>
                </c:pt>
                <c:pt idx="954">
                  <c:v>64.28</c:v>
                </c:pt>
                <c:pt idx="955">
                  <c:v>64.24199999999999</c:v>
                </c:pt>
                <c:pt idx="956">
                  <c:v>64.102000000000004</c:v>
                </c:pt>
                <c:pt idx="957">
                  <c:v>64.247</c:v>
                </c:pt>
                <c:pt idx="958">
                  <c:v>64.307000000000002</c:v>
                </c:pt>
                <c:pt idx="959">
                  <c:v>64.323999999999998</c:v>
                </c:pt>
                <c:pt idx="960">
                  <c:v>64.304000000000002</c:v>
                </c:pt>
                <c:pt idx="961">
                  <c:v>64.277999999999992</c:v>
                </c:pt>
                <c:pt idx="962">
                  <c:v>64.308999999999997</c:v>
                </c:pt>
                <c:pt idx="963">
                  <c:v>64.241</c:v>
                </c:pt>
                <c:pt idx="964">
                  <c:v>64.299000000000007</c:v>
                </c:pt>
                <c:pt idx="965">
                  <c:v>64.234999999999999</c:v>
                </c:pt>
                <c:pt idx="966">
                  <c:v>64.100999999999999</c:v>
                </c:pt>
                <c:pt idx="967">
                  <c:v>64.218999999999994</c:v>
                </c:pt>
                <c:pt idx="968">
                  <c:v>64.08</c:v>
                </c:pt>
                <c:pt idx="969">
                  <c:v>64.28</c:v>
                </c:pt>
                <c:pt idx="970">
                  <c:v>64.34899999999999</c:v>
                </c:pt>
                <c:pt idx="971">
                  <c:v>64.286000000000001</c:v>
                </c:pt>
                <c:pt idx="972">
                  <c:v>64.296999999999997</c:v>
                </c:pt>
                <c:pt idx="973">
                  <c:v>64.186999999999998</c:v>
                </c:pt>
                <c:pt idx="974">
                  <c:v>64.445999999999998</c:v>
                </c:pt>
                <c:pt idx="975">
                  <c:v>63.984000000000002</c:v>
                </c:pt>
                <c:pt idx="976">
                  <c:v>64.28</c:v>
                </c:pt>
                <c:pt idx="977">
                  <c:v>64.216999999999999</c:v>
                </c:pt>
                <c:pt idx="978">
                  <c:v>64.231999999999999</c:v>
                </c:pt>
                <c:pt idx="979">
                  <c:v>64.231999999999999</c:v>
                </c:pt>
                <c:pt idx="980">
                  <c:v>64.198000000000008</c:v>
                </c:pt>
                <c:pt idx="981">
                  <c:v>64.238</c:v>
                </c:pt>
                <c:pt idx="982">
                  <c:v>64.158000000000001</c:v>
                </c:pt>
                <c:pt idx="983">
                  <c:v>64.27000000000001</c:v>
                </c:pt>
                <c:pt idx="984">
                  <c:v>64.15100000000001</c:v>
                </c:pt>
                <c:pt idx="985">
                  <c:v>64.16</c:v>
                </c:pt>
                <c:pt idx="986">
                  <c:v>64.138000000000005</c:v>
                </c:pt>
                <c:pt idx="987">
                  <c:v>64.15100000000001</c:v>
                </c:pt>
                <c:pt idx="988">
                  <c:v>64.134</c:v>
                </c:pt>
                <c:pt idx="989">
                  <c:v>64.018000000000001</c:v>
                </c:pt>
                <c:pt idx="990">
                  <c:v>64.233000000000004</c:v>
                </c:pt>
                <c:pt idx="991">
                  <c:v>64.132000000000005</c:v>
                </c:pt>
                <c:pt idx="992">
                  <c:v>64.188000000000002</c:v>
                </c:pt>
                <c:pt idx="993">
                  <c:v>64.277000000000001</c:v>
                </c:pt>
                <c:pt idx="994">
                  <c:v>64.234999999999999</c:v>
                </c:pt>
                <c:pt idx="995">
                  <c:v>64.331999999999994</c:v>
                </c:pt>
                <c:pt idx="996">
                  <c:v>64.11</c:v>
                </c:pt>
                <c:pt idx="997">
                  <c:v>64.272999999999996</c:v>
                </c:pt>
                <c:pt idx="998">
                  <c:v>64.027000000000001</c:v>
                </c:pt>
                <c:pt idx="999">
                  <c:v>64.323000000000008</c:v>
                </c:pt>
                <c:pt idx="1000">
                  <c:v>64.171999999999997</c:v>
                </c:pt>
                <c:pt idx="1001">
                  <c:v>64.055000000000007</c:v>
                </c:pt>
                <c:pt idx="1002">
                  <c:v>64.164999999999992</c:v>
                </c:pt>
                <c:pt idx="1003">
                  <c:v>63.993000000000002</c:v>
                </c:pt>
                <c:pt idx="1004">
                  <c:v>64.203000000000003</c:v>
                </c:pt>
                <c:pt idx="1005">
                  <c:v>64.114000000000004</c:v>
                </c:pt>
                <c:pt idx="1006">
                  <c:v>64.093000000000004</c:v>
                </c:pt>
                <c:pt idx="1007">
                  <c:v>64.212999999999994</c:v>
                </c:pt>
                <c:pt idx="1008">
                  <c:v>64.043999999999997</c:v>
                </c:pt>
                <c:pt idx="1009">
                  <c:v>64.132000000000005</c:v>
                </c:pt>
                <c:pt idx="1010">
                  <c:v>64.063999999999993</c:v>
                </c:pt>
                <c:pt idx="1011">
                  <c:v>64.111999999999995</c:v>
                </c:pt>
                <c:pt idx="1012">
                  <c:v>64.103999999999999</c:v>
                </c:pt>
                <c:pt idx="1013">
                  <c:v>64.222999999999999</c:v>
                </c:pt>
                <c:pt idx="1014">
                  <c:v>64.207999999999998</c:v>
                </c:pt>
                <c:pt idx="1015">
                  <c:v>64.174999999999997</c:v>
                </c:pt>
                <c:pt idx="1016">
                  <c:v>64.299000000000007</c:v>
                </c:pt>
                <c:pt idx="1017">
                  <c:v>63.968000000000004</c:v>
                </c:pt>
                <c:pt idx="1018">
                  <c:v>64.164999999999992</c:v>
                </c:pt>
                <c:pt idx="1019">
                  <c:v>64.058999999999997</c:v>
                </c:pt>
                <c:pt idx="1020">
                  <c:v>64.09899999999999</c:v>
                </c:pt>
                <c:pt idx="1021">
                  <c:v>63.984999999999999</c:v>
                </c:pt>
                <c:pt idx="1022">
                  <c:v>63.994</c:v>
                </c:pt>
                <c:pt idx="1023">
                  <c:v>64.11699999999999</c:v>
                </c:pt>
                <c:pt idx="1024">
                  <c:v>64.009999999999991</c:v>
                </c:pt>
                <c:pt idx="1025">
                  <c:v>64.069000000000003</c:v>
                </c:pt>
                <c:pt idx="1026">
                  <c:v>64.174999999999997</c:v>
                </c:pt>
                <c:pt idx="1027">
                  <c:v>64.084000000000003</c:v>
                </c:pt>
                <c:pt idx="1028">
                  <c:v>64.055999999999997</c:v>
                </c:pt>
                <c:pt idx="1029">
                  <c:v>64.043999999999997</c:v>
                </c:pt>
                <c:pt idx="1030">
                  <c:v>64.128999999999991</c:v>
                </c:pt>
                <c:pt idx="1031">
                  <c:v>64.031000000000006</c:v>
                </c:pt>
                <c:pt idx="1032">
                  <c:v>63.984999999999999</c:v>
                </c:pt>
                <c:pt idx="1033">
                  <c:v>64.055999999999997</c:v>
                </c:pt>
                <c:pt idx="1034">
                  <c:v>64.075000000000003</c:v>
                </c:pt>
                <c:pt idx="1035">
                  <c:v>64.10499999999999</c:v>
                </c:pt>
                <c:pt idx="1036">
                  <c:v>64.210000000000008</c:v>
                </c:pt>
                <c:pt idx="1037">
                  <c:v>63.956000000000003</c:v>
                </c:pt>
                <c:pt idx="1038">
                  <c:v>63.982999999999997</c:v>
                </c:pt>
                <c:pt idx="1039">
                  <c:v>63.984999999999999</c:v>
                </c:pt>
                <c:pt idx="1040">
                  <c:v>63.896999999999998</c:v>
                </c:pt>
                <c:pt idx="1041">
                  <c:v>64.076999999999998</c:v>
                </c:pt>
                <c:pt idx="1042">
                  <c:v>63.929000000000002</c:v>
                </c:pt>
                <c:pt idx="1043">
                  <c:v>63.878</c:v>
                </c:pt>
                <c:pt idx="1044">
                  <c:v>64.180000000000007</c:v>
                </c:pt>
                <c:pt idx="1045">
                  <c:v>64.027000000000001</c:v>
                </c:pt>
                <c:pt idx="1046">
                  <c:v>64.012</c:v>
                </c:pt>
                <c:pt idx="1047">
                  <c:v>64.06</c:v>
                </c:pt>
                <c:pt idx="1048">
                  <c:v>64.103000000000009</c:v>
                </c:pt>
                <c:pt idx="1049">
                  <c:v>63.982999999999997</c:v>
                </c:pt>
                <c:pt idx="1050">
                  <c:v>64.06</c:v>
                </c:pt>
                <c:pt idx="1051">
                  <c:v>63.875</c:v>
                </c:pt>
                <c:pt idx="1052">
                  <c:v>63.999000000000002</c:v>
                </c:pt>
                <c:pt idx="1053">
                  <c:v>64.146999999999991</c:v>
                </c:pt>
                <c:pt idx="1054">
                  <c:v>64.069999999999993</c:v>
                </c:pt>
                <c:pt idx="1055">
                  <c:v>64.046999999999997</c:v>
                </c:pt>
                <c:pt idx="1056">
                  <c:v>63.816000000000003</c:v>
                </c:pt>
                <c:pt idx="1057">
                  <c:v>64.010999999999996</c:v>
                </c:pt>
                <c:pt idx="1058">
                  <c:v>64.067999999999998</c:v>
                </c:pt>
                <c:pt idx="1059">
                  <c:v>63.872999999999998</c:v>
                </c:pt>
                <c:pt idx="1060">
                  <c:v>64.02600000000001</c:v>
                </c:pt>
                <c:pt idx="1061">
                  <c:v>63.935000000000002</c:v>
                </c:pt>
                <c:pt idx="1062">
                  <c:v>63.970999999999997</c:v>
                </c:pt>
                <c:pt idx="1063">
                  <c:v>64.037000000000006</c:v>
                </c:pt>
                <c:pt idx="1064">
                  <c:v>64.08</c:v>
                </c:pt>
                <c:pt idx="1065">
                  <c:v>63.991999999999997</c:v>
                </c:pt>
                <c:pt idx="1066">
                  <c:v>64.01400000000001</c:v>
                </c:pt>
                <c:pt idx="1067">
                  <c:v>63.901000000000003</c:v>
                </c:pt>
                <c:pt idx="1068">
                  <c:v>63.960999999999999</c:v>
                </c:pt>
                <c:pt idx="1069">
                  <c:v>63.944000000000003</c:v>
                </c:pt>
                <c:pt idx="1070">
                  <c:v>63.972999999999999</c:v>
                </c:pt>
                <c:pt idx="1071">
                  <c:v>64.02600000000001</c:v>
                </c:pt>
                <c:pt idx="1072">
                  <c:v>63.920999999999999</c:v>
                </c:pt>
                <c:pt idx="1073">
                  <c:v>64.057999999999993</c:v>
                </c:pt>
                <c:pt idx="1074">
                  <c:v>63.954999999999998</c:v>
                </c:pt>
                <c:pt idx="1075">
                  <c:v>63.963999999999999</c:v>
                </c:pt>
                <c:pt idx="1076">
                  <c:v>63.926000000000002</c:v>
                </c:pt>
                <c:pt idx="1077">
                  <c:v>63.933</c:v>
                </c:pt>
                <c:pt idx="1078">
                  <c:v>63.988999999999997</c:v>
                </c:pt>
                <c:pt idx="1079">
                  <c:v>63.890999999999998</c:v>
                </c:pt>
                <c:pt idx="1080">
                  <c:v>64.058999999999997</c:v>
                </c:pt>
                <c:pt idx="1081">
                  <c:v>63.948999999999998</c:v>
                </c:pt>
                <c:pt idx="1082">
                  <c:v>64.045000000000002</c:v>
                </c:pt>
                <c:pt idx="1083">
                  <c:v>63.939</c:v>
                </c:pt>
                <c:pt idx="1084">
                  <c:v>63.917999999999999</c:v>
                </c:pt>
                <c:pt idx="1085">
                  <c:v>64.033999999999992</c:v>
                </c:pt>
                <c:pt idx="1086">
                  <c:v>63.959000000000003</c:v>
                </c:pt>
                <c:pt idx="1087">
                  <c:v>64.007000000000005</c:v>
                </c:pt>
                <c:pt idx="1088">
                  <c:v>63.82</c:v>
                </c:pt>
                <c:pt idx="1089">
                  <c:v>64.027999999999992</c:v>
                </c:pt>
                <c:pt idx="1090">
                  <c:v>63.935000000000002</c:v>
                </c:pt>
                <c:pt idx="1091">
                  <c:v>63.884999999999998</c:v>
                </c:pt>
                <c:pt idx="1092">
                  <c:v>63.942</c:v>
                </c:pt>
                <c:pt idx="1093">
                  <c:v>63.957000000000001</c:v>
                </c:pt>
                <c:pt idx="1094">
                  <c:v>63.83</c:v>
                </c:pt>
                <c:pt idx="1095">
                  <c:v>63.890999999999998</c:v>
                </c:pt>
                <c:pt idx="1096">
                  <c:v>64.016999999999996</c:v>
                </c:pt>
                <c:pt idx="1097">
                  <c:v>63.98</c:v>
                </c:pt>
                <c:pt idx="1098">
                  <c:v>63.802</c:v>
                </c:pt>
                <c:pt idx="1099">
                  <c:v>63.947000000000003</c:v>
                </c:pt>
                <c:pt idx="1100">
                  <c:v>63.956000000000003</c:v>
                </c:pt>
                <c:pt idx="1101">
                  <c:v>63.73</c:v>
                </c:pt>
                <c:pt idx="1102">
                  <c:v>63.942</c:v>
                </c:pt>
                <c:pt idx="1103">
                  <c:v>63.991999999999997</c:v>
                </c:pt>
                <c:pt idx="1104">
                  <c:v>63.982999999999997</c:v>
                </c:pt>
                <c:pt idx="1105">
                  <c:v>63.866999999999997</c:v>
                </c:pt>
                <c:pt idx="1106">
                  <c:v>64.039000000000001</c:v>
                </c:pt>
                <c:pt idx="1107">
                  <c:v>63.798000000000002</c:v>
                </c:pt>
                <c:pt idx="1108">
                  <c:v>63.902999999999999</c:v>
                </c:pt>
                <c:pt idx="1109">
                  <c:v>63.936999999999998</c:v>
                </c:pt>
                <c:pt idx="1110">
                  <c:v>63.970999999999997</c:v>
                </c:pt>
                <c:pt idx="1111">
                  <c:v>63.970999999999997</c:v>
                </c:pt>
                <c:pt idx="1112">
                  <c:v>63.917000000000002</c:v>
                </c:pt>
                <c:pt idx="1113">
                  <c:v>63.901000000000003</c:v>
                </c:pt>
                <c:pt idx="1114">
                  <c:v>63.896000000000001</c:v>
                </c:pt>
                <c:pt idx="1115">
                  <c:v>63.811999999999998</c:v>
                </c:pt>
                <c:pt idx="1116">
                  <c:v>63.758000000000003</c:v>
                </c:pt>
                <c:pt idx="1117">
                  <c:v>63.78</c:v>
                </c:pt>
                <c:pt idx="1118">
                  <c:v>63.883000000000003</c:v>
                </c:pt>
                <c:pt idx="1119">
                  <c:v>63.881</c:v>
                </c:pt>
                <c:pt idx="1120">
                  <c:v>63.963000000000001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0.1 μM Lpg0393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Sheet1!$H$2:$H$1122</c:f>
              <c:numCache>
                <c:formatCode>General</c:formatCode>
                <c:ptCount val="1121"/>
                <c:pt idx="0">
                  <c:v>70.284999999999997</c:v>
                </c:pt>
                <c:pt idx="1">
                  <c:v>70.265000000000001</c:v>
                </c:pt>
                <c:pt idx="2">
                  <c:v>70.33</c:v>
                </c:pt>
                <c:pt idx="3">
                  <c:v>70.212000000000003</c:v>
                </c:pt>
                <c:pt idx="4">
                  <c:v>70.192999999999998</c:v>
                </c:pt>
                <c:pt idx="5">
                  <c:v>70.161000000000001</c:v>
                </c:pt>
                <c:pt idx="6">
                  <c:v>70.105000000000004</c:v>
                </c:pt>
                <c:pt idx="7">
                  <c:v>70.171000000000006</c:v>
                </c:pt>
                <c:pt idx="8">
                  <c:v>70.158000000000001</c:v>
                </c:pt>
                <c:pt idx="9">
                  <c:v>69.951999999999998</c:v>
                </c:pt>
                <c:pt idx="10">
                  <c:v>70.159000000000006</c:v>
                </c:pt>
                <c:pt idx="11">
                  <c:v>69.884</c:v>
                </c:pt>
                <c:pt idx="12">
                  <c:v>69.823999999999998</c:v>
                </c:pt>
                <c:pt idx="13">
                  <c:v>69.733999999999995</c:v>
                </c:pt>
                <c:pt idx="14">
                  <c:v>69.87</c:v>
                </c:pt>
                <c:pt idx="15">
                  <c:v>69.808000000000007</c:v>
                </c:pt>
                <c:pt idx="16">
                  <c:v>69.671000000000006</c:v>
                </c:pt>
                <c:pt idx="17">
                  <c:v>69.724000000000004</c:v>
                </c:pt>
                <c:pt idx="18">
                  <c:v>69.582999999999998</c:v>
                </c:pt>
                <c:pt idx="19">
                  <c:v>69.668000000000006</c:v>
                </c:pt>
                <c:pt idx="20">
                  <c:v>69.569000000000003</c:v>
                </c:pt>
                <c:pt idx="21">
                  <c:v>69.679000000000002</c:v>
                </c:pt>
                <c:pt idx="22">
                  <c:v>69.492000000000004</c:v>
                </c:pt>
                <c:pt idx="23">
                  <c:v>69.593999999999994</c:v>
                </c:pt>
                <c:pt idx="24">
                  <c:v>69.463999999999999</c:v>
                </c:pt>
                <c:pt idx="25">
                  <c:v>69.484999999999999</c:v>
                </c:pt>
                <c:pt idx="26">
                  <c:v>69.584999999999994</c:v>
                </c:pt>
                <c:pt idx="27">
                  <c:v>69.441000000000003</c:v>
                </c:pt>
                <c:pt idx="28">
                  <c:v>69.337000000000003</c:v>
                </c:pt>
                <c:pt idx="29">
                  <c:v>69.444000000000003</c:v>
                </c:pt>
                <c:pt idx="30">
                  <c:v>69.397999999999996</c:v>
                </c:pt>
                <c:pt idx="31">
                  <c:v>69.447000000000003</c:v>
                </c:pt>
                <c:pt idx="32">
                  <c:v>69.222999999999999</c:v>
                </c:pt>
                <c:pt idx="33">
                  <c:v>69.149000000000001</c:v>
                </c:pt>
                <c:pt idx="34">
                  <c:v>69.275999999999996</c:v>
                </c:pt>
                <c:pt idx="35">
                  <c:v>69.323000000000008</c:v>
                </c:pt>
                <c:pt idx="36">
                  <c:v>69.082999999999998</c:v>
                </c:pt>
                <c:pt idx="37">
                  <c:v>69.188000000000002</c:v>
                </c:pt>
                <c:pt idx="38">
                  <c:v>69.087999999999994</c:v>
                </c:pt>
                <c:pt idx="39">
                  <c:v>69.260999999999996</c:v>
                </c:pt>
                <c:pt idx="40">
                  <c:v>69.099999999999994</c:v>
                </c:pt>
                <c:pt idx="41">
                  <c:v>69.126000000000005</c:v>
                </c:pt>
                <c:pt idx="42">
                  <c:v>69.040000000000006</c:v>
                </c:pt>
                <c:pt idx="43">
                  <c:v>68.992000000000004</c:v>
                </c:pt>
                <c:pt idx="44">
                  <c:v>69.052999999999997</c:v>
                </c:pt>
                <c:pt idx="45">
                  <c:v>69.06</c:v>
                </c:pt>
                <c:pt idx="46">
                  <c:v>69.001999999999995</c:v>
                </c:pt>
                <c:pt idx="47">
                  <c:v>68.992999999999995</c:v>
                </c:pt>
                <c:pt idx="48">
                  <c:v>69.102000000000004</c:v>
                </c:pt>
                <c:pt idx="49">
                  <c:v>68.881</c:v>
                </c:pt>
                <c:pt idx="50">
                  <c:v>69.040000000000006</c:v>
                </c:pt>
                <c:pt idx="51">
                  <c:v>68.912999999999997</c:v>
                </c:pt>
                <c:pt idx="52">
                  <c:v>68.966999999999999</c:v>
                </c:pt>
                <c:pt idx="53">
                  <c:v>69.058999999999997</c:v>
                </c:pt>
                <c:pt idx="54">
                  <c:v>69.069000000000003</c:v>
                </c:pt>
                <c:pt idx="55">
                  <c:v>68.942999999999998</c:v>
                </c:pt>
                <c:pt idx="56">
                  <c:v>68.844999999999999</c:v>
                </c:pt>
                <c:pt idx="57">
                  <c:v>68.945000000000007</c:v>
                </c:pt>
                <c:pt idx="58">
                  <c:v>68.95</c:v>
                </c:pt>
                <c:pt idx="59">
                  <c:v>68.763999999999996</c:v>
                </c:pt>
                <c:pt idx="60">
                  <c:v>68.793000000000006</c:v>
                </c:pt>
                <c:pt idx="61">
                  <c:v>68.878</c:v>
                </c:pt>
                <c:pt idx="62">
                  <c:v>68.778000000000006</c:v>
                </c:pt>
                <c:pt idx="63">
                  <c:v>68.89</c:v>
                </c:pt>
                <c:pt idx="64">
                  <c:v>68.665000000000006</c:v>
                </c:pt>
                <c:pt idx="65">
                  <c:v>68.673000000000002</c:v>
                </c:pt>
                <c:pt idx="66">
                  <c:v>68.667000000000002</c:v>
                </c:pt>
                <c:pt idx="67">
                  <c:v>68.692000000000007</c:v>
                </c:pt>
                <c:pt idx="68">
                  <c:v>68.63</c:v>
                </c:pt>
                <c:pt idx="69">
                  <c:v>68.777000000000001</c:v>
                </c:pt>
                <c:pt idx="70">
                  <c:v>68.784000000000006</c:v>
                </c:pt>
                <c:pt idx="71">
                  <c:v>68.649000000000001</c:v>
                </c:pt>
                <c:pt idx="72">
                  <c:v>68.635999999999996</c:v>
                </c:pt>
                <c:pt idx="73">
                  <c:v>68.802000000000007</c:v>
                </c:pt>
                <c:pt idx="74">
                  <c:v>68.629000000000005</c:v>
                </c:pt>
                <c:pt idx="75">
                  <c:v>68.692000000000007</c:v>
                </c:pt>
                <c:pt idx="76">
                  <c:v>68.623000000000005</c:v>
                </c:pt>
                <c:pt idx="77">
                  <c:v>68.66</c:v>
                </c:pt>
                <c:pt idx="78">
                  <c:v>68.513000000000005</c:v>
                </c:pt>
                <c:pt idx="79">
                  <c:v>68.570000000000007</c:v>
                </c:pt>
                <c:pt idx="80">
                  <c:v>68.501999999999995</c:v>
                </c:pt>
                <c:pt idx="81">
                  <c:v>68.5</c:v>
                </c:pt>
                <c:pt idx="82">
                  <c:v>68.709999999999994</c:v>
                </c:pt>
                <c:pt idx="83">
                  <c:v>68.472999999999999</c:v>
                </c:pt>
                <c:pt idx="84">
                  <c:v>68.64</c:v>
                </c:pt>
                <c:pt idx="85">
                  <c:v>68.347999999999999</c:v>
                </c:pt>
                <c:pt idx="86">
                  <c:v>68.483000000000004</c:v>
                </c:pt>
                <c:pt idx="87">
                  <c:v>68.540999999999997</c:v>
                </c:pt>
                <c:pt idx="88">
                  <c:v>68.459999999999994</c:v>
                </c:pt>
                <c:pt idx="89">
                  <c:v>68.617000000000004</c:v>
                </c:pt>
                <c:pt idx="90">
                  <c:v>68.543000000000006</c:v>
                </c:pt>
                <c:pt idx="91">
                  <c:v>68.444000000000003</c:v>
                </c:pt>
                <c:pt idx="92">
                  <c:v>68.402000000000001</c:v>
                </c:pt>
                <c:pt idx="93">
                  <c:v>68.453000000000003</c:v>
                </c:pt>
                <c:pt idx="94">
                  <c:v>68.350999999999999</c:v>
                </c:pt>
                <c:pt idx="95">
                  <c:v>68.338999999999999</c:v>
                </c:pt>
                <c:pt idx="96">
                  <c:v>68.388999999999996</c:v>
                </c:pt>
                <c:pt idx="97">
                  <c:v>68.346999999999994</c:v>
                </c:pt>
                <c:pt idx="98">
                  <c:v>68.323999999999998</c:v>
                </c:pt>
                <c:pt idx="99">
                  <c:v>68.266999999999996</c:v>
                </c:pt>
                <c:pt idx="100">
                  <c:v>68.366</c:v>
                </c:pt>
                <c:pt idx="101">
                  <c:v>68.247</c:v>
                </c:pt>
                <c:pt idx="102">
                  <c:v>68.349999999999994</c:v>
                </c:pt>
                <c:pt idx="103">
                  <c:v>68.228999999999999</c:v>
                </c:pt>
                <c:pt idx="104">
                  <c:v>68.396000000000001</c:v>
                </c:pt>
                <c:pt idx="105">
                  <c:v>68.222999999999999</c:v>
                </c:pt>
                <c:pt idx="106">
                  <c:v>68.137</c:v>
                </c:pt>
                <c:pt idx="107">
                  <c:v>68.260000000000005</c:v>
                </c:pt>
                <c:pt idx="108">
                  <c:v>68.314999999999998</c:v>
                </c:pt>
                <c:pt idx="109">
                  <c:v>68.269000000000005</c:v>
                </c:pt>
                <c:pt idx="110">
                  <c:v>68.203000000000003</c:v>
                </c:pt>
                <c:pt idx="111">
                  <c:v>68.117999999999995</c:v>
                </c:pt>
                <c:pt idx="112">
                  <c:v>68.162000000000006</c:v>
                </c:pt>
                <c:pt idx="113">
                  <c:v>68.25</c:v>
                </c:pt>
                <c:pt idx="114">
                  <c:v>68.241</c:v>
                </c:pt>
                <c:pt idx="115">
                  <c:v>68.141000000000005</c:v>
                </c:pt>
                <c:pt idx="116">
                  <c:v>68.159000000000006</c:v>
                </c:pt>
                <c:pt idx="117">
                  <c:v>68.272000000000006</c:v>
                </c:pt>
                <c:pt idx="118">
                  <c:v>68.099999999999994</c:v>
                </c:pt>
                <c:pt idx="119">
                  <c:v>68.171999999999997</c:v>
                </c:pt>
                <c:pt idx="120">
                  <c:v>68.076000000000008</c:v>
                </c:pt>
                <c:pt idx="121">
                  <c:v>68.224000000000004</c:v>
                </c:pt>
                <c:pt idx="122">
                  <c:v>68.176000000000002</c:v>
                </c:pt>
                <c:pt idx="123">
                  <c:v>68.125</c:v>
                </c:pt>
                <c:pt idx="124">
                  <c:v>68.113</c:v>
                </c:pt>
                <c:pt idx="125">
                  <c:v>68.117999999999995</c:v>
                </c:pt>
                <c:pt idx="126">
                  <c:v>68.081999999999994</c:v>
                </c:pt>
                <c:pt idx="127">
                  <c:v>68.016999999999996</c:v>
                </c:pt>
                <c:pt idx="128">
                  <c:v>68.147999999999996</c:v>
                </c:pt>
                <c:pt idx="129">
                  <c:v>68.096999999999994</c:v>
                </c:pt>
                <c:pt idx="130">
                  <c:v>68.2</c:v>
                </c:pt>
                <c:pt idx="131">
                  <c:v>68.040000000000006</c:v>
                </c:pt>
                <c:pt idx="132">
                  <c:v>68.081000000000003</c:v>
                </c:pt>
                <c:pt idx="133">
                  <c:v>68.036000000000001</c:v>
                </c:pt>
                <c:pt idx="134">
                  <c:v>68.018000000000001</c:v>
                </c:pt>
                <c:pt idx="135">
                  <c:v>68.102000000000004</c:v>
                </c:pt>
                <c:pt idx="136">
                  <c:v>68.087000000000003</c:v>
                </c:pt>
                <c:pt idx="137">
                  <c:v>68.058000000000007</c:v>
                </c:pt>
                <c:pt idx="138">
                  <c:v>67.95</c:v>
                </c:pt>
                <c:pt idx="139">
                  <c:v>68.048000000000002</c:v>
                </c:pt>
                <c:pt idx="140">
                  <c:v>67.906999999999996</c:v>
                </c:pt>
                <c:pt idx="141">
                  <c:v>67.820000000000007</c:v>
                </c:pt>
                <c:pt idx="142">
                  <c:v>67.989000000000004</c:v>
                </c:pt>
                <c:pt idx="143">
                  <c:v>67.926000000000002</c:v>
                </c:pt>
                <c:pt idx="144">
                  <c:v>67.953000000000003</c:v>
                </c:pt>
                <c:pt idx="145">
                  <c:v>67.801000000000002</c:v>
                </c:pt>
                <c:pt idx="146">
                  <c:v>67.902000000000001</c:v>
                </c:pt>
                <c:pt idx="147">
                  <c:v>67.992999999999995</c:v>
                </c:pt>
                <c:pt idx="148">
                  <c:v>67.793999999999997</c:v>
                </c:pt>
                <c:pt idx="149">
                  <c:v>67.881</c:v>
                </c:pt>
                <c:pt idx="150">
                  <c:v>68.02</c:v>
                </c:pt>
                <c:pt idx="151">
                  <c:v>67.724000000000004</c:v>
                </c:pt>
                <c:pt idx="152">
                  <c:v>67.811000000000007</c:v>
                </c:pt>
                <c:pt idx="153">
                  <c:v>67.738</c:v>
                </c:pt>
                <c:pt idx="154">
                  <c:v>67.951000000000008</c:v>
                </c:pt>
                <c:pt idx="155">
                  <c:v>67.805999999999997</c:v>
                </c:pt>
                <c:pt idx="156">
                  <c:v>67.930000000000007</c:v>
                </c:pt>
                <c:pt idx="157">
                  <c:v>67.858000000000004</c:v>
                </c:pt>
                <c:pt idx="158">
                  <c:v>67.826999999999998</c:v>
                </c:pt>
                <c:pt idx="159">
                  <c:v>67.852999999999994</c:v>
                </c:pt>
                <c:pt idx="160">
                  <c:v>67.731999999999999</c:v>
                </c:pt>
                <c:pt idx="161">
                  <c:v>67.983999999999995</c:v>
                </c:pt>
                <c:pt idx="162">
                  <c:v>67.683000000000007</c:v>
                </c:pt>
                <c:pt idx="163">
                  <c:v>67.760000000000005</c:v>
                </c:pt>
                <c:pt idx="164">
                  <c:v>67.733000000000004</c:v>
                </c:pt>
                <c:pt idx="165">
                  <c:v>67.734999999999999</c:v>
                </c:pt>
                <c:pt idx="166">
                  <c:v>67.748000000000005</c:v>
                </c:pt>
                <c:pt idx="167">
                  <c:v>67.739999999999995</c:v>
                </c:pt>
                <c:pt idx="168">
                  <c:v>67.774000000000001</c:v>
                </c:pt>
                <c:pt idx="169">
                  <c:v>67.66</c:v>
                </c:pt>
                <c:pt idx="170">
                  <c:v>67.638999999999996</c:v>
                </c:pt>
                <c:pt idx="171">
                  <c:v>67.709999999999994</c:v>
                </c:pt>
                <c:pt idx="172">
                  <c:v>67.683999999999997</c:v>
                </c:pt>
                <c:pt idx="173">
                  <c:v>67.606999999999999</c:v>
                </c:pt>
                <c:pt idx="174">
                  <c:v>67.593999999999994</c:v>
                </c:pt>
                <c:pt idx="175">
                  <c:v>67.662999999999997</c:v>
                </c:pt>
                <c:pt idx="176">
                  <c:v>67.561999999999998</c:v>
                </c:pt>
                <c:pt idx="177">
                  <c:v>67.527000000000001</c:v>
                </c:pt>
                <c:pt idx="178">
                  <c:v>67.617000000000004</c:v>
                </c:pt>
                <c:pt idx="179">
                  <c:v>67.691000000000003</c:v>
                </c:pt>
                <c:pt idx="180">
                  <c:v>67.58</c:v>
                </c:pt>
                <c:pt idx="181">
                  <c:v>67.558999999999997</c:v>
                </c:pt>
                <c:pt idx="182">
                  <c:v>67.504999999999995</c:v>
                </c:pt>
                <c:pt idx="183">
                  <c:v>67.472999999999999</c:v>
                </c:pt>
                <c:pt idx="184">
                  <c:v>67.599999999999994</c:v>
                </c:pt>
                <c:pt idx="185">
                  <c:v>67.614999999999995</c:v>
                </c:pt>
                <c:pt idx="186">
                  <c:v>67.528000000000006</c:v>
                </c:pt>
                <c:pt idx="187">
                  <c:v>67.478999999999999</c:v>
                </c:pt>
                <c:pt idx="188">
                  <c:v>67.653999999999996</c:v>
                </c:pt>
                <c:pt idx="189">
                  <c:v>67.522999999999996</c:v>
                </c:pt>
                <c:pt idx="190">
                  <c:v>67.567000000000007</c:v>
                </c:pt>
                <c:pt idx="191">
                  <c:v>67.429000000000002</c:v>
                </c:pt>
                <c:pt idx="192">
                  <c:v>67.605999999999995</c:v>
                </c:pt>
                <c:pt idx="193">
                  <c:v>67.576000000000008</c:v>
                </c:pt>
                <c:pt idx="194">
                  <c:v>67.438000000000002</c:v>
                </c:pt>
                <c:pt idx="195">
                  <c:v>67.602999999999994</c:v>
                </c:pt>
                <c:pt idx="196">
                  <c:v>67.495000000000005</c:v>
                </c:pt>
                <c:pt idx="197">
                  <c:v>67.465999999999994</c:v>
                </c:pt>
                <c:pt idx="198">
                  <c:v>67.486000000000004</c:v>
                </c:pt>
                <c:pt idx="199">
                  <c:v>67.423000000000002</c:v>
                </c:pt>
                <c:pt idx="200">
                  <c:v>67.397000000000006</c:v>
                </c:pt>
                <c:pt idx="201">
                  <c:v>67.418999999999997</c:v>
                </c:pt>
                <c:pt idx="202">
                  <c:v>67.447000000000003</c:v>
                </c:pt>
                <c:pt idx="203">
                  <c:v>67.409000000000006</c:v>
                </c:pt>
                <c:pt idx="204">
                  <c:v>67.385999999999996</c:v>
                </c:pt>
                <c:pt idx="205">
                  <c:v>67.385999999999996</c:v>
                </c:pt>
                <c:pt idx="206">
                  <c:v>67.47</c:v>
                </c:pt>
                <c:pt idx="207">
                  <c:v>67.373999999999995</c:v>
                </c:pt>
                <c:pt idx="208">
                  <c:v>67.353999999999999</c:v>
                </c:pt>
                <c:pt idx="209">
                  <c:v>67.397000000000006</c:v>
                </c:pt>
                <c:pt idx="210">
                  <c:v>67.36</c:v>
                </c:pt>
                <c:pt idx="211">
                  <c:v>67.259</c:v>
                </c:pt>
                <c:pt idx="212">
                  <c:v>67.42</c:v>
                </c:pt>
                <c:pt idx="213">
                  <c:v>67.259</c:v>
                </c:pt>
                <c:pt idx="214">
                  <c:v>67.212000000000003</c:v>
                </c:pt>
                <c:pt idx="215">
                  <c:v>67.356999999999999</c:v>
                </c:pt>
                <c:pt idx="216">
                  <c:v>67.263999999999996</c:v>
                </c:pt>
                <c:pt idx="217">
                  <c:v>67.197000000000003</c:v>
                </c:pt>
                <c:pt idx="218">
                  <c:v>67.292000000000002</c:v>
                </c:pt>
                <c:pt idx="219">
                  <c:v>67.209999999999994</c:v>
                </c:pt>
                <c:pt idx="220">
                  <c:v>67.244</c:v>
                </c:pt>
                <c:pt idx="221">
                  <c:v>67.323000000000008</c:v>
                </c:pt>
                <c:pt idx="222">
                  <c:v>67.289000000000001</c:v>
                </c:pt>
                <c:pt idx="223">
                  <c:v>67.137</c:v>
                </c:pt>
                <c:pt idx="224">
                  <c:v>67.281000000000006</c:v>
                </c:pt>
                <c:pt idx="225">
                  <c:v>67.203000000000003</c:v>
                </c:pt>
                <c:pt idx="226">
                  <c:v>67.245000000000005</c:v>
                </c:pt>
                <c:pt idx="227">
                  <c:v>67.247</c:v>
                </c:pt>
                <c:pt idx="228">
                  <c:v>67.117999999999995</c:v>
                </c:pt>
                <c:pt idx="229">
                  <c:v>67.286000000000001</c:v>
                </c:pt>
                <c:pt idx="230">
                  <c:v>67.260999999999996</c:v>
                </c:pt>
                <c:pt idx="231">
                  <c:v>67.292000000000002</c:v>
                </c:pt>
                <c:pt idx="232">
                  <c:v>67.129000000000005</c:v>
                </c:pt>
                <c:pt idx="233">
                  <c:v>67.123999999999995</c:v>
                </c:pt>
                <c:pt idx="234">
                  <c:v>67.305000000000007</c:v>
                </c:pt>
                <c:pt idx="235">
                  <c:v>67.224999999999994</c:v>
                </c:pt>
                <c:pt idx="236">
                  <c:v>67.061999999999998</c:v>
                </c:pt>
                <c:pt idx="237">
                  <c:v>67.218999999999994</c:v>
                </c:pt>
                <c:pt idx="238">
                  <c:v>67.096999999999994</c:v>
                </c:pt>
                <c:pt idx="239">
                  <c:v>67.248000000000005</c:v>
                </c:pt>
                <c:pt idx="240">
                  <c:v>67.207999999999998</c:v>
                </c:pt>
                <c:pt idx="241">
                  <c:v>67.144999999999996</c:v>
                </c:pt>
                <c:pt idx="242">
                  <c:v>66.966999999999999</c:v>
                </c:pt>
                <c:pt idx="243">
                  <c:v>67.284000000000006</c:v>
                </c:pt>
                <c:pt idx="244">
                  <c:v>67.155000000000001</c:v>
                </c:pt>
                <c:pt idx="245">
                  <c:v>67.31</c:v>
                </c:pt>
                <c:pt idx="246">
                  <c:v>67.198999999999998</c:v>
                </c:pt>
                <c:pt idx="247">
                  <c:v>67.150000000000006</c:v>
                </c:pt>
                <c:pt idx="248">
                  <c:v>67.287000000000006</c:v>
                </c:pt>
                <c:pt idx="249">
                  <c:v>67.320999999999998</c:v>
                </c:pt>
                <c:pt idx="250">
                  <c:v>67.179000000000002</c:v>
                </c:pt>
                <c:pt idx="251">
                  <c:v>67.233999999999995</c:v>
                </c:pt>
                <c:pt idx="252">
                  <c:v>67.064999999999998</c:v>
                </c:pt>
                <c:pt idx="253">
                  <c:v>67.337999999999994</c:v>
                </c:pt>
                <c:pt idx="254">
                  <c:v>67.052000000000007</c:v>
                </c:pt>
                <c:pt idx="255">
                  <c:v>67.189000000000007</c:v>
                </c:pt>
                <c:pt idx="256">
                  <c:v>67.215999999999994</c:v>
                </c:pt>
                <c:pt idx="257">
                  <c:v>67.227000000000004</c:v>
                </c:pt>
                <c:pt idx="258">
                  <c:v>67.218000000000004</c:v>
                </c:pt>
                <c:pt idx="259">
                  <c:v>67.251000000000005</c:v>
                </c:pt>
                <c:pt idx="260">
                  <c:v>67.043999999999997</c:v>
                </c:pt>
                <c:pt idx="261">
                  <c:v>67.186000000000007</c:v>
                </c:pt>
                <c:pt idx="262">
                  <c:v>67.204000000000008</c:v>
                </c:pt>
                <c:pt idx="263">
                  <c:v>67.135000000000005</c:v>
                </c:pt>
                <c:pt idx="264">
                  <c:v>67.162999999999997</c:v>
                </c:pt>
                <c:pt idx="265">
                  <c:v>67.218999999999994</c:v>
                </c:pt>
                <c:pt idx="266">
                  <c:v>67.052000000000007</c:v>
                </c:pt>
                <c:pt idx="267">
                  <c:v>67.079000000000008</c:v>
                </c:pt>
                <c:pt idx="268">
                  <c:v>67.215000000000003</c:v>
                </c:pt>
                <c:pt idx="269">
                  <c:v>67.209999999999994</c:v>
                </c:pt>
                <c:pt idx="270">
                  <c:v>67.191000000000003</c:v>
                </c:pt>
                <c:pt idx="271">
                  <c:v>67.111000000000004</c:v>
                </c:pt>
                <c:pt idx="272">
                  <c:v>67.173000000000002</c:v>
                </c:pt>
                <c:pt idx="273">
                  <c:v>66.966999999999999</c:v>
                </c:pt>
                <c:pt idx="274">
                  <c:v>67.040000000000006</c:v>
                </c:pt>
                <c:pt idx="275">
                  <c:v>67.134</c:v>
                </c:pt>
                <c:pt idx="276">
                  <c:v>67.016999999999996</c:v>
                </c:pt>
                <c:pt idx="277">
                  <c:v>67.146000000000001</c:v>
                </c:pt>
                <c:pt idx="278">
                  <c:v>67.049000000000007</c:v>
                </c:pt>
                <c:pt idx="279">
                  <c:v>67.097999999999999</c:v>
                </c:pt>
                <c:pt idx="280">
                  <c:v>67.031000000000006</c:v>
                </c:pt>
                <c:pt idx="281">
                  <c:v>67.162999999999997</c:v>
                </c:pt>
                <c:pt idx="282">
                  <c:v>67.159000000000006</c:v>
                </c:pt>
                <c:pt idx="283">
                  <c:v>67.2</c:v>
                </c:pt>
                <c:pt idx="284">
                  <c:v>67.100999999999999</c:v>
                </c:pt>
                <c:pt idx="285">
                  <c:v>67.034999999999997</c:v>
                </c:pt>
                <c:pt idx="286">
                  <c:v>67.021000000000001</c:v>
                </c:pt>
                <c:pt idx="287">
                  <c:v>67.058999999999997</c:v>
                </c:pt>
                <c:pt idx="288">
                  <c:v>67.001000000000005</c:v>
                </c:pt>
                <c:pt idx="289">
                  <c:v>67.116</c:v>
                </c:pt>
                <c:pt idx="290">
                  <c:v>67.039000000000001</c:v>
                </c:pt>
                <c:pt idx="291">
                  <c:v>66.878</c:v>
                </c:pt>
                <c:pt idx="292">
                  <c:v>67.106999999999999</c:v>
                </c:pt>
                <c:pt idx="293">
                  <c:v>66.908000000000001</c:v>
                </c:pt>
                <c:pt idx="294">
                  <c:v>66.894999999999996</c:v>
                </c:pt>
                <c:pt idx="295">
                  <c:v>66.912999999999997</c:v>
                </c:pt>
                <c:pt idx="296">
                  <c:v>66.939000000000007</c:v>
                </c:pt>
                <c:pt idx="297">
                  <c:v>66.975999999999999</c:v>
                </c:pt>
                <c:pt idx="298">
                  <c:v>67.03</c:v>
                </c:pt>
                <c:pt idx="299">
                  <c:v>67.025999999999996</c:v>
                </c:pt>
                <c:pt idx="300">
                  <c:v>66.891999999999996</c:v>
                </c:pt>
                <c:pt idx="301">
                  <c:v>66.91</c:v>
                </c:pt>
                <c:pt idx="302">
                  <c:v>66.899000000000001</c:v>
                </c:pt>
                <c:pt idx="303">
                  <c:v>67.054000000000002</c:v>
                </c:pt>
                <c:pt idx="304">
                  <c:v>66.933999999999997</c:v>
                </c:pt>
                <c:pt idx="305">
                  <c:v>66.799000000000007</c:v>
                </c:pt>
                <c:pt idx="306">
                  <c:v>66.936999999999998</c:v>
                </c:pt>
                <c:pt idx="307">
                  <c:v>66.873000000000005</c:v>
                </c:pt>
                <c:pt idx="308">
                  <c:v>66.930000000000007</c:v>
                </c:pt>
                <c:pt idx="309">
                  <c:v>66.832999999999998</c:v>
                </c:pt>
                <c:pt idx="310">
                  <c:v>66.884</c:v>
                </c:pt>
                <c:pt idx="311">
                  <c:v>66.814000000000007</c:v>
                </c:pt>
                <c:pt idx="312">
                  <c:v>66.893000000000001</c:v>
                </c:pt>
                <c:pt idx="313">
                  <c:v>66.876999999999995</c:v>
                </c:pt>
                <c:pt idx="314">
                  <c:v>66.852000000000004</c:v>
                </c:pt>
                <c:pt idx="315">
                  <c:v>66.757000000000005</c:v>
                </c:pt>
                <c:pt idx="316">
                  <c:v>66.831000000000003</c:v>
                </c:pt>
                <c:pt idx="317">
                  <c:v>66.823999999999998</c:v>
                </c:pt>
                <c:pt idx="318">
                  <c:v>66.817999999999998</c:v>
                </c:pt>
                <c:pt idx="319">
                  <c:v>66.834999999999994</c:v>
                </c:pt>
                <c:pt idx="320">
                  <c:v>66.846999999999994</c:v>
                </c:pt>
                <c:pt idx="321">
                  <c:v>66.941000000000003</c:v>
                </c:pt>
                <c:pt idx="322">
                  <c:v>66.808000000000007</c:v>
                </c:pt>
                <c:pt idx="323">
                  <c:v>66.858999999999995</c:v>
                </c:pt>
                <c:pt idx="324">
                  <c:v>66.727999999999994</c:v>
                </c:pt>
                <c:pt idx="325">
                  <c:v>66.716999999999999</c:v>
                </c:pt>
                <c:pt idx="326">
                  <c:v>66.647999999999996</c:v>
                </c:pt>
                <c:pt idx="327">
                  <c:v>66.823999999999998</c:v>
                </c:pt>
                <c:pt idx="328">
                  <c:v>66.653999999999996</c:v>
                </c:pt>
                <c:pt idx="329">
                  <c:v>66.781999999999996</c:v>
                </c:pt>
                <c:pt idx="330">
                  <c:v>66.840999999999994</c:v>
                </c:pt>
                <c:pt idx="331">
                  <c:v>66.805000000000007</c:v>
                </c:pt>
                <c:pt idx="332">
                  <c:v>66.781000000000006</c:v>
                </c:pt>
                <c:pt idx="333">
                  <c:v>66.915000000000006</c:v>
                </c:pt>
                <c:pt idx="334">
                  <c:v>66.771000000000001</c:v>
                </c:pt>
                <c:pt idx="335">
                  <c:v>66.701000000000008</c:v>
                </c:pt>
                <c:pt idx="336">
                  <c:v>66.579000000000008</c:v>
                </c:pt>
                <c:pt idx="337">
                  <c:v>66.685000000000002</c:v>
                </c:pt>
                <c:pt idx="338">
                  <c:v>66.715000000000003</c:v>
                </c:pt>
                <c:pt idx="339">
                  <c:v>66.631</c:v>
                </c:pt>
                <c:pt idx="340">
                  <c:v>66.652000000000001</c:v>
                </c:pt>
                <c:pt idx="341">
                  <c:v>66.638999999999996</c:v>
                </c:pt>
                <c:pt idx="342">
                  <c:v>66.826000000000008</c:v>
                </c:pt>
                <c:pt idx="343">
                  <c:v>66.753</c:v>
                </c:pt>
                <c:pt idx="344">
                  <c:v>66.751999999999995</c:v>
                </c:pt>
                <c:pt idx="345">
                  <c:v>66.673000000000002</c:v>
                </c:pt>
                <c:pt idx="346">
                  <c:v>66.853999999999999</c:v>
                </c:pt>
                <c:pt idx="347">
                  <c:v>66.828000000000003</c:v>
                </c:pt>
                <c:pt idx="348">
                  <c:v>66.75</c:v>
                </c:pt>
                <c:pt idx="349">
                  <c:v>66.700999999999993</c:v>
                </c:pt>
                <c:pt idx="350">
                  <c:v>66.578000000000003</c:v>
                </c:pt>
                <c:pt idx="351">
                  <c:v>66.887</c:v>
                </c:pt>
                <c:pt idx="352">
                  <c:v>66.676999999999992</c:v>
                </c:pt>
                <c:pt idx="353">
                  <c:v>66.637999999999991</c:v>
                </c:pt>
                <c:pt idx="354">
                  <c:v>66.771999999999991</c:v>
                </c:pt>
                <c:pt idx="355">
                  <c:v>66.795000000000002</c:v>
                </c:pt>
                <c:pt idx="356">
                  <c:v>66.932000000000002</c:v>
                </c:pt>
                <c:pt idx="357">
                  <c:v>66.843000000000004</c:v>
                </c:pt>
                <c:pt idx="358">
                  <c:v>66.588999999999999</c:v>
                </c:pt>
                <c:pt idx="359">
                  <c:v>66.823999999999998</c:v>
                </c:pt>
                <c:pt idx="360">
                  <c:v>66.739000000000004</c:v>
                </c:pt>
                <c:pt idx="361">
                  <c:v>66.667999999999992</c:v>
                </c:pt>
                <c:pt idx="362">
                  <c:v>66.728999999999999</c:v>
                </c:pt>
                <c:pt idx="363">
                  <c:v>66.653999999999996</c:v>
                </c:pt>
                <c:pt idx="364">
                  <c:v>66.846999999999994</c:v>
                </c:pt>
                <c:pt idx="365">
                  <c:v>66.573999999999998</c:v>
                </c:pt>
                <c:pt idx="366">
                  <c:v>66.584000000000003</c:v>
                </c:pt>
                <c:pt idx="367">
                  <c:v>66.77</c:v>
                </c:pt>
                <c:pt idx="368">
                  <c:v>66.741</c:v>
                </c:pt>
                <c:pt idx="369">
                  <c:v>66.825000000000003</c:v>
                </c:pt>
                <c:pt idx="370">
                  <c:v>66.661000000000001</c:v>
                </c:pt>
                <c:pt idx="371">
                  <c:v>66.606999999999999</c:v>
                </c:pt>
                <c:pt idx="372">
                  <c:v>66.527999999999992</c:v>
                </c:pt>
                <c:pt idx="373">
                  <c:v>66.588999999999999</c:v>
                </c:pt>
                <c:pt idx="374">
                  <c:v>66.697999999999993</c:v>
                </c:pt>
                <c:pt idx="375">
                  <c:v>66.674999999999997</c:v>
                </c:pt>
                <c:pt idx="376">
                  <c:v>66.569999999999993</c:v>
                </c:pt>
                <c:pt idx="377">
                  <c:v>66.742999999999995</c:v>
                </c:pt>
                <c:pt idx="378">
                  <c:v>66.640999999999991</c:v>
                </c:pt>
                <c:pt idx="379">
                  <c:v>66.533000000000001</c:v>
                </c:pt>
                <c:pt idx="380">
                  <c:v>66.640999999999991</c:v>
                </c:pt>
                <c:pt idx="381">
                  <c:v>66.614999999999995</c:v>
                </c:pt>
                <c:pt idx="382">
                  <c:v>66.555999999999997</c:v>
                </c:pt>
                <c:pt idx="383">
                  <c:v>66.780999999999992</c:v>
                </c:pt>
                <c:pt idx="384">
                  <c:v>66.463999999999999</c:v>
                </c:pt>
                <c:pt idx="385">
                  <c:v>66.536000000000001</c:v>
                </c:pt>
                <c:pt idx="386">
                  <c:v>66.701999999999998</c:v>
                </c:pt>
                <c:pt idx="387">
                  <c:v>66.596999999999994</c:v>
                </c:pt>
                <c:pt idx="388">
                  <c:v>66.611000000000004</c:v>
                </c:pt>
                <c:pt idx="389">
                  <c:v>66.454999999999998</c:v>
                </c:pt>
                <c:pt idx="390">
                  <c:v>66.715000000000003</c:v>
                </c:pt>
                <c:pt idx="391">
                  <c:v>66.578999999999994</c:v>
                </c:pt>
                <c:pt idx="392">
                  <c:v>66.498000000000005</c:v>
                </c:pt>
                <c:pt idx="393">
                  <c:v>66.653999999999996</c:v>
                </c:pt>
                <c:pt idx="394">
                  <c:v>66.646999999999991</c:v>
                </c:pt>
                <c:pt idx="395">
                  <c:v>66.492999999999995</c:v>
                </c:pt>
                <c:pt idx="396">
                  <c:v>66.599000000000004</c:v>
                </c:pt>
                <c:pt idx="397">
                  <c:v>66.551999999999992</c:v>
                </c:pt>
                <c:pt idx="398">
                  <c:v>66.546999999999997</c:v>
                </c:pt>
                <c:pt idx="399">
                  <c:v>66.468000000000004</c:v>
                </c:pt>
                <c:pt idx="400">
                  <c:v>66.408000000000001</c:v>
                </c:pt>
                <c:pt idx="401">
                  <c:v>66.655000000000001</c:v>
                </c:pt>
                <c:pt idx="402">
                  <c:v>66.506999999999991</c:v>
                </c:pt>
                <c:pt idx="403">
                  <c:v>66.528999999999996</c:v>
                </c:pt>
                <c:pt idx="404">
                  <c:v>66.631</c:v>
                </c:pt>
                <c:pt idx="405">
                  <c:v>66.494</c:v>
                </c:pt>
                <c:pt idx="406">
                  <c:v>66.421999999999997</c:v>
                </c:pt>
                <c:pt idx="407">
                  <c:v>66.48</c:v>
                </c:pt>
                <c:pt idx="408">
                  <c:v>66.573999999999998</c:v>
                </c:pt>
                <c:pt idx="409">
                  <c:v>66.456999999999994</c:v>
                </c:pt>
                <c:pt idx="410">
                  <c:v>66.304999999999993</c:v>
                </c:pt>
                <c:pt idx="411">
                  <c:v>66.447999999999993</c:v>
                </c:pt>
                <c:pt idx="412">
                  <c:v>66.424999999999997</c:v>
                </c:pt>
                <c:pt idx="413">
                  <c:v>66.376999999999995</c:v>
                </c:pt>
                <c:pt idx="414">
                  <c:v>66.421999999999997</c:v>
                </c:pt>
                <c:pt idx="415">
                  <c:v>66.593000000000004</c:v>
                </c:pt>
                <c:pt idx="416">
                  <c:v>66.602999999999994</c:v>
                </c:pt>
                <c:pt idx="417">
                  <c:v>66.528999999999996</c:v>
                </c:pt>
                <c:pt idx="418">
                  <c:v>66.405999999999992</c:v>
                </c:pt>
                <c:pt idx="419">
                  <c:v>66.396000000000001</c:v>
                </c:pt>
                <c:pt idx="420">
                  <c:v>66.417999999999992</c:v>
                </c:pt>
                <c:pt idx="421">
                  <c:v>66.5</c:v>
                </c:pt>
                <c:pt idx="422">
                  <c:v>66.379000000000005</c:v>
                </c:pt>
                <c:pt idx="423">
                  <c:v>66.286999999999992</c:v>
                </c:pt>
                <c:pt idx="424">
                  <c:v>66.504000000000005</c:v>
                </c:pt>
                <c:pt idx="425">
                  <c:v>66.337000000000003</c:v>
                </c:pt>
                <c:pt idx="426">
                  <c:v>66.39</c:v>
                </c:pt>
                <c:pt idx="427">
                  <c:v>66.542999999999992</c:v>
                </c:pt>
                <c:pt idx="428">
                  <c:v>66.179999999999993</c:v>
                </c:pt>
                <c:pt idx="429">
                  <c:v>66.459000000000003</c:v>
                </c:pt>
                <c:pt idx="430">
                  <c:v>66.418999999999997</c:v>
                </c:pt>
                <c:pt idx="431">
                  <c:v>66.394999999999996</c:v>
                </c:pt>
                <c:pt idx="432">
                  <c:v>66.253</c:v>
                </c:pt>
                <c:pt idx="433">
                  <c:v>66.14</c:v>
                </c:pt>
                <c:pt idx="434">
                  <c:v>66.393999999999991</c:v>
                </c:pt>
                <c:pt idx="435">
                  <c:v>66.296999999999997</c:v>
                </c:pt>
                <c:pt idx="436">
                  <c:v>66.456999999999994</c:v>
                </c:pt>
                <c:pt idx="437">
                  <c:v>66.465000000000003</c:v>
                </c:pt>
                <c:pt idx="438">
                  <c:v>66.251000000000005</c:v>
                </c:pt>
                <c:pt idx="439">
                  <c:v>66.331000000000003</c:v>
                </c:pt>
                <c:pt idx="440">
                  <c:v>66.384999999999991</c:v>
                </c:pt>
                <c:pt idx="441">
                  <c:v>66.350999999999999</c:v>
                </c:pt>
                <c:pt idx="442">
                  <c:v>66.412999999999997</c:v>
                </c:pt>
                <c:pt idx="443">
                  <c:v>66.491</c:v>
                </c:pt>
                <c:pt idx="444">
                  <c:v>66.317999999999998</c:v>
                </c:pt>
                <c:pt idx="445">
                  <c:v>66.373000000000005</c:v>
                </c:pt>
                <c:pt idx="446">
                  <c:v>66.262999999999991</c:v>
                </c:pt>
                <c:pt idx="447">
                  <c:v>66.435000000000002</c:v>
                </c:pt>
                <c:pt idx="448">
                  <c:v>66.344999999999999</c:v>
                </c:pt>
                <c:pt idx="449">
                  <c:v>66.289999999999992</c:v>
                </c:pt>
                <c:pt idx="450">
                  <c:v>66.277000000000001</c:v>
                </c:pt>
                <c:pt idx="451">
                  <c:v>66.272999999999996</c:v>
                </c:pt>
                <c:pt idx="452">
                  <c:v>66.384999999999991</c:v>
                </c:pt>
                <c:pt idx="453">
                  <c:v>66.253</c:v>
                </c:pt>
                <c:pt idx="454">
                  <c:v>66.373000000000005</c:v>
                </c:pt>
                <c:pt idx="455">
                  <c:v>66.280999999999992</c:v>
                </c:pt>
                <c:pt idx="456">
                  <c:v>66.3</c:v>
                </c:pt>
                <c:pt idx="457">
                  <c:v>66.301000000000002</c:v>
                </c:pt>
                <c:pt idx="458">
                  <c:v>66.403999999999996</c:v>
                </c:pt>
                <c:pt idx="459">
                  <c:v>66.277000000000001</c:v>
                </c:pt>
                <c:pt idx="460">
                  <c:v>66.331999999999994</c:v>
                </c:pt>
                <c:pt idx="461">
                  <c:v>66.307000000000002</c:v>
                </c:pt>
                <c:pt idx="462">
                  <c:v>66.290999999999997</c:v>
                </c:pt>
                <c:pt idx="463">
                  <c:v>66.245999999999995</c:v>
                </c:pt>
                <c:pt idx="464">
                  <c:v>66.021999999999991</c:v>
                </c:pt>
                <c:pt idx="465">
                  <c:v>66.245000000000005</c:v>
                </c:pt>
                <c:pt idx="466">
                  <c:v>66.289000000000001</c:v>
                </c:pt>
                <c:pt idx="467">
                  <c:v>66.256999999999991</c:v>
                </c:pt>
                <c:pt idx="468">
                  <c:v>66.236000000000004</c:v>
                </c:pt>
                <c:pt idx="469">
                  <c:v>66.225999999999999</c:v>
                </c:pt>
                <c:pt idx="470">
                  <c:v>66.256999999999991</c:v>
                </c:pt>
                <c:pt idx="471">
                  <c:v>66.239999999999995</c:v>
                </c:pt>
                <c:pt idx="472">
                  <c:v>66.256999999999991</c:v>
                </c:pt>
                <c:pt idx="473">
                  <c:v>66.206999999999994</c:v>
                </c:pt>
                <c:pt idx="474">
                  <c:v>66.206999999999994</c:v>
                </c:pt>
                <c:pt idx="475">
                  <c:v>66.072000000000003</c:v>
                </c:pt>
                <c:pt idx="476">
                  <c:v>66.209999999999994</c:v>
                </c:pt>
                <c:pt idx="477">
                  <c:v>66.295999999999992</c:v>
                </c:pt>
                <c:pt idx="478">
                  <c:v>66.158000000000001</c:v>
                </c:pt>
                <c:pt idx="479">
                  <c:v>66.179999999999993</c:v>
                </c:pt>
                <c:pt idx="480">
                  <c:v>66.204999999999998</c:v>
                </c:pt>
                <c:pt idx="481">
                  <c:v>66.295000000000002</c:v>
                </c:pt>
                <c:pt idx="482">
                  <c:v>66.150999999999996</c:v>
                </c:pt>
                <c:pt idx="483">
                  <c:v>66.123000000000005</c:v>
                </c:pt>
                <c:pt idx="484">
                  <c:v>66.180999999999997</c:v>
                </c:pt>
                <c:pt idx="485">
                  <c:v>66.231999999999999</c:v>
                </c:pt>
                <c:pt idx="486">
                  <c:v>66.126999999999995</c:v>
                </c:pt>
                <c:pt idx="487">
                  <c:v>66.238</c:v>
                </c:pt>
                <c:pt idx="488">
                  <c:v>66.2</c:v>
                </c:pt>
                <c:pt idx="489">
                  <c:v>66.176000000000002</c:v>
                </c:pt>
                <c:pt idx="490">
                  <c:v>66.141999999999996</c:v>
                </c:pt>
                <c:pt idx="491">
                  <c:v>66.100999999999999</c:v>
                </c:pt>
                <c:pt idx="492">
                  <c:v>66.206999999999994</c:v>
                </c:pt>
                <c:pt idx="493">
                  <c:v>66.197999999999993</c:v>
                </c:pt>
                <c:pt idx="494">
                  <c:v>66.137999999999991</c:v>
                </c:pt>
                <c:pt idx="495">
                  <c:v>66.251000000000005</c:v>
                </c:pt>
                <c:pt idx="496">
                  <c:v>65.953999999999994</c:v>
                </c:pt>
                <c:pt idx="497">
                  <c:v>66.081000000000003</c:v>
                </c:pt>
                <c:pt idx="498">
                  <c:v>66.149999999999991</c:v>
                </c:pt>
                <c:pt idx="499">
                  <c:v>66.155000000000001</c:v>
                </c:pt>
                <c:pt idx="500">
                  <c:v>66.105999999999995</c:v>
                </c:pt>
                <c:pt idx="501">
                  <c:v>66.131</c:v>
                </c:pt>
                <c:pt idx="502">
                  <c:v>66.182999999999993</c:v>
                </c:pt>
                <c:pt idx="503">
                  <c:v>66.277000000000001</c:v>
                </c:pt>
                <c:pt idx="504">
                  <c:v>66.140999999999991</c:v>
                </c:pt>
                <c:pt idx="505">
                  <c:v>66.167999999999992</c:v>
                </c:pt>
                <c:pt idx="506">
                  <c:v>66.08</c:v>
                </c:pt>
                <c:pt idx="507">
                  <c:v>65.960999999999999</c:v>
                </c:pt>
                <c:pt idx="508">
                  <c:v>66.09</c:v>
                </c:pt>
                <c:pt idx="509">
                  <c:v>66.088999999999999</c:v>
                </c:pt>
                <c:pt idx="510">
                  <c:v>66.123999999999995</c:v>
                </c:pt>
                <c:pt idx="511">
                  <c:v>65.997</c:v>
                </c:pt>
                <c:pt idx="512">
                  <c:v>65.966999999999999</c:v>
                </c:pt>
                <c:pt idx="513">
                  <c:v>66.08</c:v>
                </c:pt>
                <c:pt idx="514">
                  <c:v>66.015000000000001</c:v>
                </c:pt>
                <c:pt idx="515">
                  <c:v>66.067999999999998</c:v>
                </c:pt>
                <c:pt idx="516">
                  <c:v>66.131999999999991</c:v>
                </c:pt>
                <c:pt idx="517">
                  <c:v>66.12</c:v>
                </c:pt>
                <c:pt idx="518">
                  <c:v>66.057000000000002</c:v>
                </c:pt>
                <c:pt idx="519">
                  <c:v>66.099999999999994</c:v>
                </c:pt>
                <c:pt idx="520">
                  <c:v>65.968999999999994</c:v>
                </c:pt>
                <c:pt idx="521">
                  <c:v>66.009</c:v>
                </c:pt>
                <c:pt idx="522">
                  <c:v>66.158999999999992</c:v>
                </c:pt>
                <c:pt idx="523">
                  <c:v>66.075000000000003</c:v>
                </c:pt>
                <c:pt idx="524">
                  <c:v>66.113</c:v>
                </c:pt>
                <c:pt idx="525">
                  <c:v>66.13</c:v>
                </c:pt>
                <c:pt idx="526">
                  <c:v>66.048999999999992</c:v>
                </c:pt>
                <c:pt idx="527">
                  <c:v>66.119</c:v>
                </c:pt>
                <c:pt idx="528">
                  <c:v>65.989999999999995</c:v>
                </c:pt>
                <c:pt idx="529">
                  <c:v>66.043999999999997</c:v>
                </c:pt>
                <c:pt idx="530">
                  <c:v>65.947999999999993</c:v>
                </c:pt>
                <c:pt idx="531">
                  <c:v>65.945999999999998</c:v>
                </c:pt>
                <c:pt idx="532">
                  <c:v>65.951999999999998</c:v>
                </c:pt>
                <c:pt idx="533">
                  <c:v>66.001999999999995</c:v>
                </c:pt>
                <c:pt idx="534">
                  <c:v>65.947000000000003</c:v>
                </c:pt>
                <c:pt idx="535">
                  <c:v>65.953999999999994</c:v>
                </c:pt>
                <c:pt idx="536">
                  <c:v>65.94</c:v>
                </c:pt>
                <c:pt idx="537">
                  <c:v>65.988</c:v>
                </c:pt>
                <c:pt idx="538">
                  <c:v>66.140999999999991</c:v>
                </c:pt>
                <c:pt idx="539">
                  <c:v>66.021999999999991</c:v>
                </c:pt>
                <c:pt idx="540">
                  <c:v>66.102000000000004</c:v>
                </c:pt>
                <c:pt idx="541">
                  <c:v>66.016999999999996</c:v>
                </c:pt>
                <c:pt idx="542">
                  <c:v>66.040999999999997</c:v>
                </c:pt>
                <c:pt idx="543">
                  <c:v>65.945999999999998</c:v>
                </c:pt>
                <c:pt idx="544">
                  <c:v>66.058999999999997</c:v>
                </c:pt>
                <c:pt idx="545">
                  <c:v>66.111999999999995</c:v>
                </c:pt>
                <c:pt idx="546">
                  <c:v>66.048000000000002</c:v>
                </c:pt>
                <c:pt idx="547">
                  <c:v>66.001000000000005</c:v>
                </c:pt>
                <c:pt idx="548">
                  <c:v>66.043999999999997</c:v>
                </c:pt>
                <c:pt idx="549">
                  <c:v>66.003</c:v>
                </c:pt>
                <c:pt idx="550">
                  <c:v>66.093999999999994</c:v>
                </c:pt>
                <c:pt idx="551">
                  <c:v>66.015000000000001</c:v>
                </c:pt>
                <c:pt idx="552">
                  <c:v>66.051999999999992</c:v>
                </c:pt>
                <c:pt idx="553">
                  <c:v>65.92</c:v>
                </c:pt>
                <c:pt idx="554">
                  <c:v>66.072999999999993</c:v>
                </c:pt>
                <c:pt idx="555">
                  <c:v>65.968000000000004</c:v>
                </c:pt>
                <c:pt idx="556">
                  <c:v>65.941000000000003</c:v>
                </c:pt>
                <c:pt idx="557">
                  <c:v>66.018000000000001</c:v>
                </c:pt>
                <c:pt idx="558">
                  <c:v>66.021999999999991</c:v>
                </c:pt>
                <c:pt idx="559">
                  <c:v>65.926000000000002</c:v>
                </c:pt>
                <c:pt idx="560">
                  <c:v>65.897999999999996</c:v>
                </c:pt>
                <c:pt idx="561">
                  <c:v>66.036999999999992</c:v>
                </c:pt>
                <c:pt idx="562">
                  <c:v>66.153999999999996</c:v>
                </c:pt>
                <c:pt idx="563">
                  <c:v>65.933999999999997</c:v>
                </c:pt>
                <c:pt idx="564">
                  <c:v>65.991</c:v>
                </c:pt>
                <c:pt idx="565">
                  <c:v>65.971000000000004</c:v>
                </c:pt>
                <c:pt idx="566">
                  <c:v>65.929999999999993</c:v>
                </c:pt>
                <c:pt idx="567">
                  <c:v>65.879000000000005</c:v>
                </c:pt>
                <c:pt idx="568">
                  <c:v>66.031999999999996</c:v>
                </c:pt>
                <c:pt idx="569">
                  <c:v>65.896000000000001</c:v>
                </c:pt>
                <c:pt idx="570">
                  <c:v>65.846999999999994</c:v>
                </c:pt>
                <c:pt idx="571">
                  <c:v>65.890999999999991</c:v>
                </c:pt>
                <c:pt idx="572">
                  <c:v>65.813000000000002</c:v>
                </c:pt>
                <c:pt idx="573">
                  <c:v>65.908000000000001</c:v>
                </c:pt>
                <c:pt idx="574">
                  <c:v>65.864999999999995</c:v>
                </c:pt>
                <c:pt idx="575">
                  <c:v>65.923000000000002</c:v>
                </c:pt>
                <c:pt idx="576">
                  <c:v>65.905999999999992</c:v>
                </c:pt>
                <c:pt idx="577">
                  <c:v>65.921999999999997</c:v>
                </c:pt>
                <c:pt idx="578">
                  <c:v>65.929999999999993</c:v>
                </c:pt>
                <c:pt idx="579">
                  <c:v>65.834999999999994</c:v>
                </c:pt>
                <c:pt idx="580">
                  <c:v>65.948999999999998</c:v>
                </c:pt>
                <c:pt idx="581">
                  <c:v>65.858999999999995</c:v>
                </c:pt>
                <c:pt idx="582">
                  <c:v>65.911000000000001</c:v>
                </c:pt>
                <c:pt idx="583">
                  <c:v>65.917999999999992</c:v>
                </c:pt>
                <c:pt idx="584">
                  <c:v>65.866</c:v>
                </c:pt>
                <c:pt idx="585">
                  <c:v>65.91</c:v>
                </c:pt>
                <c:pt idx="586">
                  <c:v>65.881999999999991</c:v>
                </c:pt>
                <c:pt idx="587">
                  <c:v>65.86</c:v>
                </c:pt>
                <c:pt idx="588">
                  <c:v>65.742999999999995</c:v>
                </c:pt>
                <c:pt idx="589">
                  <c:v>65.793999999999997</c:v>
                </c:pt>
                <c:pt idx="590">
                  <c:v>65.963999999999999</c:v>
                </c:pt>
                <c:pt idx="591">
                  <c:v>65.863</c:v>
                </c:pt>
                <c:pt idx="592">
                  <c:v>65.763999999999996</c:v>
                </c:pt>
                <c:pt idx="593">
                  <c:v>65.822999999999993</c:v>
                </c:pt>
                <c:pt idx="594">
                  <c:v>65.77</c:v>
                </c:pt>
                <c:pt idx="595">
                  <c:v>65.929000000000002</c:v>
                </c:pt>
                <c:pt idx="596">
                  <c:v>66</c:v>
                </c:pt>
                <c:pt idx="597">
                  <c:v>65.754000000000005</c:v>
                </c:pt>
                <c:pt idx="598">
                  <c:v>65.774999999999991</c:v>
                </c:pt>
                <c:pt idx="599">
                  <c:v>65.896999999999991</c:v>
                </c:pt>
                <c:pt idx="600">
                  <c:v>65.994</c:v>
                </c:pt>
                <c:pt idx="601">
                  <c:v>65.900999999999996</c:v>
                </c:pt>
                <c:pt idx="602">
                  <c:v>65.748999999999995</c:v>
                </c:pt>
                <c:pt idx="603">
                  <c:v>65.902000000000001</c:v>
                </c:pt>
                <c:pt idx="604">
                  <c:v>65.881999999999991</c:v>
                </c:pt>
                <c:pt idx="605">
                  <c:v>65.935000000000002</c:v>
                </c:pt>
                <c:pt idx="606">
                  <c:v>65.856999999999999</c:v>
                </c:pt>
                <c:pt idx="607">
                  <c:v>65.890999999999991</c:v>
                </c:pt>
                <c:pt idx="608">
                  <c:v>65.762999999999991</c:v>
                </c:pt>
                <c:pt idx="609">
                  <c:v>65.745000000000005</c:v>
                </c:pt>
                <c:pt idx="610">
                  <c:v>65.941999999999993</c:v>
                </c:pt>
                <c:pt idx="611">
                  <c:v>65.75</c:v>
                </c:pt>
                <c:pt idx="612">
                  <c:v>65.753</c:v>
                </c:pt>
                <c:pt idx="613">
                  <c:v>65.807000000000002</c:v>
                </c:pt>
                <c:pt idx="614">
                  <c:v>65.837999999999994</c:v>
                </c:pt>
                <c:pt idx="615">
                  <c:v>65.774000000000001</c:v>
                </c:pt>
                <c:pt idx="616">
                  <c:v>65.847999999999999</c:v>
                </c:pt>
                <c:pt idx="617">
                  <c:v>65.760999999999996</c:v>
                </c:pt>
                <c:pt idx="618">
                  <c:v>65.953999999999994</c:v>
                </c:pt>
                <c:pt idx="619">
                  <c:v>65.810999999999993</c:v>
                </c:pt>
                <c:pt idx="620">
                  <c:v>65.956999999999994</c:v>
                </c:pt>
                <c:pt idx="621">
                  <c:v>65.888999999999996</c:v>
                </c:pt>
                <c:pt idx="622">
                  <c:v>65.875</c:v>
                </c:pt>
                <c:pt idx="623">
                  <c:v>65.838999999999999</c:v>
                </c:pt>
                <c:pt idx="624">
                  <c:v>65.822000000000003</c:v>
                </c:pt>
                <c:pt idx="625">
                  <c:v>65.905000000000001</c:v>
                </c:pt>
                <c:pt idx="626">
                  <c:v>65.625</c:v>
                </c:pt>
                <c:pt idx="627">
                  <c:v>65.703999999999994</c:v>
                </c:pt>
                <c:pt idx="628">
                  <c:v>65.774000000000001</c:v>
                </c:pt>
                <c:pt idx="629">
                  <c:v>65.724999999999994</c:v>
                </c:pt>
                <c:pt idx="630">
                  <c:v>65.599000000000004</c:v>
                </c:pt>
                <c:pt idx="631">
                  <c:v>65.844999999999999</c:v>
                </c:pt>
                <c:pt idx="632">
                  <c:v>65.789999999999992</c:v>
                </c:pt>
                <c:pt idx="633">
                  <c:v>65.834000000000003</c:v>
                </c:pt>
                <c:pt idx="634">
                  <c:v>65.822000000000003</c:v>
                </c:pt>
                <c:pt idx="635">
                  <c:v>65.893999999999991</c:v>
                </c:pt>
                <c:pt idx="636">
                  <c:v>65.748999999999995</c:v>
                </c:pt>
                <c:pt idx="637">
                  <c:v>65.75</c:v>
                </c:pt>
                <c:pt idx="638">
                  <c:v>65.768000000000001</c:v>
                </c:pt>
                <c:pt idx="639">
                  <c:v>65.667999999999992</c:v>
                </c:pt>
                <c:pt idx="640">
                  <c:v>65.852000000000004</c:v>
                </c:pt>
                <c:pt idx="641">
                  <c:v>65.832999999999998</c:v>
                </c:pt>
                <c:pt idx="642">
                  <c:v>65.697000000000003</c:v>
                </c:pt>
                <c:pt idx="643">
                  <c:v>65.706000000000003</c:v>
                </c:pt>
                <c:pt idx="644">
                  <c:v>65.781999999999996</c:v>
                </c:pt>
                <c:pt idx="645">
                  <c:v>65.858000000000004</c:v>
                </c:pt>
                <c:pt idx="646">
                  <c:v>65.754999999999995</c:v>
                </c:pt>
                <c:pt idx="647">
                  <c:v>65.801999999999992</c:v>
                </c:pt>
                <c:pt idx="648">
                  <c:v>65.835999999999999</c:v>
                </c:pt>
                <c:pt idx="649">
                  <c:v>65.572000000000003</c:v>
                </c:pt>
                <c:pt idx="650">
                  <c:v>65.688999999999993</c:v>
                </c:pt>
                <c:pt idx="651">
                  <c:v>65.759</c:v>
                </c:pt>
                <c:pt idx="652">
                  <c:v>65.643999999999991</c:v>
                </c:pt>
                <c:pt idx="653">
                  <c:v>65.637</c:v>
                </c:pt>
                <c:pt idx="654">
                  <c:v>65.775999999999996</c:v>
                </c:pt>
                <c:pt idx="655">
                  <c:v>65.608000000000004</c:v>
                </c:pt>
                <c:pt idx="656">
                  <c:v>65.626999999999995</c:v>
                </c:pt>
                <c:pt idx="657">
                  <c:v>65.685000000000002</c:v>
                </c:pt>
                <c:pt idx="658">
                  <c:v>65.747</c:v>
                </c:pt>
                <c:pt idx="659">
                  <c:v>65.700999999999993</c:v>
                </c:pt>
                <c:pt idx="660">
                  <c:v>65.808999999999997</c:v>
                </c:pt>
                <c:pt idx="661">
                  <c:v>65.658000000000001</c:v>
                </c:pt>
                <c:pt idx="662">
                  <c:v>65.596000000000004</c:v>
                </c:pt>
                <c:pt idx="663">
                  <c:v>65.632999999999996</c:v>
                </c:pt>
                <c:pt idx="664">
                  <c:v>65.682000000000002</c:v>
                </c:pt>
                <c:pt idx="665">
                  <c:v>65.759</c:v>
                </c:pt>
                <c:pt idx="666">
                  <c:v>65.72</c:v>
                </c:pt>
                <c:pt idx="667">
                  <c:v>65.682999999999993</c:v>
                </c:pt>
                <c:pt idx="668">
                  <c:v>65.509999999999991</c:v>
                </c:pt>
                <c:pt idx="669">
                  <c:v>65.733000000000004</c:v>
                </c:pt>
                <c:pt idx="670">
                  <c:v>65.709000000000003</c:v>
                </c:pt>
                <c:pt idx="671">
                  <c:v>65.600999999999999</c:v>
                </c:pt>
                <c:pt idx="672">
                  <c:v>65.695999999999998</c:v>
                </c:pt>
                <c:pt idx="673">
                  <c:v>65.674999999999997</c:v>
                </c:pt>
                <c:pt idx="674">
                  <c:v>65.655000000000001</c:v>
                </c:pt>
                <c:pt idx="675">
                  <c:v>65.66</c:v>
                </c:pt>
                <c:pt idx="676">
                  <c:v>65.691999999999993</c:v>
                </c:pt>
                <c:pt idx="677">
                  <c:v>65.533999999999992</c:v>
                </c:pt>
                <c:pt idx="678">
                  <c:v>65.701999999999998</c:v>
                </c:pt>
                <c:pt idx="679">
                  <c:v>65.635999999999996</c:v>
                </c:pt>
                <c:pt idx="680">
                  <c:v>65.590999999999994</c:v>
                </c:pt>
                <c:pt idx="681">
                  <c:v>65.62</c:v>
                </c:pt>
                <c:pt idx="682">
                  <c:v>65.670999999999992</c:v>
                </c:pt>
                <c:pt idx="683">
                  <c:v>65.762999999999991</c:v>
                </c:pt>
                <c:pt idx="684">
                  <c:v>65.649999999999991</c:v>
                </c:pt>
                <c:pt idx="685">
                  <c:v>65.715000000000003</c:v>
                </c:pt>
                <c:pt idx="686">
                  <c:v>65.608000000000004</c:v>
                </c:pt>
                <c:pt idx="687">
                  <c:v>65.509</c:v>
                </c:pt>
                <c:pt idx="688">
                  <c:v>65.426999999999992</c:v>
                </c:pt>
                <c:pt idx="689">
                  <c:v>65.646999999999991</c:v>
                </c:pt>
                <c:pt idx="690">
                  <c:v>65.640999999999991</c:v>
                </c:pt>
                <c:pt idx="691">
                  <c:v>65.569999999999993</c:v>
                </c:pt>
                <c:pt idx="692">
                  <c:v>65.646999999999991</c:v>
                </c:pt>
                <c:pt idx="693">
                  <c:v>65.637999999999991</c:v>
                </c:pt>
                <c:pt idx="694">
                  <c:v>65.602000000000004</c:v>
                </c:pt>
                <c:pt idx="695">
                  <c:v>65.400999999999996</c:v>
                </c:pt>
                <c:pt idx="696">
                  <c:v>65.605999999999995</c:v>
                </c:pt>
                <c:pt idx="697">
                  <c:v>65.629000000000005</c:v>
                </c:pt>
                <c:pt idx="698">
                  <c:v>65.706999999999994</c:v>
                </c:pt>
                <c:pt idx="699">
                  <c:v>65.531999999999996</c:v>
                </c:pt>
                <c:pt idx="700">
                  <c:v>65.534999999999997</c:v>
                </c:pt>
                <c:pt idx="701">
                  <c:v>65.611000000000004</c:v>
                </c:pt>
                <c:pt idx="702">
                  <c:v>65.578000000000003</c:v>
                </c:pt>
                <c:pt idx="703">
                  <c:v>65.631</c:v>
                </c:pt>
                <c:pt idx="704">
                  <c:v>65.557000000000002</c:v>
                </c:pt>
                <c:pt idx="705">
                  <c:v>65.655000000000001</c:v>
                </c:pt>
                <c:pt idx="706">
                  <c:v>65.405999999999992</c:v>
                </c:pt>
                <c:pt idx="707">
                  <c:v>65.628</c:v>
                </c:pt>
                <c:pt idx="708">
                  <c:v>65.626999999999995</c:v>
                </c:pt>
                <c:pt idx="709">
                  <c:v>65.564999999999998</c:v>
                </c:pt>
                <c:pt idx="710">
                  <c:v>65.521999999999991</c:v>
                </c:pt>
                <c:pt idx="711">
                  <c:v>65.632999999999996</c:v>
                </c:pt>
                <c:pt idx="712">
                  <c:v>65.521000000000001</c:v>
                </c:pt>
                <c:pt idx="713">
                  <c:v>65.447999999999993</c:v>
                </c:pt>
                <c:pt idx="714">
                  <c:v>65.56</c:v>
                </c:pt>
                <c:pt idx="715">
                  <c:v>65.575000000000003</c:v>
                </c:pt>
                <c:pt idx="716">
                  <c:v>65.703000000000003</c:v>
                </c:pt>
                <c:pt idx="717">
                  <c:v>65.518999999999991</c:v>
                </c:pt>
                <c:pt idx="718">
                  <c:v>65.620999999999995</c:v>
                </c:pt>
                <c:pt idx="719">
                  <c:v>65.397999999999996</c:v>
                </c:pt>
                <c:pt idx="720">
                  <c:v>65.587999999999994</c:v>
                </c:pt>
                <c:pt idx="721">
                  <c:v>65.503</c:v>
                </c:pt>
                <c:pt idx="722">
                  <c:v>65.52</c:v>
                </c:pt>
                <c:pt idx="723">
                  <c:v>65.585999999999999</c:v>
                </c:pt>
                <c:pt idx="724">
                  <c:v>65.504999999999995</c:v>
                </c:pt>
                <c:pt idx="725">
                  <c:v>65.390999999999991</c:v>
                </c:pt>
                <c:pt idx="726">
                  <c:v>65.48</c:v>
                </c:pt>
                <c:pt idx="727">
                  <c:v>65.45</c:v>
                </c:pt>
                <c:pt idx="728">
                  <c:v>65.468999999999994</c:v>
                </c:pt>
                <c:pt idx="729">
                  <c:v>65.488</c:v>
                </c:pt>
                <c:pt idx="730">
                  <c:v>65.509</c:v>
                </c:pt>
                <c:pt idx="731">
                  <c:v>65.540999999999997</c:v>
                </c:pt>
                <c:pt idx="732">
                  <c:v>65.468999999999994</c:v>
                </c:pt>
                <c:pt idx="733">
                  <c:v>65.396000000000001</c:v>
                </c:pt>
                <c:pt idx="734">
                  <c:v>65.572000000000003</c:v>
                </c:pt>
                <c:pt idx="735">
                  <c:v>65.484999999999999</c:v>
                </c:pt>
                <c:pt idx="736">
                  <c:v>65.510999999999996</c:v>
                </c:pt>
                <c:pt idx="737">
                  <c:v>65.442999999999998</c:v>
                </c:pt>
                <c:pt idx="738">
                  <c:v>65.679999999999993</c:v>
                </c:pt>
                <c:pt idx="739">
                  <c:v>65.546999999999997</c:v>
                </c:pt>
                <c:pt idx="740">
                  <c:v>65.578999999999994</c:v>
                </c:pt>
                <c:pt idx="741">
                  <c:v>65.376000000000005</c:v>
                </c:pt>
                <c:pt idx="742">
                  <c:v>65.424999999999997</c:v>
                </c:pt>
                <c:pt idx="743">
                  <c:v>65.381999999999991</c:v>
                </c:pt>
                <c:pt idx="744">
                  <c:v>65.581999999999994</c:v>
                </c:pt>
                <c:pt idx="745">
                  <c:v>65.533000000000001</c:v>
                </c:pt>
                <c:pt idx="746">
                  <c:v>65.317999999999998</c:v>
                </c:pt>
                <c:pt idx="747">
                  <c:v>65.587999999999994</c:v>
                </c:pt>
                <c:pt idx="748">
                  <c:v>65.394999999999996</c:v>
                </c:pt>
                <c:pt idx="749">
                  <c:v>65.557999999999993</c:v>
                </c:pt>
                <c:pt idx="750">
                  <c:v>65.527000000000001</c:v>
                </c:pt>
                <c:pt idx="751">
                  <c:v>65.337999999999994</c:v>
                </c:pt>
                <c:pt idx="752">
                  <c:v>65.564999999999998</c:v>
                </c:pt>
                <c:pt idx="753">
                  <c:v>65.275999999999996</c:v>
                </c:pt>
                <c:pt idx="754">
                  <c:v>65.364999999999995</c:v>
                </c:pt>
                <c:pt idx="755">
                  <c:v>65.376000000000005</c:v>
                </c:pt>
                <c:pt idx="756">
                  <c:v>65.363</c:v>
                </c:pt>
                <c:pt idx="757">
                  <c:v>65.442999999999998</c:v>
                </c:pt>
                <c:pt idx="758">
                  <c:v>65.384999999999991</c:v>
                </c:pt>
                <c:pt idx="759">
                  <c:v>65.551999999999992</c:v>
                </c:pt>
                <c:pt idx="760">
                  <c:v>65.373000000000005</c:v>
                </c:pt>
                <c:pt idx="761">
                  <c:v>65.414999999999992</c:v>
                </c:pt>
                <c:pt idx="762">
                  <c:v>65.355999999999995</c:v>
                </c:pt>
                <c:pt idx="763">
                  <c:v>65.518000000000001</c:v>
                </c:pt>
                <c:pt idx="764">
                  <c:v>65.414999999999992</c:v>
                </c:pt>
                <c:pt idx="765">
                  <c:v>65.444999999999993</c:v>
                </c:pt>
                <c:pt idx="766">
                  <c:v>65.463999999999999</c:v>
                </c:pt>
                <c:pt idx="767">
                  <c:v>65.375</c:v>
                </c:pt>
                <c:pt idx="768">
                  <c:v>65.444000000000003</c:v>
                </c:pt>
                <c:pt idx="769">
                  <c:v>65.393000000000001</c:v>
                </c:pt>
                <c:pt idx="770">
                  <c:v>65.3</c:v>
                </c:pt>
                <c:pt idx="771">
                  <c:v>65.477999999999994</c:v>
                </c:pt>
                <c:pt idx="772">
                  <c:v>65.394999999999996</c:v>
                </c:pt>
                <c:pt idx="773">
                  <c:v>65.551999999999992</c:v>
                </c:pt>
                <c:pt idx="774">
                  <c:v>65.438000000000002</c:v>
                </c:pt>
                <c:pt idx="775">
                  <c:v>65.548000000000002</c:v>
                </c:pt>
                <c:pt idx="776">
                  <c:v>65.412999999999997</c:v>
                </c:pt>
                <c:pt idx="777">
                  <c:v>65.248000000000005</c:v>
                </c:pt>
                <c:pt idx="778">
                  <c:v>65.420999999999992</c:v>
                </c:pt>
                <c:pt idx="779">
                  <c:v>65.382999999999996</c:v>
                </c:pt>
                <c:pt idx="780">
                  <c:v>65.37</c:v>
                </c:pt>
                <c:pt idx="781">
                  <c:v>65.447999999999993</c:v>
                </c:pt>
                <c:pt idx="782">
                  <c:v>65.488</c:v>
                </c:pt>
                <c:pt idx="783">
                  <c:v>65.384</c:v>
                </c:pt>
                <c:pt idx="784">
                  <c:v>65.438000000000002</c:v>
                </c:pt>
                <c:pt idx="785">
                  <c:v>65.396999999999991</c:v>
                </c:pt>
                <c:pt idx="786">
                  <c:v>65.313999999999993</c:v>
                </c:pt>
                <c:pt idx="787">
                  <c:v>65.423000000000002</c:v>
                </c:pt>
                <c:pt idx="788">
                  <c:v>65.402000000000001</c:v>
                </c:pt>
                <c:pt idx="789">
                  <c:v>65.399999999999991</c:v>
                </c:pt>
                <c:pt idx="790">
                  <c:v>65.426999999999992</c:v>
                </c:pt>
                <c:pt idx="791">
                  <c:v>65.302999999999997</c:v>
                </c:pt>
                <c:pt idx="792">
                  <c:v>65.460999999999999</c:v>
                </c:pt>
                <c:pt idx="793">
                  <c:v>65.334999999999994</c:v>
                </c:pt>
                <c:pt idx="794">
                  <c:v>65.356999999999999</c:v>
                </c:pt>
                <c:pt idx="795">
                  <c:v>65.277999999999992</c:v>
                </c:pt>
                <c:pt idx="796">
                  <c:v>65.337000000000003</c:v>
                </c:pt>
                <c:pt idx="797">
                  <c:v>65.426999999999992</c:v>
                </c:pt>
                <c:pt idx="798">
                  <c:v>65.393000000000001</c:v>
                </c:pt>
                <c:pt idx="799">
                  <c:v>65.408000000000001</c:v>
                </c:pt>
                <c:pt idx="800">
                  <c:v>65.295000000000002</c:v>
                </c:pt>
                <c:pt idx="801">
                  <c:v>65.450999999999993</c:v>
                </c:pt>
                <c:pt idx="802">
                  <c:v>65.346999999999994</c:v>
                </c:pt>
                <c:pt idx="803">
                  <c:v>65.417999999999992</c:v>
                </c:pt>
                <c:pt idx="804">
                  <c:v>65.242999999999995</c:v>
                </c:pt>
                <c:pt idx="805">
                  <c:v>65.331000000000003</c:v>
                </c:pt>
                <c:pt idx="806">
                  <c:v>65.384</c:v>
                </c:pt>
                <c:pt idx="807">
                  <c:v>65.215999999999994</c:v>
                </c:pt>
                <c:pt idx="808">
                  <c:v>65.396999999999991</c:v>
                </c:pt>
                <c:pt idx="809">
                  <c:v>65.215999999999994</c:v>
                </c:pt>
                <c:pt idx="810">
                  <c:v>65.396999999999991</c:v>
                </c:pt>
                <c:pt idx="811">
                  <c:v>65.381</c:v>
                </c:pt>
                <c:pt idx="812">
                  <c:v>65.27</c:v>
                </c:pt>
                <c:pt idx="813">
                  <c:v>65.248999999999995</c:v>
                </c:pt>
                <c:pt idx="814">
                  <c:v>65.247</c:v>
                </c:pt>
                <c:pt idx="815">
                  <c:v>65.338999999999999</c:v>
                </c:pt>
                <c:pt idx="816">
                  <c:v>65.268000000000001</c:v>
                </c:pt>
                <c:pt idx="817">
                  <c:v>65.265999999999991</c:v>
                </c:pt>
                <c:pt idx="818">
                  <c:v>65.23</c:v>
                </c:pt>
                <c:pt idx="819">
                  <c:v>65.346999999999994</c:v>
                </c:pt>
                <c:pt idx="820">
                  <c:v>65.259999999999991</c:v>
                </c:pt>
                <c:pt idx="821">
                  <c:v>65.238</c:v>
                </c:pt>
                <c:pt idx="822">
                  <c:v>65.396999999999991</c:v>
                </c:pt>
                <c:pt idx="823">
                  <c:v>65.376000000000005</c:v>
                </c:pt>
                <c:pt idx="824">
                  <c:v>65.206999999999994</c:v>
                </c:pt>
                <c:pt idx="825">
                  <c:v>65.292000000000002</c:v>
                </c:pt>
                <c:pt idx="826">
                  <c:v>65.444999999999993</c:v>
                </c:pt>
                <c:pt idx="827">
                  <c:v>65.334000000000003</c:v>
                </c:pt>
                <c:pt idx="828">
                  <c:v>65.158999999999992</c:v>
                </c:pt>
                <c:pt idx="829">
                  <c:v>65.253</c:v>
                </c:pt>
                <c:pt idx="830">
                  <c:v>65.197999999999993</c:v>
                </c:pt>
                <c:pt idx="831">
                  <c:v>65.117000000000004</c:v>
                </c:pt>
                <c:pt idx="832">
                  <c:v>65.212999999999994</c:v>
                </c:pt>
                <c:pt idx="833">
                  <c:v>65.427999999999997</c:v>
                </c:pt>
                <c:pt idx="834">
                  <c:v>65.364999999999995</c:v>
                </c:pt>
                <c:pt idx="835">
                  <c:v>65.420999999999992</c:v>
                </c:pt>
                <c:pt idx="836">
                  <c:v>65.366</c:v>
                </c:pt>
                <c:pt idx="837">
                  <c:v>65.349000000000004</c:v>
                </c:pt>
                <c:pt idx="838">
                  <c:v>65.326999999999998</c:v>
                </c:pt>
                <c:pt idx="839">
                  <c:v>65.272999999999996</c:v>
                </c:pt>
                <c:pt idx="840">
                  <c:v>65.170999999999992</c:v>
                </c:pt>
                <c:pt idx="841">
                  <c:v>65.376999999999995</c:v>
                </c:pt>
                <c:pt idx="842">
                  <c:v>65.402000000000001</c:v>
                </c:pt>
                <c:pt idx="843">
                  <c:v>65.353999999999999</c:v>
                </c:pt>
                <c:pt idx="844">
                  <c:v>65.373999999999995</c:v>
                </c:pt>
                <c:pt idx="845">
                  <c:v>65.301000000000002</c:v>
                </c:pt>
                <c:pt idx="846">
                  <c:v>65.438000000000002</c:v>
                </c:pt>
                <c:pt idx="847">
                  <c:v>65.19</c:v>
                </c:pt>
                <c:pt idx="848">
                  <c:v>65.245999999999995</c:v>
                </c:pt>
                <c:pt idx="849">
                  <c:v>65.286000000000001</c:v>
                </c:pt>
                <c:pt idx="850">
                  <c:v>65.262</c:v>
                </c:pt>
                <c:pt idx="851">
                  <c:v>65.445999999999998</c:v>
                </c:pt>
                <c:pt idx="852">
                  <c:v>65.427999999999997</c:v>
                </c:pt>
                <c:pt idx="853">
                  <c:v>65.384</c:v>
                </c:pt>
                <c:pt idx="854">
                  <c:v>65.405000000000001</c:v>
                </c:pt>
                <c:pt idx="855">
                  <c:v>65.521000000000001</c:v>
                </c:pt>
                <c:pt idx="856">
                  <c:v>65.245999999999995</c:v>
                </c:pt>
                <c:pt idx="857">
                  <c:v>65.289999999999992</c:v>
                </c:pt>
                <c:pt idx="858">
                  <c:v>65.350999999999999</c:v>
                </c:pt>
                <c:pt idx="859">
                  <c:v>65.405999999999992</c:v>
                </c:pt>
                <c:pt idx="860">
                  <c:v>65.34</c:v>
                </c:pt>
                <c:pt idx="861">
                  <c:v>65.247</c:v>
                </c:pt>
                <c:pt idx="862">
                  <c:v>65.36</c:v>
                </c:pt>
                <c:pt idx="863">
                  <c:v>65.224999999999994</c:v>
                </c:pt>
                <c:pt idx="864">
                  <c:v>65.468999999999994</c:v>
                </c:pt>
                <c:pt idx="865">
                  <c:v>65.16</c:v>
                </c:pt>
                <c:pt idx="866">
                  <c:v>65.25</c:v>
                </c:pt>
                <c:pt idx="867">
                  <c:v>65.338999999999999</c:v>
                </c:pt>
                <c:pt idx="868">
                  <c:v>65.256999999999991</c:v>
                </c:pt>
                <c:pt idx="869">
                  <c:v>65.295999999999992</c:v>
                </c:pt>
                <c:pt idx="870">
                  <c:v>65.375</c:v>
                </c:pt>
                <c:pt idx="871">
                  <c:v>65.221000000000004</c:v>
                </c:pt>
                <c:pt idx="872">
                  <c:v>65.313999999999993</c:v>
                </c:pt>
                <c:pt idx="873">
                  <c:v>65.147999999999996</c:v>
                </c:pt>
                <c:pt idx="874">
                  <c:v>65.173999999999992</c:v>
                </c:pt>
                <c:pt idx="875">
                  <c:v>65.137999999999991</c:v>
                </c:pt>
                <c:pt idx="876">
                  <c:v>65.34</c:v>
                </c:pt>
                <c:pt idx="877">
                  <c:v>65.364000000000004</c:v>
                </c:pt>
                <c:pt idx="878">
                  <c:v>65.129000000000005</c:v>
                </c:pt>
                <c:pt idx="879">
                  <c:v>65.206000000000003</c:v>
                </c:pt>
                <c:pt idx="880">
                  <c:v>65.289999999999992</c:v>
                </c:pt>
                <c:pt idx="881">
                  <c:v>65.295999999999992</c:v>
                </c:pt>
                <c:pt idx="882">
                  <c:v>65.280999999999992</c:v>
                </c:pt>
                <c:pt idx="883">
                  <c:v>65.179999999999993</c:v>
                </c:pt>
                <c:pt idx="884">
                  <c:v>65.233999999999995</c:v>
                </c:pt>
                <c:pt idx="885">
                  <c:v>65.310999999999993</c:v>
                </c:pt>
                <c:pt idx="886">
                  <c:v>65.376000000000005</c:v>
                </c:pt>
                <c:pt idx="887">
                  <c:v>65.332999999999998</c:v>
                </c:pt>
                <c:pt idx="888">
                  <c:v>65.239999999999995</c:v>
                </c:pt>
                <c:pt idx="889">
                  <c:v>65.289999999999992</c:v>
                </c:pt>
                <c:pt idx="890">
                  <c:v>65.212000000000003</c:v>
                </c:pt>
                <c:pt idx="891">
                  <c:v>65.260999999999996</c:v>
                </c:pt>
                <c:pt idx="892">
                  <c:v>65.304999999999993</c:v>
                </c:pt>
                <c:pt idx="893">
                  <c:v>65.444000000000003</c:v>
                </c:pt>
                <c:pt idx="894">
                  <c:v>65.125</c:v>
                </c:pt>
                <c:pt idx="895">
                  <c:v>65.140999999999991</c:v>
                </c:pt>
                <c:pt idx="896">
                  <c:v>65.272999999999996</c:v>
                </c:pt>
                <c:pt idx="897">
                  <c:v>65.161999999999992</c:v>
                </c:pt>
                <c:pt idx="898">
                  <c:v>65.197000000000003</c:v>
                </c:pt>
                <c:pt idx="899">
                  <c:v>65.152999999999992</c:v>
                </c:pt>
                <c:pt idx="900">
                  <c:v>65.108000000000004</c:v>
                </c:pt>
                <c:pt idx="901">
                  <c:v>65.188999999999993</c:v>
                </c:pt>
                <c:pt idx="902">
                  <c:v>65.088999999999999</c:v>
                </c:pt>
                <c:pt idx="903">
                  <c:v>65.122</c:v>
                </c:pt>
                <c:pt idx="904">
                  <c:v>65.129000000000005</c:v>
                </c:pt>
                <c:pt idx="905">
                  <c:v>65.022999999999996</c:v>
                </c:pt>
                <c:pt idx="906">
                  <c:v>65.085999999999999</c:v>
                </c:pt>
                <c:pt idx="907">
                  <c:v>65.096000000000004</c:v>
                </c:pt>
                <c:pt idx="908">
                  <c:v>65.209999999999994</c:v>
                </c:pt>
                <c:pt idx="909">
                  <c:v>65.231999999999999</c:v>
                </c:pt>
                <c:pt idx="910">
                  <c:v>65.210999999999999</c:v>
                </c:pt>
                <c:pt idx="911">
                  <c:v>65.131</c:v>
                </c:pt>
                <c:pt idx="912">
                  <c:v>65.057999999999993</c:v>
                </c:pt>
                <c:pt idx="913">
                  <c:v>65.209000000000003</c:v>
                </c:pt>
                <c:pt idx="914">
                  <c:v>65.126999999999995</c:v>
                </c:pt>
                <c:pt idx="915">
                  <c:v>65.179000000000002</c:v>
                </c:pt>
                <c:pt idx="916">
                  <c:v>65.122</c:v>
                </c:pt>
                <c:pt idx="917">
                  <c:v>65.102000000000004</c:v>
                </c:pt>
                <c:pt idx="918">
                  <c:v>65.173000000000002</c:v>
                </c:pt>
                <c:pt idx="919">
                  <c:v>64.988</c:v>
                </c:pt>
                <c:pt idx="920">
                  <c:v>65.194999999999993</c:v>
                </c:pt>
                <c:pt idx="921">
                  <c:v>65.143000000000001</c:v>
                </c:pt>
                <c:pt idx="922">
                  <c:v>65.134</c:v>
                </c:pt>
                <c:pt idx="923">
                  <c:v>65.274000000000001</c:v>
                </c:pt>
                <c:pt idx="924">
                  <c:v>65.105000000000004</c:v>
                </c:pt>
                <c:pt idx="925">
                  <c:v>65.123000000000005</c:v>
                </c:pt>
                <c:pt idx="926">
                  <c:v>65.209000000000003</c:v>
                </c:pt>
                <c:pt idx="927">
                  <c:v>65.167000000000002</c:v>
                </c:pt>
                <c:pt idx="928">
                  <c:v>65.274000000000001</c:v>
                </c:pt>
                <c:pt idx="929">
                  <c:v>64.947000000000003</c:v>
                </c:pt>
                <c:pt idx="930">
                  <c:v>65.260999999999996</c:v>
                </c:pt>
                <c:pt idx="931">
                  <c:v>64.954999999999998</c:v>
                </c:pt>
                <c:pt idx="932">
                  <c:v>65.099000000000004</c:v>
                </c:pt>
                <c:pt idx="933">
                  <c:v>65.173999999999992</c:v>
                </c:pt>
                <c:pt idx="934">
                  <c:v>65.247</c:v>
                </c:pt>
                <c:pt idx="935">
                  <c:v>65.138999999999996</c:v>
                </c:pt>
                <c:pt idx="936">
                  <c:v>65.078999999999994</c:v>
                </c:pt>
                <c:pt idx="937">
                  <c:v>65.183999999999997</c:v>
                </c:pt>
                <c:pt idx="938">
                  <c:v>65.063999999999993</c:v>
                </c:pt>
                <c:pt idx="939">
                  <c:v>65.233999999999995</c:v>
                </c:pt>
                <c:pt idx="940">
                  <c:v>65.186999999999998</c:v>
                </c:pt>
                <c:pt idx="941">
                  <c:v>65.150000000000006</c:v>
                </c:pt>
                <c:pt idx="942">
                  <c:v>65.116</c:v>
                </c:pt>
                <c:pt idx="943">
                  <c:v>65.02600000000001</c:v>
                </c:pt>
                <c:pt idx="944">
                  <c:v>65.105999999999995</c:v>
                </c:pt>
                <c:pt idx="945">
                  <c:v>65.043999999999997</c:v>
                </c:pt>
                <c:pt idx="946">
                  <c:v>64.95</c:v>
                </c:pt>
                <c:pt idx="947">
                  <c:v>64.977000000000004</c:v>
                </c:pt>
                <c:pt idx="948">
                  <c:v>65.075000000000003</c:v>
                </c:pt>
                <c:pt idx="949">
                  <c:v>64.881</c:v>
                </c:pt>
                <c:pt idx="950">
                  <c:v>64.948999999999998</c:v>
                </c:pt>
                <c:pt idx="951">
                  <c:v>65.046999999999997</c:v>
                </c:pt>
                <c:pt idx="952">
                  <c:v>65.039999999999992</c:v>
                </c:pt>
                <c:pt idx="953">
                  <c:v>64.948000000000008</c:v>
                </c:pt>
                <c:pt idx="954">
                  <c:v>64.988</c:v>
                </c:pt>
                <c:pt idx="955">
                  <c:v>65.14</c:v>
                </c:pt>
                <c:pt idx="956">
                  <c:v>64.942000000000007</c:v>
                </c:pt>
                <c:pt idx="957">
                  <c:v>64.986999999999995</c:v>
                </c:pt>
                <c:pt idx="958">
                  <c:v>65.100999999999999</c:v>
                </c:pt>
                <c:pt idx="959">
                  <c:v>65.085999999999999</c:v>
                </c:pt>
                <c:pt idx="960">
                  <c:v>65.045000000000002</c:v>
                </c:pt>
                <c:pt idx="961">
                  <c:v>65.052999999999997</c:v>
                </c:pt>
                <c:pt idx="962">
                  <c:v>65.091999999999999</c:v>
                </c:pt>
                <c:pt idx="963">
                  <c:v>64.972000000000008</c:v>
                </c:pt>
                <c:pt idx="964">
                  <c:v>64.996000000000009</c:v>
                </c:pt>
                <c:pt idx="965">
                  <c:v>65.019000000000005</c:v>
                </c:pt>
                <c:pt idx="966">
                  <c:v>65.064999999999998</c:v>
                </c:pt>
                <c:pt idx="967">
                  <c:v>64.968000000000004</c:v>
                </c:pt>
                <c:pt idx="968">
                  <c:v>65.125</c:v>
                </c:pt>
                <c:pt idx="969">
                  <c:v>64.89500000000001</c:v>
                </c:pt>
                <c:pt idx="970">
                  <c:v>65.084000000000003</c:v>
                </c:pt>
                <c:pt idx="971">
                  <c:v>64.846000000000004</c:v>
                </c:pt>
                <c:pt idx="972">
                  <c:v>65.007000000000005</c:v>
                </c:pt>
                <c:pt idx="973">
                  <c:v>64.89500000000001</c:v>
                </c:pt>
                <c:pt idx="974">
                  <c:v>64.915999999999997</c:v>
                </c:pt>
                <c:pt idx="975">
                  <c:v>65.096000000000004</c:v>
                </c:pt>
                <c:pt idx="976">
                  <c:v>65.004999999999995</c:v>
                </c:pt>
                <c:pt idx="977">
                  <c:v>65.067000000000007</c:v>
                </c:pt>
                <c:pt idx="978">
                  <c:v>64.891999999999996</c:v>
                </c:pt>
                <c:pt idx="979">
                  <c:v>64.908999999999992</c:v>
                </c:pt>
                <c:pt idx="980">
                  <c:v>64.942999999999998</c:v>
                </c:pt>
                <c:pt idx="981">
                  <c:v>65.061000000000007</c:v>
                </c:pt>
                <c:pt idx="982">
                  <c:v>64.978999999999999</c:v>
                </c:pt>
                <c:pt idx="983">
                  <c:v>65.031000000000006</c:v>
                </c:pt>
                <c:pt idx="984">
                  <c:v>64.938000000000002</c:v>
                </c:pt>
                <c:pt idx="985">
                  <c:v>64.997</c:v>
                </c:pt>
                <c:pt idx="986">
                  <c:v>64.858000000000004</c:v>
                </c:pt>
                <c:pt idx="987">
                  <c:v>64.915999999999997</c:v>
                </c:pt>
                <c:pt idx="988">
                  <c:v>64.881</c:v>
                </c:pt>
                <c:pt idx="989">
                  <c:v>64.896000000000001</c:v>
                </c:pt>
                <c:pt idx="990">
                  <c:v>64.811999999999998</c:v>
                </c:pt>
                <c:pt idx="991">
                  <c:v>64.962000000000003</c:v>
                </c:pt>
                <c:pt idx="992">
                  <c:v>64.905000000000001</c:v>
                </c:pt>
                <c:pt idx="993">
                  <c:v>64.90100000000001</c:v>
                </c:pt>
                <c:pt idx="994">
                  <c:v>64.996000000000009</c:v>
                </c:pt>
                <c:pt idx="995">
                  <c:v>65.021000000000001</c:v>
                </c:pt>
                <c:pt idx="996">
                  <c:v>64.801000000000002</c:v>
                </c:pt>
                <c:pt idx="997">
                  <c:v>64.858000000000004</c:v>
                </c:pt>
                <c:pt idx="998">
                  <c:v>64.891999999999996</c:v>
                </c:pt>
                <c:pt idx="999">
                  <c:v>64.884</c:v>
                </c:pt>
                <c:pt idx="1000">
                  <c:v>64.936999999999998</c:v>
                </c:pt>
                <c:pt idx="1001">
                  <c:v>64.966000000000008</c:v>
                </c:pt>
                <c:pt idx="1002">
                  <c:v>64.75</c:v>
                </c:pt>
                <c:pt idx="1003">
                  <c:v>64.861999999999995</c:v>
                </c:pt>
                <c:pt idx="1004">
                  <c:v>64.807000000000002</c:v>
                </c:pt>
                <c:pt idx="1005">
                  <c:v>64.942000000000007</c:v>
                </c:pt>
                <c:pt idx="1006">
                  <c:v>64.825999999999993</c:v>
                </c:pt>
                <c:pt idx="1007">
                  <c:v>64.998999999999995</c:v>
                </c:pt>
                <c:pt idx="1008">
                  <c:v>64.799000000000007</c:v>
                </c:pt>
                <c:pt idx="1009">
                  <c:v>64.762</c:v>
                </c:pt>
                <c:pt idx="1010">
                  <c:v>64.936999999999998</c:v>
                </c:pt>
                <c:pt idx="1011">
                  <c:v>65.016999999999996</c:v>
                </c:pt>
                <c:pt idx="1012">
                  <c:v>64.814999999999998</c:v>
                </c:pt>
                <c:pt idx="1013">
                  <c:v>64.853000000000009</c:v>
                </c:pt>
                <c:pt idx="1014">
                  <c:v>64.888000000000005</c:v>
                </c:pt>
                <c:pt idx="1015">
                  <c:v>64.760999999999996</c:v>
                </c:pt>
                <c:pt idx="1016">
                  <c:v>64.710000000000008</c:v>
                </c:pt>
                <c:pt idx="1017">
                  <c:v>64.819000000000003</c:v>
                </c:pt>
                <c:pt idx="1018">
                  <c:v>64.853000000000009</c:v>
                </c:pt>
                <c:pt idx="1019">
                  <c:v>64.936000000000007</c:v>
                </c:pt>
                <c:pt idx="1020">
                  <c:v>64.866</c:v>
                </c:pt>
                <c:pt idx="1021">
                  <c:v>64.878</c:v>
                </c:pt>
                <c:pt idx="1022">
                  <c:v>65</c:v>
                </c:pt>
                <c:pt idx="1023">
                  <c:v>64.768000000000001</c:v>
                </c:pt>
                <c:pt idx="1024">
                  <c:v>64.826999999999998</c:v>
                </c:pt>
                <c:pt idx="1025">
                  <c:v>64.912999999999997</c:v>
                </c:pt>
                <c:pt idx="1026">
                  <c:v>64.972000000000008</c:v>
                </c:pt>
                <c:pt idx="1027">
                  <c:v>64.853999999999999</c:v>
                </c:pt>
                <c:pt idx="1028">
                  <c:v>64.918000000000006</c:v>
                </c:pt>
                <c:pt idx="1029">
                  <c:v>64.896000000000001</c:v>
                </c:pt>
                <c:pt idx="1030">
                  <c:v>64.817999999999998</c:v>
                </c:pt>
                <c:pt idx="1031">
                  <c:v>64.956000000000003</c:v>
                </c:pt>
                <c:pt idx="1032">
                  <c:v>64.941000000000003</c:v>
                </c:pt>
                <c:pt idx="1033">
                  <c:v>64.936999999999998</c:v>
                </c:pt>
                <c:pt idx="1034">
                  <c:v>64.796999999999997</c:v>
                </c:pt>
                <c:pt idx="1035">
                  <c:v>64.84899999999999</c:v>
                </c:pt>
                <c:pt idx="1036">
                  <c:v>64.956000000000003</c:v>
                </c:pt>
                <c:pt idx="1037">
                  <c:v>65.042000000000002</c:v>
                </c:pt>
                <c:pt idx="1038">
                  <c:v>64.971000000000004</c:v>
                </c:pt>
                <c:pt idx="1039">
                  <c:v>65.001000000000005</c:v>
                </c:pt>
                <c:pt idx="1040">
                  <c:v>64.87</c:v>
                </c:pt>
                <c:pt idx="1041">
                  <c:v>64.99799999999999</c:v>
                </c:pt>
                <c:pt idx="1042">
                  <c:v>64.926000000000002</c:v>
                </c:pt>
                <c:pt idx="1043">
                  <c:v>64.932999999999993</c:v>
                </c:pt>
                <c:pt idx="1044">
                  <c:v>65.049000000000007</c:v>
                </c:pt>
                <c:pt idx="1045">
                  <c:v>64.843999999999994</c:v>
                </c:pt>
                <c:pt idx="1046">
                  <c:v>64.92</c:v>
                </c:pt>
                <c:pt idx="1047">
                  <c:v>64.846000000000004</c:v>
                </c:pt>
                <c:pt idx="1048">
                  <c:v>64.804000000000002</c:v>
                </c:pt>
                <c:pt idx="1049">
                  <c:v>65.048000000000002</c:v>
                </c:pt>
                <c:pt idx="1050">
                  <c:v>64.906999999999996</c:v>
                </c:pt>
                <c:pt idx="1051">
                  <c:v>64.994</c:v>
                </c:pt>
                <c:pt idx="1052">
                  <c:v>65.015999999999991</c:v>
                </c:pt>
                <c:pt idx="1053">
                  <c:v>65.036000000000001</c:v>
                </c:pt>
                <c:pt idx="1054">
                  <c:v>64.8</c:v>
                </c:pt>
                <c:pt idx="1055">
                  <c:v>64.997</c:v>
                </c:pt>
                <c:pt idx="1056">
                  <c:v>64.903999999999996</c:v>
                </c:pt>
                <c:pt idx="1057">
                  <c:v>64.882999999999996</c:v>
                </c:pt>
                <c:pt idx="1058">
                  <c:v>64.772000000000006</c:v>
                </c:pt>
                <c:pt idx="1059">
                  <c:v>65.039000000000001</c:v>
                </c:pt>
                <c:pt idx="1060">
                  <c:v>64.600999999999999</c:v>
                </c:pt>
                <c:pt idx="1061">
                  <c:v>64.956000000000003</c:v>
                </c:pt>
                <c:pt idx="1062">
                  <c:v>64.834000000000003</c:v>
                </c:pt>
                <c:pt idx="1063">
                  <c:v>64.760999999999996</c:v>
                </c:pt>
                <c:pt idx="1064">
                  <c:v>64.807000000000002</c:v>
                </c:pt>
                <c:pt idx="1065">
                  <c:v>64.677000000000007</c:v>
                </c:pt>
                <c:pt idx="1066">
                  <c:v>64.725999999999999</c:v>
                </c:pt>
                <c:pt idx="1067">
                  <c:v>64.825000000000003</c:v>
                </c:pt>
                <c:pt idx="1068">
                  <c:v>64.790000000000006</c:v>
                </c:pt>
                <c:pt idx="1069">
                  <c:v>64.757000000000005</c:v>
                </c:pt>
                <c:pt idx="1070">
                  <c:v>64.725000000000009</c:v>
                </c:pt>
                <c:pt idx="1071">
                  <c:v>64.846000000000004</c:v>
                </c:pt>
                <c:pt idx="1072">
                  <c:v>64.784000000000006</c:v>
                </c:pt>
                <c:pt idx="1073">
                  <c:v>64.668000000000006</c:v>
                </c:pt>
                <c:pt idx="1074">
                  <c:v>64.795000000000002</c:v>
                </c:pt>
                <c:pt idx="1075">
                  <c:v>64.734000000000009</c:v>
                </c:pt>
                <c:pt idx="1076">
                  <c:v>64.84</c:v>
                </c:pt>
                <c:pt idx="1077">
                  <c:v>64.862000000000009</c:v>
                </c:pt>
                <c:pt idx="1078">
                  <c:v>64.722999999999999</c:v>
                </c:pt>
                <c:pt idx="1079">
                  <c:v>64.754000000000005</c:v>
                </c:pt>
                <c:pt idx="1080">
                  <c:v>64.793999999999997</c:v>
                </c:pt>
                <c:pt idx="1081">
                  <c:v>64.869</c:v>
                </c:pt>
                <c:pt idx="1082">
                  <c:v>64.900000000000006</c:v>
                </c:pt>
                <c:pt idx="1083">
                  <c:v>64.647000000000006</c:v>
                </c:pt>
                <c:pt idx="1084">
                  <c:v>64.744</c:v>
                </c:pt>
                <c:pt idx="1085">
                  <c:v>64.796000000000006</c:v>
                </c:pt>
                <c:pt idx="1086">
                  <c:v>64.731000000000009</c:v>
                </c:pt>
                <c:pt idx="1087">
                  <c:v>64.862000000000009</c:v>
                </c:pt>
                <c:pt idx="1088">
                  <c:v>64.665000000000006</c:v>
                </c:pt>
                <c:pt idx="1089">
                  <c:v>64.819000000000003</c:v>
                </c:pt>
                <c:pt idx="1090">
                  <c:v>64.81</c:v>
                </c:pt>
                <c:pt idx="1091">
                  <c:v>64.951999999999998</c:v>
                </c:pt>
                <c:pt idx="1092">
                  <c:v>64.73</c:v>
                </c:pt>
                <c:pt idx="1093">
                  <c:v>64.718000000000004</c:v>
                </c:pt>
                <c:pt idx="1094">
                  <c:v>64.795000000000002</c:v>
                </c:pt>
                <c:pt idx="1095">
                  <c:v>64.629000000000005</c:v>
                </c:pt>
                <c:pt idx="1096">
                  <c:v>64.795000000000002</c:v>
                </c:pt>
                <c:pt idx="1097">
                  <c:v>64.69</c:v>
                </c:pt>
                <c:pt idx="1098">
                  <c:v>64.727000000000004</c:v>
                </c:pt>
                <c:pt idx="1099">
                  <c:v>64.825000000000003</c:v>
                </c:pt>
                <c:pt idx="1100">
                  <c:v>64.804000000000002</c:v>
                </c:pt>
                <c:pt idx="1101">
                  <c:v>64.557000000000002</c:v>
                </c:pt>
                <c:pt idx="1102">
                  <c:v>64.722999999999999</c:v>
                </c:pt>
                <c:pt idx="1103">
                  <c:v>64.757999999999996</c:v>
                </c:pt>
                <c:pt idx="1104">
                  <c:v>64.706000000000003</c:v>
                </c:pt>
                <c:pt idx="1105">
                  <c:v>64.917000000000002</c:v>
                </c:pt>
                <c:pt idx="1106">
                  <c:v>64.686000000000007</c:v>
                </c:pt>
                <c:pt idx="1107">
                  <c:v>64.837000000000003</c:v>
                </c:pt>
                <c:pt idx="1108">
                  <c:v>64.855000000000004</c:v>
                </c:pt>
                <c:pt idx="1109">
                  <c:v>64.555999999999997</c:v>
                </c:pt>
                <c:pt idx="1110">
                  <c:v>64.771000000000001</c:v>
                </c:pt>
                <c:pt idx="1111">
                  <c:v>64.698999999999998</c:v>
                </c:pt>
                <c:pt idx="1112">
                  <c:v>64.712000000000003</c:v>
                </c:pt>
                <c:pt idx="1113">
                  <c:v>64.728999999999999</c:v>
                </c:pt>
                <c:pt idx="1114">
                  <c:v>64.676000000000002</c:v>
                </c:pt>
                <c:pt idx="1115">
                  <c:v>64.677000000000007</c:v>
                </c:pt>
                <c:pt idx="1116">
                  <c:v>64.811000000000007</c:v>
                </c:pt>
                <c:pt idx="1117">
                  <c:v>64.760000000000005</c:v>
                </c:pt>
                <c:pt idx="1118">
                  <c:v>64.683999999999997</c:v>
                </c:pt>
                <c:pt idx="1119">
                  <c:v>64.757000000000005</c:v>
                </c:pt>
                <c:pt idx="1120">
                  <c:v>64.751999999999995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0.01 μM Lpg0393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Sheet1!$I$2:$I$1122</c:f>
              <c:numCache>
                <c:formatCode>General</c:formatCode>
                <c:ptCount val="1121"/>
                <c:pt idx="0">
                  <c:v>70.039000000000001</c:v>
                </c:pt>
                <c:pt idx="1">
                  <c:v>70.009</c:v>
                </c:pt>
                <c:pt idx="2">
                  <c:v>69.900000000000006</c:v>
                </c:pt>
                <c:pt idx="3">
                  <c:v>70.058000000000007</c:v>
                </c:pt>
                <c:pt idx="4">
                  <c:v>69.781999999999996</c:v>
                </c:pt>
                <c:pt idx="5">
                  <c:v>69.677999999999997</c:v>
                </c:pt>
                <c:pt idx="6">
                  <c:v>69.787999999999997</c:v>
                </c:pt>
                <c:pt idx="7">
                  <c:v>69.823000000000008</c:v>
                </c:pt>
                <c:pt idx="8">
                  <c:v>69.727999999999994</c:v>
                </c:pt>
                <c:pt idx="9">
                  <c:v>69.840999999999994</c:v>
                </c:pt>
                <c:pt idx="10">
                  <c:v>69.787000000000006</c:v>
                </c:pt>
                <c:pt idx="11">
                  <c:v>69.673000000000002</c:v>
                </c:pt>
                <c:pt idx="12">
                  <c:v>69.710999999999999</c:v>
                </c:pt>
                <c:pt idx="13">
                  <c:v>69.680000000000007</c:v>
                </c:pt>
                <c:pt idx="14">
                  <c:v>69.686000000000007</c:v>
                </c:pt>
                <c:pt idx="15">
                  <c:v>69.546999999999997</c:v>
                </c:pt>
                <c:pt idx="16">
                  <c:v>69.55</c:v>
                </c:pt>
                <c:pt idx="17">
                  <c:v>69.680999999999997</c:v>
                </c:pt>
                <c:pt idx="18">
                  <c:v>69.515000000000001</c:v>
                </c:pt>
                <c:pt idx="19">
                  <c:v>69.709999999999994</c:v>
                </c:pt>
                <c:pt idx="20">
                  <c:v>69.557000000000002</c:v>
                </c:pt>
                <c:pt idx="21">
                  <c:v>69.721000000000004</c:v>
                </c:pt>
                <c:pt idx="22">
                  <c:v>69.578000000000003</c:v>
                </c:pt>
                <c:pt idx="23">
                  <c:v>69.661000000000001</c:v>
                </c:pt>
                <c:pt idx="24">
                  <c:v>69.599999999999994</c:v>
                </c:pt>
                <c:pt idx="25">
                  <c:v>69.676000000000002</c:v>
                </c:pt>
                <c:pt idx="26">
                  <c:v>69.63</c:v>
                </c:pt>
                <c:pt idx="27">
                  <c:v>69.414000000000001</c:v>
                </c:pt>
                <c:pt idx="28">
                  <c:v>69.734999999999999</c:v>
                </c:pt>
                <c:pt idx="29">
                  <c:v>69.671999999999997</c:v>
                </c:pt>
                <c:pt idx="30">
                  <c:v>69.468999999999994</c:v>
                </c:pt>
                <c:pt idx="31">
                  <c:v>69.478999999999999</c:v>
                </c:pt>
                <c:pt idx="32">
                  <c:v>69.671000000000006</c:v>
                </c:pt>
                <c:pt idx="33">
                  <c:v>69.593000000000004</c:v>
                </c:pt>
                <c:pt idx="34">
                  <c:v>69.555000000000007</c:v>
                </c:pt>
                <c:pt idx="35">
                  <c:v>69.626000000000005</c:v>
                </c:pt>
                <c:pt idx="36">
                  <c:v>69.591999999999999</c:v>
                </c:pt>
                <c:pt idx="37">
                  <c:v>69.623000000000005</c:v>
                </c:pt>
                <c:pt idx="38">
                  <c:v>69.594999999999999</c:v>
                </c:pt>
                <c:pt idx="39">
                  <c:v>69.472999999999999</c:v>
                </c:pt>
                <c:pt idx="40">
                  <c:v>69.644999999999996</c:v>
                </c:pt>
                <c:pt idx="41">
                  <c:v>69.534000000000006</c:v>
                </c:pt>
                <c:pt idx="42">
                  <c:v>69.569000000000003</c:v>
                </c:pt>
                <c:pt idx="43">
                  <c:v>69.495999999999995</c:v>
                </c:pt>
                <c:pt idx="44">
                  <c:v>69.563000000000002</c:v>
                </c:pt>
                <c:pt idx="45">
                  <c:v>69.515000000000001</c:v>
                </c:pt>
                <c:pt idx="46">
                  <c:v>69.665999999999997</c:v>
                </c:pt>
                <c:pt idx="47">
                  <c:v>69.739999999999995</c:v>
                </c:pt>
                <c:pt idx="48">
                  <c:v>69.396000000000001</c:v>
                </c:pt>
                <c:pt idx="49">
                  <c:v>69.349999999999994</c:v>
                </c:pt>
                <c:pt idx="50">
                  <c:v>69.391000000000005</c:v>
                </c:pt>
                <c:pt idx="51">
                  <c:v>69.448000000000008</c:v>
                </c:pt>
                <c:pt idx="52">
                  <c:v>69.471000000000004</c:v>
                </c:pt>
                <c:pt idx="53">
                  <c:v>69.480999999999995</c:v>
                </c:pt>
                <c:pt idx="54">
                  <c:v>69.338999999999999</c:v>
                </c:pt>
                <c:pt idx="55">
                  <c:v>69.718999999999994</c:v>
                </c:pt>
                <c:pt idx="56">
                  <c:v>69.454999999999998</c:v>
                </c:pt>
                <c:pt idx="57">
                  <c:v>69.451000000000008</c:v>
                </c:pt>
                <c:pt idx="58">
                  <c:v>69.441000000000003</c:v>
                </c:pt>
                <c:pt idx="59">
                  <c:v>69.253</c:v>
                </c:pt>
                <c:pt idx="60">
                  <c:v>69.537000000000006</c:v>
                </c:pt>
                <c:pt idx="61">
                  <c:v>69.546000000000006</c:v>
                </c:pt>
                <c:pt idx="62">
                  <c:v>69.412000000000006</c:v>
                </c:pt>
                <c:pt idx="63">
                  <c:v>69.441000000000003</c:v>
                </c:pt>
                <c:pt idx="64">
                  <c:v>69.298000000000002</c:v>
                </c:pt>
                <c:pt idx="65">
                  <c:v>69.463999999999999</c:v>
                </c:pt>
                <c:pt idx="66">
                  <c:v>69.382999999999996</c:v>
                </c:pt>
                <c:pt idx="67">
                  <c:v>69.301000000000002</c:v>
                </c:pt>
                <c:pt idx="68">
                  <c:v>69.388999999999996</c:v>
                </c:pt>
                <c:pt idx="69">
                  <c:v>69.515000000000001</c:v>
                </c:pt>
                <c:pt idx="70">
                  <c:v>69.459999999999994</c:v>
                </c:pt>
                <c:pt idx="71">
                  <c:v>69.352999999999994</c:v>
                </c:pt>
                <c:pt idx="72">
                  <c:v>69.238</c:v>
                </c:pt>
                <c:pt idx="73">
                  <c:v>69.448999999999998</c:v>
                </c:pt>
                <c:pt idx="74">
                  <c:v>69.356999999999999</c:v>
                </c:pt>
                <c:pt idx="75">
                  <c:v>69.275999999999996</c:v>
                </c:pt>
                <c:pt idx="76">
                  <c:v>69.329000000000008</c:v>
                </c:pt>
                <c:pt idx="77">
                  <c:v>69.418999999999997</c:v>
                </c:pt>
                <c:pt idx="78">
                  <c:v>69.230999999999995</c:v>
                </c:pt>
                <c:pt idx="79">
                  <c:v>69.204000000000008</c:v>
                </c:pt>
                <c:pt idx="80">
                  <c:v>69.198000000000008</c:v>
                </c:pt>
                <c:pt idx="81">
                  <c:v>69.290000000000006</c:v>
                </c:pt>
                <c:pt idx="82">
                  <c:v>69.161000000000001</c:v>
                </c:pt>
                <c:pt idx="83">
                  <c:v>69.186000000000007</c:v>
                </c:pt>
                <c:pt idx="84">
                  <c:v>69.281999999999996</c:v>
                </c:pt>
                <c:pt idx="85">
                  <c:v>69.498999999999995</c:v>
                </c:pt>
                <c:pt idx="86">
                  <c:v>69.204999999999998</c:v>
                </c:pt>
                <c:pt idx="87">
                  <c:v>69.468999999999994</c:v>
                </c:pt>
                <c:pt idx="88">
                  <c:v>69.308999999999997</c:v>
                </c:pt>
                <c:pt idx="89">
                  <c:v>69.165000000000006</c:v>
                </c:pt>
                <c:pt idx="90">
                  <c:v>69.27</c:v>
                </c:pt>
                <c:pt idx="91">
                  <c:v>69.260999999999996</c:v>
                </c:pt>
                <c:pt idx="92">
                  <c:v>69.162999999999997</c:v>
                </c:pt>
                <c:pt idx="93">
                  <c:v>69.147000000000006</c:v>
                </c:pt>
                <c:pt idx="94">
                  <c:v>69.161000000000001</c:v>
                </c:pt>
                <c:pt idx="95">
                  <c:v>69.292000000000002</c:v>
                </c:pt>
                <c:pt idx="96">
                  <c:v>69.144000000000005</c:v>
                </c:pt>
                <c:pt idx="97">
                  <c:v>69.215000000000003</c:v>
                </c:pt>
                <c:pt idx="98">
                  <c:v>69.221000000000004</c:v>
                </c:pt>
                <c:pt idx="99">
                  <c:v>69.162999999999997</c:v>
                </c:pt>
                <c:pt idx="100">
                  <c:v>69.073000000000008</c:v>
                </c:pt>
                <c:pt idx="101">
                  <c:v>69.176000000000002</c:v>
                </c:pt>
                <c:pt idx="102">
                  <c:v>69.408000000000001</c:v>
                </c:pt>
                <c:pt idx="103">
                  <c:v>69.197000000000003</c:v>
                </c:pt>
                <c:pt idx="104">
                  <c:v>69.257999999999996</c:v>
                </c:pt>
                <c:pt idx="105">
                  <c:v>69.174000000000007</c:v>
                </c:pt>
                <c:pt idx="106">
                  <c:v>69.185000000000002</c:v>
                </c:pt>
                <c:pt idx="107">
                  <c:v>69.423000000000002</c:v>
                </c:pt>
                <c:pt idx="108">
                  <c:v>69.084999999999994</c:v>
                </c:pt>
                <c:pt idx="109">
                  <c:v>69.221999999999994</c:v>
                </c:pt>
                <c:pt idx="110">
                  <c:v>69.069000000000003</c:v>
                </c:pt>
                <c:pt idx="111">
                  <c:v>69.293000000000006</c:v>
                </c:pt>
                <c:pt idx="112">
                  <c:v>69.222999999999999</c:v>
                </c:pt>
                <c:pt idx="113">
                  <c:v>69.084000000000003</c:v>
                </c:pt>
                <c:pt idx="114">
                  <c:v>69.366</c:v>
                </c:pt>
                <c:pt idx="115">
                  <c:v>69.013999999999996</c:v>
                </c:pt>
                <c:pt idx="116">
                  <c:v>69.097999999999999</c:v>
                </c:pt>
                <c:pt idx="117">
                  <c:v>69.266999999999996</c:v>
                </c:pt>
                <c:pt idx="118">
                  <c:v>69.048000000000002</c:v>
                </c:pt>
                <c:pt idx="119">
                  <c:v>68.962999999999994</c:v>
                </c:pt>
                <c:pt idx="120">
                  <c:v>69.06</c:v>
                </c:pt>
                <c:pt idx="121">
                  <c:v>68.960999999999999</c:v>
                </c:pt>
                <c:pt idx="122">
                  <c:v>69.064999999999998</c:v>
                </c:pt>
                <c:pt idx="123">
                  <c:v>69.105000000000004</c:v>
                </c:pt>
                <c:pt idx="124">
                  <c:v>69.004999999999995</c:v>
                </c:pt>
                <c:pt idx="125">
                  <c:v>69.222999999999999</c:v>
                </c:pt>
                <c:pt idx="126">
                  <c:v>69.122</c:v>
                </c:pt>
                <c:pt idx="127">
                  <c:v>69.052000000000007</c:v>
                </c:pt>
                <c:pt idx="128">
                  <c:v>69.177999999999997</c:v>
                </c:pt>
                <c:pt idx="129">
                  <c:v>68.921999999999997</c:v>
                </c:pt>
                <c:pt idx="130">
                  <c:v>69.084999999999994</c:v>
                </c:pt>
                <c:pt idx="131">
                  <c:v>68.997</c:v>
                </c:pt>
                <c:pt idx="132">
                  <c:v>69.025999999999996</c:v>
                </c:pt>
                <c:pt idx="133">
                  <c:v>68.968999999999994</c:v>
                </c:pt>
                <c:pt idx="134">
                  <c:v>68.968000000000004</c:v>
                </c:pt>
                <c:pt idx="135">
                  <c:v>69.042000000000002</c:v>
                </c:pt>
                <c:pt idx="136">
                  <c:v>69.212000000000003</c:v>
                </c:pt>
                <c:pt idx="137">
                  <c:v>69.100999999999999</c:v>
                </c:pt>
                <c:pt idx="138">
                  <c:v>69.061999999999998</c:v>
                </c:pt>
                <c:pt idx="139">
                  <c:v>69.08</c:v>
                </c:pt>
                <c:pt idx="140">
                  <c:v>69.009</c:v>
                </c:pt>
                <c:pt idx="141">
                  <c:v>69.117000000000004</c:v>
                </c:pt>
                <c:pt idx="142">
                  <c:v>68.977000000000004</c:v>
                </c:pt>
                <c:pt idx="143">
                  <c:v>69.067000000000007</c:v>
                </c:pt>
                <c:pt idx="144">
                  <c:v>69.021000000000001</c:v>
                </c:pt>
                <c:pt idx="145">
                  <c:v>69.129000000000005</c:v>
                </c:pt>
                <c:pt idx="146">
                  <c:v>69.081999999999994</c:v>
                </c:pt>
                <c:pt idx="147">
                  <c:v>69.003</c:v>
                </c:pt>
                <c:pt idx="148">
                  <c:v>69.131</c:v>
                </c:pt>
                <c:pt idx="149">
                  <c:v>69.099999999999994</c:v>
                </c:pt>
                <c:pt idx="150">
                  <c:v>69.033000000000001</c:v>
                </c:pt>
                <c:pt idx="151">
                  <c:v>68.912999999999997</c:v>
                </c:pt>
                <c:pt idx="152">
                  <c:v>68.951999999999998</c:v>
                </c:pt>
                <c:pt idx="153">
                  <c:v>68.954000000000008</c:v>
                </c:pt>
                <c:pt idx="154">
                  <c:v>68.953000000000003</c:v>
                </c:pt>
                <c:pt idx="155">
                  <c:v>68.896000000000001</c:v>
                </c:pt>
                <c:pt idx="156">
                  <c:v>68.995999999999995</c:v>
                </c:pt>
                <c:pt idx="157">
                  <c:v>69.129000000000005</c:v>
                </c:pt>
                <c:pt idx="158">
                  <c:v>68.959999999999994</c:v>
                </c:pt>
                <c:pt idx="159">
                  <c:v>68.965999999999994</c:v>
                </c:pt>
                <c:pt idx="160">
                  <c:v>69.08</c:v>
                </c:pt>
                <c:pt idx="161">
                  <c:v>68.939000000000007</c:v>
                </c:pt>
                <c:pt idx="162">
                  <c:v>69.087999999999994</c:v>
                </c:pt>
                <c:pt idx="163">
                  <c:v>68.869</c:v>
                </c:pt>
                <c:pt idx="164">
                  <c:v>69.070000000000007</c:v>
                </c:pt>
                <c:pt idx="165">
                  <c:v>69.114000000000004</c:v>
                </c:pt>
                <c:pt idx="166">
                  <c:v>69.084000000000003</c:v>
                </c:pt>
                <c:pt idx="167">
                  <c:v>69.078000000000003</c:v>
                </c:pt>
                <c:pt idx="168">
                  <c:v>69.227999999999994</c:v>
                </c:pt>
                <c:pt idx="169">
                  <c:v>69.019000000000005</c:v>
                </c:pt>
                <c:pt idx="170">
                  <c:v>69.138000000000005</c:v>
                </c:pt>
                <c:pt idx="171">
                  <c:v>69.320999999999998</c:v>
                </c:pt>
                <c:pt idx="172">
                  <c:v>69.191000000000003</c:v>
                </c:pt>
                <c:pt idx="173">
                  <c:v>68.891000000000005</c:v>
                </c:pt>
                <c:pt idx="174">
                  <c:v>69.05</c:v>
                </c:pt>
                <c:pt idx="175">
                  <c:v>69.046000000000006</c:v>
                </c:pt>
                <c:pt idx="176">
                  <c:v>69.031999999999996</c:v>
                </c:pt>
                <c:pt idx="177">
                  <c:v>69.031999999999996</c:v>
                </c:pt>
                <c:pt idx="178">
                  <c:v>68.930999999999997</c:v>
                </c:pt>
                <c:pt idx="179">
                  <c:v>69.14</c:v>
                </c:pt>
                <c:pt idx="180">
                  <c:v>68.933999999999997</c:v>
                </c:pt>
                <c:pt idx="181">
                  <c:v>68.954000000000008</c:v>
                </c:pt>
                <c:pt idx="182">
                  <c:v>68.819000000000003</c:v>
                </c:pt>
                <c:pt idx="183">
                  <c:v>68.942000000000007</c:v>
                </c:pt>
                <c:pt idx="184">
                  <c:v>68.884</c:v>
                </c:pt>
                <c:pt idx="185">
                  <c:v>69.003</c:v>
                </c:pt>
                <c:pt idx="186">
                  <c:v>69.025999999999996</c:v>
                </c:pt>
                <c:pt idx="187">
                  <c:v>69.016999999999996</c:v>
                </c:pt>
                <c:pt idx="188">
                  <c:v>68.891000000000005</c:v>
                </c:pt>
                <c:pt idx="189">
                  <c:v>69.183000000000007</c:v>
                </c:pt>
                <c:pt idx="190">
                  <c:v>68.864999999999995</c:v>
                </c:pt>
                <c:pt idx="191">
                  <c:v>69.084999999999994</c:v>
                </c:pt>
                <c:pt idx="192">
                  <c:v>68.951999999999998</c:v>
                </c:pt>
                <c:pt idx="193">
                  <c:v>69.003</c:v>
                </c:pt>
                <c:pt idx="194">
                  <c:v>69.013000000000005</c:v>
                </c:pt>
                <c:pt idx="195">
                  <c:v>68.959000000000003</c:v>
                </c:pt>
                <c:pt idx="196">
                  <c:v>68.855999999999995</c:v>
                </c:pt>
                <c:pt idx="197">
                  <c:v>69.05</c:v>
                </c:pt>
                <c:pt idx="198">
                  <c:v>69.156000000000006</c:v>
                </c:pt>
                <c:pt idx="199">
                  <c:v>69.123000000000005</c:v>
                </c:pt>
                <c:pt idx="200">
                  <c:v>69.036000000000001</c:v>
                </c:pt>
                <c:pt idx="201">
                  <c:v>68.846000000000004</c:v>
                </c:pt>
                <c:pt idx="202">
                  <c:v>69.033000000000001</c:v>
                </c:pt>
                <c:pt idx="203">
                  <c:v>68.932000000000002</c:v>
                </c:pt>
                <c:pt idx="204">
                  <c:v>68.984999999999999</c:v>
                </c:pt>
                <c:pt idx="205">
                  <c:v>68.968999999999994</c:v>
                </c:pt>
                <c:pt idx="206">
                  <c:v>68.930000000000007</c:v>
                </c:pt>
                <c:pt idx="207">
                  <c:v>68.959000000000003</c:v>
                </c:pt>
                <c:pt idx="208">
                  <c:v>68.784000000000006</c:v>
                </c:pt>
                <c:pt idx="209">
                  <c:v>69.049000000000007</c:v>
                </c:pt>
                <c:pt idx="210">
                  <c:v>68.933000000000007</c:v>
                </c:pt>
                <c:pt idx="211">
                  <c:v>68.891999999999996</c:v>
                </c:pt>
                <c:pt idx="212">
                  <c:v>68.927000000000007</c:v>
                </c:pt>
                <c:pt idx="213">
                  <c:v>68.873999999999995</c:v>
                </c:pt>
                <c:pt idx="214">
                  <c:v>68.929000000000002</c:v>
                </c:pt>
                <c:pt idx="215">
                  <c:v>69.123000000000005</c:v>
                </c:pt>
                <c:pt idx="216">
                  <c:v>68.948000000000008</c:v>
                </c:pt>
                <c:pt idx="217">
                  <c:v>69.022000000000006</c:v>
                </c:pt>
                <c:pt idx="218">
                  <c:v>68.924000000000007</c:v>
                </c:pt>
                <c:pt idx="219">
                  <c:v>68.807000000000002</c:v>
                </c:pt>
                <c:pt idx="220">
                  <c:v>69.094999999999999</c:v>
                </c:pt>
                <c:pt idx="221">
                  <c:v>68.998000000000005</c:v>
                </c:pt>
                <c:pt idx="222">
                  <c:v>68.891999999999996</c:v>
                </c:pt>
                <c:pt idx="223">
                  <c:v>68.959000000000003</c:v>
                </c:pt>
                <c:pt idx="224">
                  <c:v>68.739999999999995</c:v>
                </c:pt>
                <c:pt idx="225">
                  <c:v>68.932000000000002</c:v>
                </c:pt>
                <c:pt idx="226">
                  <c:v>68.981999999999999</c:v>
                </c:pt>
                <c:pt idx="227">
                  <c:v>68.861999999999995</c:v>
                </c:pt>
                <c:pt idx="228">
                  <c:v>68.894999999999996</c:v>
                </c:pt>
                <c:pt idx="229">
                  <c:v>68.858999999999995</c:v>
                </c:pt>
                <c:pt idx="230">
                  <c:v>68.956000000000003</c:v>
                </c:pt>
                <c:pt idx="231">
                  <c:v>68.954999999999998</c:v>
                </c:pt>
                <c:pt idx="232">
                  <c:v>68.972999999999999</c:v>
                </c:pt>
                <c:pt idx="233">
                  <c:v>68.992000000000004</c:v>
                </c:pt>
                <c:pt idx="234">
                  <c:v>69.039000000000001</c:v>
                </c:pt>
                <c:pt idx="235">
                  <c:v>69.049000000000007</c:v>
                </c:pt>
                <c:pt idx="236">
                  <c:v>68.953000000000003</c:v>
                </c:pt>
                <c:pt idx="237">
                  <c:v>68.924999999999997</c:v>
                </c:pt>
                <c:pt idx="238">
                  <c:v>68.878</c:v>
                </c:pt>
                <c:pt idx="239">
                  <c:v>68.8</c:v>
                </c:pt>
                <c:pt idx="240">
                  <c:v>68.98</c:v>
                </c:pt>
                <c:pt idx="241">
                  <c:v>68.974000000000004</c:v>
                </c:pt>
                <c:pt idx="242">
                  <c:v>68.771000000000001</c:v>
                </c:pt>
                <c:pt idx="243">
                  <c:v>68.91</c:v>
                </c:pt>
                <c:pt idx="244">
                  <c:v>69.021000000000001</c:v>
                </c:pt>
                <c:pt idx="245">
                  <c:v>68.789000000000001</c:v>
                </c:pt>
                <c:pt idx="246">
                  <c:v>68.760999999999996</c:v>
                </c:pt>
                <c:pt idx="247">
                  <c:v>68.896000000000001</c:v>
                </c:pt>
                <c:pt idx="248">
                  <c:v>68.849999999999994</c:v>
                </c:pt>
                <c:pt idx="249">
                  <c:v>68.869</c:v>
                </c:pt>
                <c:pt idx="250">
                  <c:v>68.846999999999994</c:v>
                </c:pt>
                <c:pt idx="251">
                  <c:v>68.853999999999999</c:v>
                </c:pt>
                <c:pt idx="252">
                  <c:v>68.710999999999999</c:v>
                </c:pt>
                <c:pt idx="253">
                  <c:v>68.680000000000007</c:v>
                </c:pt>
                <c:pt idx="254">
                  <c:v>68.935000000000002</c:v>
                </c:pt>
                <c:pt idx="255">
                  <c:v>68.896000000000001</c:v>
                </c:pt>
                <c:pt idx="256">
                  <c:v>68.882999999999996</c:v>
                </c:pt>
                <c:pt idx="257">
                  <c:v>68.769000000000005</c:v>
                </c:pt>
                <c:pt idx="258">
                  <c:v>68.974000000000004</c:v>
                </c:pt>
                <c:pt idx="259">
                  <c:v>68.766999999999996</c:v>
                </c:pt>
                <c:pt idx="260">
                  <c:v>68.673000000000002</c:v>
                </c:pt>
                <c:pt idx="261">
                  <c:v>68.887</c:v>
                </c:pt>
                <c:pt idx="262">
                  <c:v>68.94</c:v>
                </c:pt>
                <c:pt idx="263">
                  <c:v>68.72</c:v>
                </c:pt>
                <c:pt idx="264">
                  <c:v>68.567999999999998</c:v>
                </c:pt>
                <c:pt idx="265">
                  <c:v>68.665999999999997</c:v>
                </c:pt>
                <c:pt idx="266">
                  <c:v>68.680999999999997</c:v>
                </c:pt>
                <c:pt idx="267">
                  <c:v>68.847999999999999</c:v>
                </c:pt>
                <c:pt idx="268">
                  <c:v>68.709000000000003</c:v>
                </c:pt>
                <c:pt idx="269">
                  <c:v>68.843000000000004</c:v>
                </c:pt>
                <c:pt idx="270">
                  <c:v>68.793000000000006</c:v>
                </c:pt>
                <c:pt idx="271">
                  <c:v>68.844999999999999</c:v>
                </c:pt>
                <c:pt idx="272">
                  <c:v>68.826999999999998</c:v>
                </c:pt>
                <c:pt idx="273">
                  <c:v>68.980999999999995</c:v>
                </c:pt>
                <c:pt idx="274">
                  <c:v>68.808000000000007</c:v>
                </c:pt>
                <c:pt idx="275">
                  <c:v>68.727000000000004</c:v>
                </c:pt>
                <c:pt idx="276">
                  <c:v>68.728999999999999</c:v>
                </c:pt>
                <c:pt idx="277">
                  <c:v>68.722999999999999</c:v>
                </c:pt>
                <c:pt idx="278">
                  <c:v>68.69</c:v>
                </c:pt>
                <c:pt idx="279">
                  <c:v>68.706000000000003</c:v>
                </c:pt>
                <c:pt idx="280">
                  <c:v>68.718000000000004</c:v>
                </c:pt>
                <c:pt idx="281">
                  <c:v>68.704000000000008</c:v>
                </c:pt>
                <c:pt idx="282">
                  <c:v>68.790000000000006</c:v>
                </c:pt>
                <c:pt idx="283">
                  <c:v>68.626999999999995</c:v>
                </c:pt>
                <c:pt idx="284">
                  <c:v>68.741</c:v>
                </c:pt>
                <c:pt idx="285">
                  <c:v>68.736999999999995</c:v>
                </c:pt>
                <c:pt idx="286">
                  <c:v>68.804000000000002</c:v>
                </c:pt>
                <c:pt idx="287">
                  <c:v>68.638999999999996</c:v>
                </c:pt>
                <c:pt idx="288">
                  <c:v>68.519000000000005</c:v>
                </c:pt>
                <c:pt idx="289">
                  <c:v>68.707999999999998</c:v>
                </c:pt>
                <c:pt idx="290">
                  <c:v>68.692999999999998</c:v>
                </c:pt>
                <c:pt idx="291">
                  <c:v>68.549000000000007</c:v>
                </c:pt>
                <c:pt idx="292">
                  <c:v>68.683999999999997</c:v>
                </c:pt>
                <c:pt idx="293">
                  <c:v>68.754999999999995</c:v>
                </c:pt>
                <c:pt idx="294">
                  <c:v>68.625</c:v>
                </c:pt>
                <c:pt idx="295">
                  <c:v>68.546000000000006</c:v>
                </c:pt>
                <c:pt idx="296">
                  <c:v>68.463999999999999</c:v>
                </c:pt>
                <c:pt idx="297">
                  <c:v>68.510999999999996</c:v>
                </c:pt>
                <c:pt idx="298">
                  <c:v>68.484999999999999</c:v>
                </c:pt>
                <c:pt idx="299">
                  <c:v>68.558999999999997</c:v>
                </c:pt>
                <c:pt idx="300">
                  <c:v>68.531999999999996</c:v>
                </c:pt>
                <c:pt idx="301">
                  <c:v>68.510000000000005</c:v>
                </c:pt>
                <c:pt idx="302">
                  <c:v>68.510999999999996</c:v>
                </c:pt>
                <c:pt idx="303">
                  <c:v>68.451000000000008</c:v>
                </c:pt>
                <c:pt idx="304">
                  <c:v>68.468999999999994</c:v>
                </c:pt>
                <c:pt idx="305">
                  <c:v>68.677999999999997</c:v>
                </c:pt>
                <c:pt idx="306">
                  <c:v>68.501000000000005</c:v>
                </c:pt>
                <c:pt idx="307">
                  <c:v>68.628</c:v>
                </c:pt>
                <c:pt idx="308">
                  <c:v>68.608999999999995</c:v>
                </c:pt>
                <c:pt idx="309">
                  <c:v>68.474000000000004</c:v>
                </c:pt>
                <c:pt idx="310">
                  <c:v>68.587999999999994</c:v>
                </c:pt>
                <c:pt idx="311">
                  <c:v>68.64</c:v>
                </c:pt>
                <c:pt idx="312">
                  <c:v>68.462000000000003</c:v>
                </c:pt>
                <c:pt idx="313">
                  <c:v>68.373000000000005</c:v>
                </c:pt>
                <c:pt idx="314">
                  <c:v>68.385000000000005</c:v>
                </c:pt>
                <c:pt idx="315">
                  <c:v>68.320999999999998</c:v>
                </c:pt>
                <c:pt idx="316">
                  <c:v>68.408000000000001</c:v>
                </c:pt>
                <c:pt idx="317">
                  <c:v>68.623000000000005</c:v>
                </c:pt>
                <c:pt idx="318">
                  <c:v>68.400999999999996</c:v>
                </c:pt>
                <c:pt idx="319">
                  <c:v>68.551000000000002</c:v>
                </c:pt>
                <c:pt idx="320">
                  <c:v>68.632000000000005</c:v>
                </c:pt>
                <c:pt idx="321">
                  <c:v>68.445000000000007</c:v>
                </c:pt>
                <c:pt idx="322">
                  <c:v>68.302999999999997</c:v>
                </c:pt>
                <c:pt idx="323">
                  <c:v>68.462999999999994</c:v>
                </c:pt>
                <c:pt idx="324">
                  <c:v>68.456999999999994</c:v>
                </c:pt>
                <c:pt idx="325">
                  <c:v>68.39</c:v>
                </c:pt>
                <c:pt idx="326">
                  <c:v>68.287000000000006</c:v>
                </c:pt>
                <c:pt idx="327">
                  <c:v>68.212000000000003</c:v>
                </c:pt>
                <c:pt idx="328">
                  <c:v>68.462000000000003</c:v>
                </c:pt>
                <c:pt idx="329">
                  <c:v>68.399000000000001</c:v>
                </c:pt>
                <c:pt idx="330">
                  <c:v>68.403000000000006</c:v>
                </c:pt>
                <c:pt idx="331">
                  <c:v>68.424999999999997</c:v>
                </c:pt>
                <c:pt idx="332">
                  <c:v>68.403000000000006</c:v>
                </c:pt>
                <c:pt idx="333">
                  <c:v>68.123000000000005</c:v>
                </c:pt>
                <c:pt idx="334">
                  <c:v>68.451999999999998</c:v>
                </c:pt>
                <c:pt idx="335">
                  <c:v>68.522000000000006</c:v>
                </c:pt>
                <c:pt idx="336">
                  <c:v>68.284999999999997</c:v>
                </c:pt>
                <c:pt idx="337">
                  <c:v>68.369</c:v>
                </c:pt>
                <c:pt idx="338">
                  <c:v>68.415000000000006</c:v>
                </c:pt>
                <c:pt idx="339">
                  <c:v>68.363</c:v>
                </c:pt>
                <c:pt idx="340">
                  <c:v>68.400000000000006</c:v>
                </c:pt>
                <c:pt idx="341">
                  <c:v>68.195999999999998</c:v>
                </c:pt>
                <c:pt idx="342">
                  <c:v>68.295000000000002</c:v>
                </c:pt>
                <c:pt idx="343">
                  <c:v>68.225999999999999</c:v>
                </c:pt>
                <c:pt idx="344">
                  <c:v>68.293999999999997</c:v>
                </c:pt>
                <c:pt idx="345">
                  <c:v>68.332999999999998</c:v>
                </c:pt>
                <c:pt idx="346">
                  <c:v>68.265000000000001</c:v>
                </c:pt>
                <c:pt idx="347">
                  <c:v>68.265000000000001</c:v>
                </c:pt>
                <c:pt idx="348">
                  <c:v>68.228999999999999</c:v>
                </c:pt>
                <c:pt idx="349">
                  <c:v>68.298000000000002</c:v>
                </c:pt>
                <c:pt idx="350">
                  <c:v>68.433999999999997</c:v>
                </c:pt>
                <c:pt idx="351">
                  <c:v>68.016000000000005</c:v>
                </c:pt>
                <c:pt idx="352">
                  <c:v>68.27</c:v>
                </c:pt>
                <c:pt idx="353">
                  <c:v>68.25</c:v>
                </c:pt>
                <c:pt idx="354">
                  <c:v>68.314000000000007</c:v>
                </c:pt>
                <c:pt idx="355">
                  <c:v>68.198000000000008</c:v>
                </c:pt>
                <c:pt idx="356">
                  <c:v>68.195000000000007</c:v>
                </c:pt>
                <c:pt idx="357">
                  <c:v>68.108999999999995</c:v>
                </c:pt>
                <c:pt idx="358">
                  <c:v>68.402000000000001</c:v>
                </c:pt>
                <c:pt idx="359">
                  <c:v>68.195000000000007</c:v>
                </c:pt>
                <c:pt idx="360">
                  <c:v>68.284000000000006</c:v>
                </c:pt>
                <c:pt idx="361">
                  <c:v>68.141999999999996</c:v>
                </c:pt>
                <c:pt idx="362">
                  <c:v>68.111000000000004</c:v>
                </c:pt>
                <c:pt idx="363">
                  <c:v>68.027000000000001</c:v>
                </c:pt>
                <c:pt idx="364">
                  <c:v>67.975999999999999</c:v>
                </c:pt>
                <c:pt idx="365">
                  <c:v>68.209999999999994</c:v>
                </c:pt>
                <c:pt idx="366">
                  <c:v>68.186000000000007</c:v>
                </c:pt>
                <c:pt idx="367">
                  <c:v>67.87</c:v>
                </c:pt>
                <c:pt idx="368">
                  <c:v>68.149000000000001</c:v>
                </c:pt>
                <c:pt idx="369">
                  <c:v>67.998000000000005</c:v>
                </c:pt>
                <c:pt idx="370">
                  <c:v>68.046000000000006</c:v>
                </c:pt>
                <c:pt idx="371">
                  <c:v>68.051000000000002</c:v>
                </c:pt>
                <c:pt idx="372">
                  <c:v>68.08</c:v>
                </c:pt>
                <c:pt idx="373">
                  <c:v>68.126999999999995</c:v>
                </c:pt>
                <c:pt idx="374">
                  <c:v>67.998999999999995</c:v>
                </c:pt>
                <c:pt idx="375">
                  <c:v>68.12</c:v>
                </c:pt>
                <c:pt idx="376">
                  <c:v>68.168999999999997</c:v>
                </c:pt>
                <c:pt idx="377">
                  <c:v>68.087999999999994</c:v>
                </c:pt>
                <c:pt idx="378">
                  <c:v>68.271000000000001</c:v>
                </c:pt>
                <c:pt idx="379">
                  <c:v>68.088999999999999</c:v>
                </c:pt>
                <c:pt idx="380">
                  <c:v>67.915000000000006</c:v>
                </c:pt>
                <c:pt idx="381">
                  <c:v>67.998000000000005</c:v>
                </c:pt>
                <c:pt idx="382">
                  <c:v>68.045000000000002</c:v>
                </c:pt>
                <c:pt idx="383">
                  <c:v>67.820999999999998</c:v>
                </c:pt>
                <c:pt idx="384">
                  <c:v>68.027000000000001</c:v>
                </c:pt>
                <c:pt idx="385">
                  <c:v>68.103999999999999</c:v>
                </c:pt>
                <c:pt idx="386">
                  <c:v>68.016000000000005</c:v>
                </c:pt>
                <c:pt idx="387">
                  <c:v>68.070999999999998</c:v>
                </c:pt>
                <c:pt idx="388">
                  <c:v>68.054000000000002</c:v>
                </c:pt>
                <c:pt idx="389">
                  <c:v>68.028999999999996</c:v>
                </c:pt>
                <c:pt idx="390">
                  <c:v>68</c:v>
                </c:pt>
                <c:pt idx="391">
                  <c:v>67.942999999999998</c:v>
                </c:pt>
                <c:pt idx="392">
                  <c:v>67.747</c:v>
                </c:pt>
                <c:pt idx="393">
                  <c:v>67.873999999999995</c:v>
                </c:pt>
                <c:pt idx="394">
                  <c:v>67.900999999999996</c:v>
                </c:pt>
                <c:pt idx="395">
                  <c:v>68.039000000000001</c:v>
                </c:pt>
                <c:pt idx="396">
                  <c:v>68.084999999999994</c:v>
                </c:pt>
                <c:pt idx="397">
                  <c:v>67.858999999999995</c:v>
                </c:pt>
                <c:pt idx="398">
                  <c:v>67.831000000000003</c:v>
                </c:pt>
                <c:pt idx="399">
                  <c:v>68.052999999999997</c:v>
                </c:pt>
                <c:pt idx="400">
                  <c:v>67.852999999999994</c:v>
                </c:pt>
                <c:pt idx="401">
                  <c:v>67.948000000000008</c:v>
                </c:pt>
                <c:pt idx="402">
                  <c:v>67.960999999999999</c:v>
                </c:pt>
                <c:pt idx="403">
                  <c:v>67.924999999999997</c:v>
                </c:pt>
                <c:pt idx="404">
                  <c:v>67.87</c:v>
                </c:pt>
                <c:pt idx="405">
                  <c:v>67.947000000000003</c:v>
                </c:pt>
                <c:pt idx="406">
                  <c:v>67.971999999999994</c:v>
                </c:pt>
                <c:pt idx="407">
                  <c:v>67.772999999999996</c:v>
                </c:pt>
                <c:pt idx="408">
                  <c:v>67.891999999999996</c:v>
                </c:pt>
                <c:pt idx="409">
                  <c:v>67.918000000000006</c:v>
                </c:pt>
                <c:pt idx="410">
                  <c:v>67.903000000000006</c:v>
                </c:pt>
                <c:pt idx="411">
                  <c:v>67.832999999999998</c:v>
                </c:pt>
                <c:pt idx="412">
                  <c:v>67.792000000000002</c:v>
                </c:pt>
                <c:pt idx="413">
                  <c:v>67.829000000000008</c:v>
                </c:pt>
                <c:pt idx="414">
                  <c:v>67.849000000000004</c:v>
                </c:pt>
                <c:pt idx="415">
                  <c:v>67.95</c:v>
                </c:pt>
                <c:pt idx="416">
                  <c:v>67.903000000000006</c:v>
                </c:pt>
                <c:pt idx="417">
                  <c:v>67.945000000000007</c:v>
                </c:pt>
                <c:pt idx="418">
                  <c:v>67.756</c:v>
                </c:pt>
                <c:pt idx="419">
                  <c:v>67.885000000000005</c:v>
                </c:pt>
                <c:pt idx="420">
                  <c:v>67.659000000000006</c:v>
                </c:pt>
                <c:pt idx="421">
                  <c:v>67.831999999999994</c:v>
                </c:pt>
                <c:pt idx="422">
                  <c:v>67.861000000000004</c:v>
                </c:pt>
                <c:pt idx="423">
                  <c:v>67.763000000000005</c:v>
                </c:pt>
                <c:pt idx="424">
                  <c:v>67.763999999999996</c:v>
                </c:pt>
                <c:pt idx="425">
                  <c:v>67.988</c:v>
                </c:pt>
                <c:pt idx="426">
                  <c:v>67.7</c:v>
                </c:pt>
                <c:pt idx="427">
                  <c:v>67.745000000000005</c:v>
                </c:pt>
                <c:pt idx="428">
                  <c:v>67.945000000000007</c:v>
                </c:pt>
                <c:pt idx="429">
                  <c:v>67.835999999999999</c:v>
                </c:pt>
                <c:pt idx="430">
                  <c:v>67.784999999999997</c:v>
                </c:pt>
                <c:pt idx="431">
                  <c:v>67.724000000000004</c:v>
                </c:pt>
                <c:pt idx="432">
                  <c:v>67.646000000000001</c:v>
                </c:pt>
                <c:pt idx="433">
                  <c:v>67.918000000000006</c:v>
                </c:pt>
                <c:pt idx="434">
                  <c:v>67.896000000000001</c:v>
                </c:pt>
                <c:pt idx="435">
                  <c:v>67.64</c:v>
                </c:pt>
                <c:pt idx="436">
                  <c:v>67.774000000000001</c:v>
                </c:pt>
                <c:pt idx="437">
                  <c:v>67.771000000000001</c:v>
                </c:pt>
                <c:pt idx="438">
                  <c:v>67.722999999999999</c:v>
                </c:pt>
                <c:pt idx="439">
                  <c:v>67.662999999999997</c:v>
                </c:pt>
                <c:pt idx="440">
                  <c:v>67.724000000000004</c:v>
                </c:pt>
                <c:pt idx="441">
                  <c:v>67.673000000000002</c:v>
                </c:pt>
                <c:pt idx="442">
                  <c:v>67.712999999999994</c:v>
                </c:pt>
                <c:pt idx="443">
                  <c:v>67.570999999999998</c:v>
                </c:pt>
                <c:pt idx="444">
                  <c:v>67.625</c:v>
                </c:pt>
                <c:pt idx="445">
                  <c:v>67.611999999999995</c:v>
                </c:pt>
                <c:pt idx="446">
                  <c:v>67.656000000000006</c:v>
                </c:pt>
                <c:pt idx="447">
                  <c:v>67.736999999999995</c:v>
                </c:pt>
                <c:pt idx="448">
                  <c:v>67.593999999999994</c:v>
                </c:pt>
                <c:pt idx="449">
                  <c:v>67.587999999999994</c:v>
                </c:pt>
                <c:pt idx="450">
                  <c:v>67.704000000000008</c:v>
                </c:pt>
                <c:pt idx="451">
                  <c:v>67.655000000000001</c:v>
                </c:pt>
                <c:pt idx="452">
                  <c:v>67.763000000000005</c:v>
                </c:pt>
                <c:pt idx="453">
                  <c:v>67.558999999999997</c:v>
                </c:pt>
                <c:pt idx="454">
                  <c:v>67.513000000000005</c:v>
                </c:pt>
                <c:pt idx="455">
                  <c:v>67.555000000000007</c:v>
                </c:pt>
                <c:pt idx="456">
                  <c:v>67.647000000000006</c:v>
                </c:pt>
                <c:pt idx="457">
                  <c:v>67.665999999999997</c:v>
                </c:pt>
                <c:pt idx="458">
                  <c:v>67.680000000000007</c:v>
                </c:pt>
                <c:pt idx="459">
                  <c:v>67.771000000000001</c:v>
                </c:pt>
                <c:pt idx="460">
                  <c:v>67.638000000000005</c:v>
                </c:pt>
                <c:pt idx="461">
                  <c:v>67.731999999999999</c:v>
                </c:pt>
                <c:pt idx="462">
                  <c:v>67.733999999999995</c:v>
                </c:pt>
                <c:pt idx="463">
                  <c:v>67.682000000000002</c:v>
                </c:pt>
                <c:pt idx="464">
                  <c:v>67.564999999999998</c:v>
                </c:pt>
                <c:pt idx="465">
                  <c:v>67.519000000000005</c:v>
                </c:pt>
                <c:pt idx="466">
                  <c:v>67.400000000000006</c:v>
                </c:pt>
                <c:pt idx="467">
                  <c:v>67.620999999999995</c:v>
                </c:pt>
                <c:pt idx="468">
                  <c:v>67.62</c:v>
                </c:pt>
                <c:pt idx="469">
                  <c:v>67.573999999999998</c:v>
                </c:pt>
                <c:pt idx="470">
                  <c:v>67.56</c:v>
                </c:pt>
                <c:pt idx="471">
                  <c:v>67.656000000000006</c:v>
                </c:pt>
                <c:pt idx="472">
                  <c:v>67.387</c:v>
                </c:pt>
                <c:pt idx="473">
                  <c:v>67.763999999999996</c:v>
                </c:pt>
                <c:pt idx="474">
                  <c:v>67.644999999999996</c:v>
                </c:pt>
                <c:pt idx="475">
                  <c:v>67.650000000000006</c:v>
                </c:pt>
                <c:pt idx="476">
                  <c:v>67.581999999999994</c:v>
                </c:pt>
                <c:pt idx="477">
                  <c:v>67.658000000000001</c:v>
                </c:pt>
                <c:pt idx="478">
                  <c:v>67.462999999999994</c:v>
                </c:pt>
                <c:pt idx="479">
                  <c:v>67.644000000000005</c:v>
                </c:pt>
                <c:pt idx="480">
                  <c:v>67.594999999999999</c:v>
                </c:pt>
                <c:pt idx="481">
                  <c:v>67.426000000000002</c:v>
                </c:pt>
                <c:pt idx="482">
                  <c:v>67.617000000000004</c:v>
                </c:pt>
                <c:pt idx="483">
                  <c:v>67.430999999999997</c:v>
                </c:pt>
                <c:pt idx="484">
                  <c:v>67.507999999999996</c:v>
                </c:pt>
                <c:pt idx="485">
                  <c:v>67.462999999999994</c:v>
                </c:pt>
                <c:pt idx="486">
                  <c:v>67.537000000000006</c:v>
                </c:pt>
                <c:pt idx="487">
                  <c:v>67.507999999999996</c:v>
                </c:pt>
                <c:pt idx="488">
                  <c:v>67.415999999999997</c:v>
                </c:pt>
                <c:pt idx="489">
                  <c:v>67.495999999999995</c:v>
                </c:pt>
                <c:pt idx="490">
                  <c:v>67.733999999999995</c:v>
                </c:pt>
                <c:pt idx="491">
                  <c:v>67.521000000000001</c:v>
                </c:pt>
                <c:pt idx="492">
                  <c:v>67.558000000000007</c:v>
                </c:pt>
                <c:pt idx="493">
                  <c:v>67.576999999999998</c:v>
                </c:pt>
                <c:pt idx="494">
                  <c:v>67.456999999999994</c:v>
                </c:pt>
                <c:pt idx="495">
                  <c:v>67.521000000000001</c:v>
                </c:pt>
                <c:pt idx="496">
                  <c:v>67.329000000000008</c:v>
                </c:pt>
                <c:pt idx="497">
                  <c:v>67.685000000000002</c:v>
                </c:pt>
                <c:pt idx="498">
                  <c:v>67.548000000000002</c:v>
                </c:pt>
                <c:pt idx="499">
                  <c:v>67.587999999999994</c:v>
                </c:pt>
                <c:pt idx="500">
                  <c:v>67.378</c:v>
                </c:pt>
                <c:pt idx="501">
                  <c:v>67.466999999999999</c:v>
                </c:pt>
                <c:pt idx="502">
                  <c:v>67.498999999999995</c:v>
                </c:pt>
                <c:pt idx="503">
                  <c:v>67.462000000000003</c:v>
                </c:pt>
                <c:pt idx="504">
                  <c:v>67.457999999999998</c:v>
                </c:pt>
                <c:pt idx="505">
                  <c:v>67.451000000000008</c:v>
                </c:pt>
                <c:pt idx="506">
                  <c:v>67.412000000000006</c:v>
                </c:pt>
                <c:pt idx="507">
                  <c:v>67.391999999999996</c:v>
                </c:pt>
                <c:pt idx="508">
                  <c:v>67.468999999999994</c:v>
                </c:pt>
                <c:pt idx="509">
                  <c:v>67.341999999999999</c:v>
                </c:pt>
                <c:pt idx="510">
                  <c:v>67.436000000000007</c:v>
                </c:pt>
                <c:pt idx="511">
                  <c:v>67.37</c:v>
                </c:pt>
                <c:pt idx="512">
                  <c:v>67.350999999999999</c:v>
                </c:pt>
                <c:pt idx="513">
                  <c:v>67.546999999999997</c:v>
                </c:pt>
                <c:pt idx="514">
                  <c:v>67.316000000000003</c:v>
                </c:pt>
                <c:pt idx="515">
                  <c:v>67.298000000000002</c:v>
                </c:pt>
                <c:pt idx="516">
                  <c:v>67.271000000000001</c:v>
                </c:pt>
                <c:pt idx="517">
                  <c:v>67.432000000000002</c:v>
                </c:pt>
                <c:pt idx="518">
                  <c:v>67.442999999999998</c:v>
                </c:pt>
                <c:pt idx="519">
                  <c:v>67.462999999999994</c:v>
                </c:pt>
                <c:pt idx="520">
                  <c:v>67.28</c:v>
                </c:pt>
                <c:pt idx="521">
                  <c:v>67.406999999999996</c:v>
                </c:pt>
                <c:pt idx="522">
                  <c:v>67.509</c:v>
                </c:pt>
                <c:pt idx="523">
                  <c:v>67.27</c:v>
                </c:pt>
                <c:pt idx="524">
                  <c:v>67.462999999999994</c:v>
                </c:pt>
                <c:pt idx="525">
                  <c:v>67.397999999999996</c:v>
                </c:pt>
                <c:pt idx="526">
                  <c:v>67.192000000000007</c:v>
                </c:pt>
                <c:pt idx="527">
                  <c:v>67.504000000000005</c:v>
                </c:pt>
                <c:pt idx="528">
                  <c:v>67.367000000000004</c:v>
                </c:pt>
                <c:pt idx="529">
                  <c:v>67.439000000000007</c:v>
                </c:pt>
                <c:pt idx="530">
                  <c:v>67.489999999999995</c:v>
                </c:pt>
                <c:pt idx="531">
                  <c:v>67.352999999999994</c:v>
                </c:pt>
                <c:pt idx="532">
                  <c:v>67.486000000000004</c:v>
                </c:pt>
                <c:pt idx="533">
                  <c:v>67.119</c:v>
                </c:pt>
                <c:pt idx="534">
                  <c:v>67.25</c:v>
                </c:pt>
                <c:pt idx="535">
                  <c:v>67.28</c:v>
                </c:pt>
                <c:pt idx="536">
                  <c:v>67.424999999999997</c:v>
                </c:pt>
                <c:pt idx="537">
                  <c:v>67.209999999999994</c:v>
                </c:pt>
                <c:pt idx="538">
                  <c:v>67.222999999999999</c:v>
                </c:pt>
                <c:pt idx="539">
                  <c:v>67.495000000000005</c:v>
                </c:pt>
                <c:pt idx="540">
                  <c:v>67.289000000000001</c:v>
                </c:pt>
                <c:pt idx="541">
                  <c:v>67.287999999999997</c:v>
                </c:pt>
                <c:pt idx="542">
                  <c:v>67.349999999999994</c:v>
                </c:pt>
                <c:pt idx="543">
                  <c:v>67.361999999999995</c:v>
                </c:pt>
                <c:pt idx="544">
                  <c:v>67.320999999999998</c:v>
                </c:pt>
                <c:pt idx="545">
                  <c:v>67.257000000000005</c:v>
                </c:pt>
                <c:pt idx="546">
                  <c:v>67.411000000000001</c:v>
                </c:pt>
                <c:pt idx="547">
                  <c:v>67.531000000000006</c:v>
                </c:pt>
                <c:pt idx="548">
                  <c:v>67.403999999999996</c:v>
                </c:pt>
                <c:pt idx="549">
                  <c:v>67.153000000000006</c:v>
                </c:pt>
                <c:pt idx="550">
                  <c:v>67.23</c:v>
                </c:pt>
                <c:pt idx="551">
                  <c:v>67.427000000000007</c:v>
                </c:pt>
                <c:pt idx="552">
                  <c:v>67.343999999999994</c:v>
                </c:pt>
                <c:pt idx="553">
                  <c:v>67.290999999999997</c:v>
                </c:pt>
                <c:pt idx="554">
                  <c:v>67.304000000000002</c:v>
                </c:pt>
                <c:pt idx="555">
                  <c:v>67.275000000000006</c:v>
                </c:pt>
                <c:pt idx="556">
                  <c:v>67.355000000000004</c:v>
                </c:pt>
                <c:pt idx="557">
                  <c:v>67.245999999999995</c:v>
                </c:pt>
                <c:pt idx="558">
                  <c:v>67.239999999999995</c:v>
                </c:pt>
                <c:pt idx="559">
                  <c:v>67.320999999999998</c:v>
                </c:pt>
                <c:pt idx="560">
                  <c:v>67.329000000000008</c:v>
                </c:pt>
                <c:pt idx="561">
                  <c:v>67.153999999999996</c:v>
                </c:pt>
                <c:pt idx="562">
                  <c:v>67.209000000000003</c:v>
                </c:pt>
                <c:pt idx="563">
                  <c:v>67.441000000000003</c:v>
                </c:pt>
                <c:pt idx="564">
                  <c:v>67.314000000000007</c:v>
                </c:pt>
                <c:pt idx="565">
                  <c:v>67.192999999999998</c:v>
                </c:pt>
                <c:pt idx="566">
                  <c:v>67.221000000000004</c:v>
                </c:pt>
                <c:pt idx="567">
                  <c:v>67.067000000000007</c:v>
                </c:pt>
                <c:pt idx="568">
                  <c:v>67.191000000000003</c:v>
                </c:pt>
                <c:pt idx="569">
                  <c:v>67.296999999999997</c:v>
                </c:pt>
                <c:pt idx="570">
                  <c:v>67.221999999999994</c:v>
                </c:pt>
                <c:pt idx="571">
                  <c:v>67.224999999999994</c:v>
                </c:pt>
                <c:pt idx="572">
                  <c:v>67.234999999999999</c:v>
                </c:pt>
                <c:pt idx="573">
                  <c:v>67.292000000000002</c:v>
                </c:pt>
                <c:pt idx="574">
                  <c:v>67.25</c:v>
                </c:pt>
                <c:pt idx="575">
                  <c:v>67.216999999999999</c:v>
                </c:pt>
                <c:pt idx="576">
                  <c:v>67.204000000000008</c:v>
                </c:pt>
                <c:pt idx="577">
                  <c:v>67.331000000000003</c:v>
                </c:pt>
                <c:pt idx="578">
                  <c:v>67.281000000000006</c:v>
                </c:pt>
                <c:pt idx="579">
                  <c:v>67.021000000000001</c:v>
                </c:pt>
                <c:pt idx="580">
                  <c:v>67.171000000000006</c:v>
                </c:pt>
                <c:pt idx="581">
                  <c:v>67.189000000000007</c:v>
                </c:pt>
                <c:pt idx="582">
                  <c:v>67.314000000000007</c:v>
                </c:pt>
                <c:pt idx="583">
                  <c:v>67.084999999999994</c:v>
                </c:pt>
                <c:pt idx="584">
                  <c:v>67.067999999999998</c:v>
                </c:pt>
                <c:pt idx="585">
                  <c:v>67.308000000000007</c:v>
                </c:pt>
                <c:pt idx="586">
                  <c:v>67.221999999999994</c:v>
                </c:pt>
                <c:pt idx="587">
                  <c:v>67.013999999999996</c:v>
                </c:pt>
                <c:pt idx="588">
                  <c:v>67.337999999999994</c:v>
                </c:pt>
                <c:pt idx="589">
                  <c:v>67.179000000000002</c:v>
                </c:pt>
                <c:pt idx="590">
                  <c:v>67.046999999999997</c:v>
                </c:pt>
                <c:pt idx="591">
                  <c:v>67.292000000000002</c:v>
                </c:pt>
                <c:pt idx="592">
                  <c:v>67.061000000000007</c:v>
                </c:pt>
                <c:pt idx="593">
                  <c:v>67.204000000000008</c:v>
                </c:pt>
                <c:pt idx="594">
                  <c:v>67.073999999999998</c:v>
                </c:pt>
                <c:pt idx="595">
                  <c:v>67.248999999999995</c:v>
                </c:pt>
                <c:pt idx="596">
                  <c:v>67.028000000000006</c:v>
                </c:pt>
                <c:pt idx="597">
                  <c:v>67.203000000000003</c:v>
                </c:pt>
                <c:pt idx="598">
                  <c:v>67.111999999999995</c:v>
                </c:pt>
                <c:pt idx="599">
                  <c:v>67.254999999999995</c:v>
                </c:pt>
                <c:pt idx="600">
                  <c:v>67.242999999999995</c:v>
                </c:pt>
                <c:pt idx="601">
                  <c:v>67.076000000000008</c:v>
                </c:pt>
                <c:pt idx="602">
                  <c:v>67.233999999999995</c:v>
                </c:pt>
                <c:pt idx="603">
                  <c:v>66.988</c:v>
                </c:pt>
                <c:pt idx="604">
                  <c:v>67.141999999999996</c:v>
                </c:pt>
                <c:pt idx="605">
                  <c:v>67.233000000000004</c:v>
                </c:pt>
                <c:pt idx="606">
                  <c:v>66.95</c:v>
                </c:pt>
                <c:pt idx="607">
                  <c:v>67.016999999999996</c:v>
                </c:pt>
                <c:pt idx="608">
                  <c:v>67.347999999999999</c:v>
                </c:pt>
                <c:pt idx="609">
                  <c:v>67.036000000000001</c:v>
                </c:pt>
                <c:pt idx="610">
                  <c:v>67.180999999999997</c:v>
                </c:pt>
                <c:pt idx="611">
                  <c:v>67.045000000000002</c:v>
                </c:pt>
                <c:pt idx="612">
                  <c:v>67.088999999999999</c:v>
                </c:pt>
                <c:pt idx="613">
                  <c:v>67.180999999999997</c:v>
                </c:pt>
                <c:pt idx="614">
                  <c:v>67.034000000000006</c:v>
                </c:pt>
                <c:pt idx="615">
                  <c:v>66.989000000000004</c:v>
                </c:pt>
                <c:pt idx="616">
                  <c:v>67.061999999999998</c:v>
                </c:pt>
                <c:pt idx="617">
                  <c:v>67.024000000000001</c:v>
                </c:pt>
                <c:pt idx="618">
                  <c:v>66.97</c:v>
                </c:pt>
                <c:pt idx="619">
                  <c:v>67.037000000000006</c:v>
                </c:pt>
                <c:pt idx="620">
                  <c:v>67.174999999999997</c:v>
                </c:pt>
                <c:pt idx="621">
                  <c:v>67.040999999999997</c:v>
                </c:pt>
                <c:pt idx="622">
                  <c:v>67.010999999999996</c:v>
                </c:pt>
                <c:pt idx="623">
                  <c:v>66.971000000000004</c:v>
                </c:pt>
                <c:pt idx="624">
                  <c:v>67.069000000000003</c:v>
                </c:pt>
                <c:pt idx="625">
                  <c:v>67.009</c:v>
                </c:pt>
                <c:pt idx="626">
                  <c:v>67.177000000000007</c:v>
                </c:pt>
                <c:pt idx="627">
                  <c:v>66.909000000000006</c:v>
                </c:pt>
                <c:pt idx="628">
                  <c:v>67.153000000000006</c:v>
                </c:pt>
                <c:pt idx="629">
                  <c:v>66.900000000000006</c:v>
                </c:pt>
                <c:pt idx="630">
                  <c:v>66.995000000000005</c:v>
                </c:pt>
                <c:pt idx="631">
                  <c:v>67.037999999999997</c:v>
                </c:pt>
                <c:pt idx="632">
                  <c:v>66.947000000000003</c:v>
                </c:pt>
                <c:pt idx="633">
                  <c:v>66.994</c:v>
                </c:pt>
                <c:pt idx="634">
                  <c:v>67.067999999999998</c:v>
                </c:pt>
                <c:pt idx="635">
                  <c:v>66.926000000000002</c:v>
                </c:pt>
                <c:pt idx="636">
                  <c:v>67.022000000000006</c:v>
                </c:pt>
                <c:pt idx="637">
                  <c:v>66.971000000000004</c:v>
                </c:pt>
                <c:pt idx="638">
                  <c:v>66.816000000000003</c:v>
                </c:pt>
                <c:pt idx="639">
                  <c:v>66.918000000000006</c:v>
                </c:pt>
                <c:pt idx="640">
                  <c:v>66.908000000000001</c:v>
                </c:pt>
                <c:pt idx="641">
                  <c:v>66.820999999999998</c:v>
                </c:pt>
                <c:pt idx="642">
                  <c:v>67.070000000000007</c:v>
                </c:pt>
                <c:pt idx="643">
                  <c:v>67.025999999999996</c:v>
                </c:pt>
                <c:pt idx="644">
                  <c:v>66.846999999999994</c:v>
                </c:pt>
                <c:pt idx="645">
                  <c:v>67.028000000000006</c:v>
                </c:pt>
                <c:pt idx="646">
                  <c:v>66.891999999999996</c:v>
                </c:pt>
                <c:pt idx="647">
                  <c:v>66.935000000000002</c:v>
                </c:pt>
                <c:pt idx="648">
                  <c:v>66.932000000000002</c:v>
                </c:pt>
                <c:pt idx="649">
                  <c:v>66.897999999999996</c:v>
                </c:pt>
                <c:pt idx="650">
                  <c:v>66.960999999999999</c:v>
                </c:pt>
                <c:pt idx="651">
                  <c:v>66.974000000000004</c:v>
                </c:pt>
                <c:pt idx="652">
                  <c:v>66.956000000000003</c:v>
                </c:pt>
                <c:pt idx="653">
                  <c:v>66.941000000000003</c:v>
                </c:pt>
                <c:pt idx="654">
                  <c:v>66.966999999999999</c:v>
                </c:pt>
                <c:pt idx="655">
                  <c:v>66.942999999999998</c:v>
                </c:pt>
                <c:pt idx="656">
                  <c:v>66.933000000000007</c:v>
                </c:pt>
                <c:pt idx="657">
                  <c:v>66.992999999999995</c:v>
                </c:pt>
                <c:pt idx="658">
                  <c:v>66.927000000000007</c:v>
                </c:pt>
                <c:pt idx="659">
                  <c:v>67.012</c:v>
                </c:pt>
                <c:pt idx="660">
                  <c:v>66.915999999999997</c:v>
                </c:pt>
                <c:pt idx="661">
                  <c:v>66.978999999999999</c:v>
                </c:pt>
                <c:pt idx="662">
                  <c:v>66.86</c:v>
                </c:pt>
                <c:pt idx="663">
                  <c:v>66.846999999999994</c:v>
                </c:pt>
                <c:pt idx="664">
                  <c:v>66.843999999999994</c:v>
                </c:pt>
                <c:pt idx="665">
                  <c:v>66.944000000000003</c:v>
                </c:pt>
                <c:pt idx="666">
                  <c:v>66.847999999999999</c:v>
                </c:pt>
                <c:pt idx="667">
                  <c:v>66.798000000000002</c:v>
                </c:pt>
                <c:pt idx="668">
                  <c:v>66.763000000000005</c:v>
                </c:pt>
                <c:pt idx="669">
                  <c:v>66.799000000000007</c:v>
                </c:pt>
                <c:pt idx="670">
                  <c:v>66.823999999999998</c:v>
                </c:pt>
                <c:pt idx="671">
                  <c:v>66.852000000000004</c:v>
                </c:pt>
                <c:pt idx="672">
                  <c:v>66.748999999999995</c:v>
                </c:pt>
                <c:pt idx="673">
                  <c:v>66.747</c:v>
                </c:pt>
                <c:pt idx="674">
                  <c:v>66.873000000000005</c:v>
                </c:pt>
                <c:pt idx="675">
                  <c:v>66.685000000000002</c:v>
                </c:pt>
                <c:pt idx="676">
                  <c:v>66.820000000000007</c:v>
                </c:pt>
                <c:pt idx="677">
                  <c:v>66.787000000000006</c:v>
                </c:pt>
                <c:pt idx="678">
                  <c:v>66.885999999999996</c:v>
                </c:pt>
                <c:pt idx="679">
                  <c:v>66.852000000000004</c:v>
                </c:pt>
                <c:pt idx="680">
                  <c:v>67.013000000000005</c:v>
                </c:pt>
                <c:pt idx="681">
                  <c:v>66.783000000000001</c:v>
                </c:pt>
                <c:pt idx="682">
                  <c:v>66.908000000000001</c:v>
                </c:pt>
                <c:pt idx="683">
                  <c:v>66.796999999999997</c:v>
                </c:pt>
                <c:pt idx="684">
                  <c:v>66.870999999999995</c:v>
                </c:pt>
                <c:pt idx="685">
                  <c:v>66.789000000000001</c:v>
                </c:pt>
                <c:pt idx="686">
                  <c:v>66.744</c:v>
                </c:pt>
                <c:pt idx="687">
                  <c:v>66.81</c:v>
                </c:pt>
                <c:pt idx="688">
                  <c:v>66.879000000000005</c:v>
                </c:pt>
                <c:pt idx="689">
                  <c:v>66.712000000000003</c:v>
                </c:pt>
                <c:pt idx="690">
                  <c:v>67.06</c:v>
                </c:pt>
                <c:pt idx="691">
                  <c:v>66.787999999999997</c:v>
                </c:pt>
                <c:pt idx="692">
                  <c:v>66.733999999999995</c:v>
                </c:pt>
                <c:pt idx="693">
                  <c:v>66.716999999999999</c:v>
                </c:pt>
                <c:pt idx="694">
                  <c:v>66.557000000000002</c:v>
                </c:pt>
                <c:pt idx="695">
                  <c:v>66.712000000000003</c:v>
                </c:pt>
                <c:pt idx="696">
                  <c:v>66.715000000000003</c:v>
                </c:pt>
                <c:pt idx="697">
                  <c:v>66.787999999999997</c:v>
                </c:pt>
                <c:pt idx="698">
                  <c:v>66.772999999999996</c:v>
                </c:pt>
                <c:pt idx="699">
                  <c:v>66.820000000000007</c:v>
                </c:pt>
                <c:pt idx="700">
                  <c:v>66.721000000000004</c:v>
                </c:pt>
                <c:pt idx="701">
                  <c:v>66.573999999999998</c:v>
                </c:pt>
                <c:pt idx="702">
                  <c:v>66.850999999999999</c:v>
                </c:pt>
                <c:pt idx="703">
                  <c:v>66.878</c:v>
                </c:pt>
                <c:pt idx="704">
                  <c:v>66.8</c:v>
                </c:pt>
                <c:pt idx="705">
                  <c:v>66.709999999999994</c:v>
                </c:pt>
                <c:pt idx="706">
                  <c:v>66.718000000000004</c:v>
                </c:pt>
                <c:pt idx="707">
                  <c:v>66.75</c:v>
                </c:pt>
                <c:pt idx="708">
                  <c:v>66.760000000000005</c:v>
                </c:pt>
                <c:pt idx="709">
                  <c:v>66.605999999999995</c:v>
                </c:pt>
                <c:pt idx="710">
                  <c:v>66.606999999999999</c:v>
                </c:pt>
                <c:pt idx="711">
                  <c:v>66.671000000000006</c:v>
                </c:pt>
                <c:pt idx="712">
                  <c:v>66.558000000000007</c:v>
                </c:pt>
                <c:pt idx="713">
                  <c:v>66.671000000000006</c:v>
                </c:pt>
                <c:pt idx="714">
                  <c:v>66.564000000000007</c:v>
                </c:pt>
                <c:pt idx="715">
                  <c:v>66.756</c:v>
                </c:pt>
                <c:pt idx="716">
                  <c:v>66.733999999999995</c:v>
                </c:pt>
                <c:pt idx="717">
                  <c:v>66.784999999999997</c:v>
                </c:pt>
                <c:pt idx="718">
                  <c:v>66.658000000000001</c:v>
                </c:pt>
                <c:pt idx="719">
                  <c:v>66.793999999999997</c:v>
                </c:pt>
                <c:pt idx="720">
                  <c:v>66.707999999999998</c:v>
                </c:pt>
                <c:pt idx="721">
                  <c:v>66.783000000000001</c:v>
                </c:pt>
                <c:pt idx="722">
                  <c:v>66.625</c:v>
                </c:pt>
                <c:pt idx="723">
                  <c:v>66.540000000000006</c:v>
                </c:pt>
                <c:pt idx="724">
                  <c:v>66.844999999999999</c:v>
                </c:pt>
                <c:pt idx="725">
                  <c:v>66.667000000000002</c:v>
                </c:pt>
                <c:pt idx="726">
                  <c:v>66.878</c:v>
                </c:pt>
                <c:pt idx="727">
                  <c:v>66.587000000000003</c:v>
                </c:pt>
                <c:pt idx="728">
                  <c:v>66.540999999999997</c:v>
                </c:pt>
                <c:pt idx="729">
                  <c:v>66.695999999999998</c:v>
                </c:pt>
                <c:pt idx="730">
                  <c:v>66.698000000000008</c:v>
                </c:pt>
                <c:pt idx="731">
                  <c:v>66.570000000000007</c:v>
                </c:pt>
                <c:pt idx="732">
                  <c:v>66.742000000000004</c:v>
                </c:pt>
                <c:pt idx="733">
                  <c:v>66.768000000000001</c:v>
                </c:pt>
                <c:pt idx="734">
                  <c:v>66.664000000000001</c:v>
                </c:pt>
                <c:pt idx="735">
                  <c:v>66.320000000000007</c:v>
                </c:pt>
                <c:pt idx="736">
                  <c:v>66.602000000000004</c:v>
                </c:pt>
                <c:pt idx="737">
                  <c:v>66.602000000000004</c:v>
                </c:pt>
                <c:pt idx="738">
                  <c:v>66.625</c:v>
                </c:pt>
                <c:pt idx="739">
                  <c:v>66.442999999999998</c:v>
                </c:pt>
                <c:pt idx="740">
                  <c:v>66.363</c:v>
                </c:pt>
                <c:pt idx="741">
                  <c:v>66.576000000000008</c:v>
                </c:pt>
                <c:pt idx="742">
                  <c:v>66.709000000000003</c:v>
                </c:pt>
                <c:pt idx="743">
                  <c:v>66.483999999999995</c:v>
                </c:pt>
                <c:pt idx="744">
                  <c:v>66.581999999999994</c:v>
                </c:pt>
                <c:pt idx="745">
                  <c:v>66.539000000000001</c:v>
                </c:pt>
                <c:pt idx="746">
                  <c:v>66.709999999999994</c:v>
                </c:pt>
                <c:pt idx="747">
                  <c:v>66.635999999999996</c:v>
                </c:pt>
                <c:pt idx="748">
                  <c:v>66.491</c:v>
                </c:pt>
                <c:pt idx="749">
                  <c:v>66.543000000000006</c:v>
                </c:pt>
                <c:pt idx="750">
                  <c:v>66.588999999999999</c:v>
                </c:pt>
                <c:pt idx="751">
                  <c:v>66.638999999999996</c:v>
                </c:pt>
                <c:pt idx="752">
                  <c:v>66.641000000000005</c:v>
                </c:pt>
                <c:pt idx="753">
                  <c:v>66.472999999999999</c:v>
                </c:pt>
                <c:pt idx="754">
                  <c:v>66.715000000000003</c:v>
                </c:pt>
                <c:pt idx="755">
                  <c:v>66.635999999999996</c:v>
                </c:pt>
                <c:pt idx="756">
                  <c:v>66.497</c:v>
                </c:pt>
                <c:pt idx="757">
                  <c:v>66.563000000000002</c:v>
                </c:pt>
                <c:pt idx="758">
                  <c:v>66.578000000000003</c:v>
                </c:pt>
                <c:pt idx="759">
                  <c:v>66.619</c:v>
                </c:pt>
                <c:pt idx="760">
                  <c:v>66.561000000000007</c:v>
                </c:pt>
                <c:pt idx="761">
                  <c:v>66.581000000000003</c:v>
                </c:pt>
                <c:pt idx="762">
                  <c:v>66.629000000000005</c:v>
                </c:pt>
                <c:pt idx="763">
                  <c:v>66.457999999999998</c:v>
                </c:pt>
                <c:pt idx="764">
                  <c:v>66.488</c:v>
                </c:pt>
                <c:pt idx="765">
                  <c:v>66.498000000000005</c:v>
                </c:pt>
                <c:pt idx="766">
                  <c:v>66.483000000000004</c:v>
                </c:pt>
                <c:pt idx="767">
                  <c:v>66.674000000000007</c:v>
                </c:pt>
                <c:pt idx="768">
                  <c:v>66.516999999999996</c:v>
                </c:pt>
                <c:pt idx="769">
                  <c:v>66.742000000000004</c:v>
                </c:pt>
                <c:pt idx="770">
                  <c:v>66.39</c:v>
                </c:pt>
                <c:pt idx="771">
                  <c:v>66.394000000000005</c:v>
                </c:pt>
                <c:pt idx="772">
                  <c:v>66.481999999999999</c:v>
                </c:pt>
                <c:pt idx="773">
                  <c:v>66.585999999999999</c:v>
                </c:pt>
                <c:pt idx="774">
                  <c:v>66.492999999999995</c:v>
                </c:pt>
                <c:pt idx="775">
                  <c:v>66.575000000000003</c:v>
                </c:pt>
                <c:pt idx="776">
                  <c:v>66.513000000000005</c:v>
                </c:pt>
                <c:pt idx="777">
                  <c:v>66.474000000000004</c:v>
                </c:pt>
                <c:pt idx="778">
                  <c:v>66.394000000000005</c:v>
                </c:pt>
                <c:pt idx="779">
                  <c:v>66.515000000000001</c:v>
                </c:pt>
                <c:pt idx="780">
                  <c:v>66.349999999999994</c:v>
                </c:pt>
                <c:pt idx="781">
                  <c:v>66.495000000000005</c:v>
                </c:pt>
                <c:pt idx="782">
                  <c:v>66.426000000000002</c:v>
                </c:pt>
                <c:pt idx="783">
                  <c:v>66.39</c:v>
                </c:pt>
                <c:pt idx="784">
                  <c:v>66.373000000000005</c:v>
                </c:pt>
                <c:pt idx="785">
                  <c:v>66.326999999999998</c:v>
                </c:pt>
                <c:pt idx="786">
                  <c:v>66.564999999999998</c:v>
                </c:pt>
                <c:pt idx="787">
                  <c:v>66.331999999999994</c:v>
                </c:pt>
                <c:pt idx="788">
                  <c:v>66.512</c:v>
                </c:pt>
                <c:pt idx="789">
                  <c:v>66.498999999999995</c:v>
                </c:pt>
                <c:pt idx="790">
                  <c:v>66.433999999999997</c:v>
                </c:pt>
                <c:pt idx="791">
                  <c:v>66.509</c:v>
                </c:pt>
                <c:pt idx="792">
                  <c:v>66.454000000000008</c:v>
                </c:pt>
                <c:pt idx="793">
                  <c:v>66.516999999999996</c:v>
                </c:pt>
                <c:pt idx="794">
                  <c:v>66.331999999999994</c:v>
                </c:pt>
                <c:pt idx="795">
                  <c:v>66.501000000000005</c:v>
                </c:pt>
                <c:pt idx="796">
                  <c:v>66.56</c:v>
                </c:pt>
                <c:pt idx="797">
                  <c:v>66.447000000000003</c:v>
                </c:pt>
                <c:pt idx="798">
                  <c:v>66.52</c:v>
                </c:pt>
                <c:pt idx="799">
                  <c:v>66.372</c:v>
                </c:pt>
                <c:pt idx="800">
                  <c:v>66.427999999999997</c:v>
                </c:pt>
                <c:pt idx="801">
                  <c:v>66.406999999999996</c:v>
                </c:pt>
                <c:pt idx="802">
                  <c:v>66.432000000000002</c:v>
                </c:pt>
                <c:pt idx="803">
                  <c:v>66.382000000000005</c:v>
                </c:pt>
                <c:pt idx="804">
                  <c:v>66.462999999999994</c:v>
                </c:pt>
                <c:pt idx="805">
                  <c:v>66.317000000000007</c:v>
                </c:pt>
                <c:pt idx="806">
                  <c:v>66.340999999999994</c:v>
                </c:pt>
                <c:pt idx="807">
                  <c:v>66.254000000000005</c:v>
                </c:pt>
                <c:pt idx="808">
                  <c:v>66.28</c:v>
                </c:pt>
                <c:pt idx="809">
                  <c:v>66.289000000000001</c:v>
                </c:pt>
                <c:pt idx="810">
                  <c:v>66.19</c:v>
                </c:pt>
                <c:pt idx="811">
                  <c:v>66.23</c:v>
                </c:pt>
                <c:pt idx="812">
                  <c:v>66.290999999999997</c:v>
                </c:pt>
                <c:pt idx="813">
                  <c:v>66.254000000000005</c:v>
                </c:pt>
                <c:pt idx="814">
                  <c:v>66.350999999999999</c:v>
                </c:pt>
                <c:pt idx="815">
                  <c:v>66.302000000000007</c:v>
                </c:pt>
                <c:pt idx="816">
                  <c:v>66.346999999999994</c:v>
                </c:pt>
                <c:pt idx="817">
                  <c:v>66.353999999999999</c:v>
                </c:pt>
                <c:pt idx="818">
                  <c:v>66.149000000000001</c:v>
                </c:pt>
                <c:pt idx="819">
                  <c:v>66.317000000000007</c:v>
                </c:pt>
                <c:pt idx="820">
                  <c:v>66.305000000000007</c:v>
                </c:pt>
                <c:pt idx="821">
                  <c:v>66.221999999999994</c:v>
                </c:pt>
                <c:pt idx="822">
                  <c:v>66.197000000000003</c:v>
                </c:pt>
                <c:pt idx="823">
                  <c:v>66.388000000000005</c:v>
                </c:pt>
                <c:pt idx="824">
                  <c:v>66.266000000000005</c:v>
                </c:pt>
                <c:pt idx="825">
                  <c:v>66.322000000000003</c:v>
                </c:pt>
                <c:pt idx="826">
                  <c:v>66.111999999999995</c:v>
                </c:pt>
                <c:pt idx="827">
                  <c:v>66.251999999999995</c:v>
                </c:pt>
                <c:pt idx="828">
                  <c:v>66.234999999999999</c:v>
                </c:pt>
                <c:pt idx="829">
                  <c:v>66.275999999999996</c:v>
                </c:pt>
                <c:pt idx="830">
                  <c:v>66.308999999999997</c:v>
                </c:pt>
                <c:pt idx="831">
                  <c:v>66.396000000000001</c:v>
                </c:pt>
                <c:pt idx="832">
                  <c:v>66.326000000000008</c:v>
                </c:pt>
                <c:pt idx="833">
                  <c:v>66.278999999999996</c:v>
                </c:pt>
                <c:pt idx="834">
                  <c:v>66.275000000000006</c:v>
                </c:pt>
                <c:pt idx="835">
                  <c:v>66.204999999999998</c:v>
                </c:pt>
                <c:pt idx="836">
                  <c:v>66.256</c:v>
                </c:pt>
                <c:pt idx="837">
                  <c:v>66.388999999999996</c:v>
                </c:pt>
                <c:pt idx="838">
                  <c:v>66.153999999999996</c:v>
                </c:pt>
                <c:pt idx="839">
                  <c:v>66.286000000000001</c:v>
                </c:pt>
                <c:pt idx="840">
                  <c:v>66.245000000000005</c:v>
                </c:pt>
                <c:pt idx="841">
                  <c:v>66.334000000000003</c:v>
                </c:pt>
                <c:pt idx="842">
                  <c:v>66.191000000000003</c:v>
                </c:pt>
                <c:pt idx="843">
                  <c:v>66.162999999999997</c:v>
                </c:pt>
                <c:pt idx="844">
                  <c:v>66.305999999999997</c:v>
                </c:pt>
                <c:pt idx="845">
                  <c:v>66.227000000000004</c:v>
                </c:pt>
                <c:pt idx="846">
                  <c:v>66.113</c:v>
                </c:pt>
                <c:pt idx="847">
                  <c:v>66.281000000000006</c:v>
                </c:pt>
                <c:pt idx="848">
                  <c:v>66.245000000000005</c:v>
                </c:pt>
                <c:pt idx="849">
                  <c:v>66.242999999999995</c:v>
                </c:pt>
                <c:pt idx="850">
                  <c:v>66.248999999999995</c:v>
                </c:pt>
                <c:pt idx="851">
                  <c:v>66.165000000000006</c:v>
                </c:pt>
                <c:pt idx="852">
                  <c:v>66.248000000000005</c:v>
                </c:pt>
                <c:pt idx="853">
                  <c:v>66.201000000000008</c:v>
                </c:pt>
                <c:pt idx="854">
                  <c:v>66.171999999999997</c:v>
                </c:pt>
                <c:pt idx="855">
                  <c:v>66.180999999999997</c:v>
                </c:pt>
                <c:pt idx="856">
                  <c:v>66.165000000000006</c:v>
                </c:pt>
                <c:pt idx="857">
                  <c:v>66.114000000000004</c:v>
                </c:pt>
                <c:pt idx="858">
                  <c:v>66.057000000000002</c:v>
                </c:pt>
                <c:pt idx="859">
                  <c:v>66.203000000000003</c:v>
                </c:pt>
                <c:pt idx="860">
                  <c:v>66.117000000000004</c:v>
                </c:pt>
                <c:pt idx="861">
                  <c:v>66.05</c:v>
                </c:pt>
                <c:pt idx="862">
                  <c:v>66.084999999999994</c:v>
                </c:pt>
                <c:pt idx="863">
                  <c:v>66.153999999999996</c:v>
                </c:pt>
                <c:pt idx="864">
                  <c:v>66.040000000000006</c:v>
                </c:pt>
                <c:pt idx="865">
                  <c:v>66.185000000000002</c:v>
                </c:pt>
                <c:pt idx="866">
                  <c:v>66.195000000000007</c:v>
                </c:pt>
                <c:pt idx="867">
                  <c:v>66.116</c:v>
                </c:pt>
                <c:pt idx="868">
                  <c:v>66.013000000000005</c:v>
                </c:pt>
                <c:pt idx="869">
                  <c:v>66.153000000000006</c:v>
                </c:pt>
                <c:pt idx="870">
                  <c:v>66.277000000000001</c:v>
                </c:pt>
                <c:pt idx="871">
                  <c:v>66.028999999999996</c:v>
                </c:pt>
                <c:pt idx="872">
                  <c:v>66.093000000000004</c:v>
                </c:pt>
                <c:pt idx="873">
                  <c:v>66.141000000000005</c:v>
                </c:pt>
                <c:pt idx="874">
                  <c:v>66.055999999999997</c:v>
                </c:pt>
                <c:pt idx="875">
                  <c:v>66.054000000000002</c:v>
                </c:pt>
                <c:pt idx="876">
                  <c:v>66.037999999999997</c:v>
                </c:pt>
                <c:pt idx="877">
                  <c:v>66.091999999999999</c:v>
                </c:pt>
                <c:pt idx="878">
                  <c:v>66.241</c:v>
                </c:pt>
                <c:pt idx="879">
                  <c:v>66.049000000000007</c:v>
                </c:pt>
                <c:pt idx="880">
                  <c:v>66.099999999999994</c:v>
                </c:pt>
                <c:pt idx="881">
                  <c:v>66.150000000000006</c:v>
                </c:pt>
                <c:pt idx="882">
                  <c:v>65.896000000000001</c:v>
                </c:pt>
                <c:pt idx="883">
                  <c:v>65.989000000000004</c:v>
                </c:pt>
                <c:pt idx="884">
                  <c:v>66.106999999999999</c:v>
                </c:pt>
                <c:pt idx="885">
                  <c:v>65.941000000000003</c:v>
                </c:pt>
                <c:pt idx="886">
                  <c:v>66.108000000000004</c:v>
                </c:pt>
                <c:pt idx="887">
                  <c:v>66.079000000000008</c:v>
                </c:pt>
                <c:pt idx="888">
                  <c:v>66.125</c:v>
                </c:pt>
                <c:pt idx="889">
                  <c:v>66.052999999999997</c:v>
                </c:pt>
                <c:pt idx="890">
                  <c:v>66.111999999999995</c:v>
                </c:pt>
                <c:pt idx="891">
                  <c:v>66.082999999999998</c:v>
                </c:pt>
                <c:pt idx="892">
                  <c:v>66.012</c:v>
                </c:pt>
                <c:pt idx="893">
                  <c:v>66.019000000000005</c:v>
                </c:pt>
                <c:pt idx="894">
                  <c:v>66.070000000000007</c:v>
                </c:pt>
                <c:pt idx="895">
                  <c:v>66.052999999999997</c:v>
                </c:pt>
                <c:pt idx="896">
                  <c:v>66.120999999999995</c:v>
                </c:pt>
                <c:pt idx="897">
                  <c:v>65.968000000000004</c:v>
                </c:pt>
                <c:pt idx="898">
                  <c:v>65.932000000000002</c:v>
                </c:pt>
                <c:pt idx="899">
                  <c:v>66.018000000000001</c:v>
                </c:pt>
                <c:pt idx="900">
                  <c:v>65.991</c:v>
                </c:pt>
                <c:pt idx="901">
                  <c:v>66.037999999999997</c:v>
                </c:pt>
                <c:pt idx="902">
                  <c:v>66.001000000000005</c:v>
                </c:pt>
                <c:pt idx="903">
                  <c:v>65.986000000000004</c:v>
                </c:pt>
                <c:pt idx="904">
                  <c:v>65.965999999999994</c:v>
                </c:pt>
                <c:pt idx="905">
                  <c:v>65.875</c:v>
                </c:pt>
                <c:pt idx="906">
                  <c:v>66.09</c:v>
                </c:pt>
                <c:pt idx="907">
                  <c:v>66.195000000000007</c:v>
                </c:pt>
                <c:pt idx="908">
                  <c:v>65.866</c:v>
                </c:pt>
                <c:pt idx="909">
                  <c:v>66.022999999999996</c:v>
                </c:pt>
                <c:pt idx="910">
                  <c:v>66.037000000000006</c:v>
                </c:pt>
                <c:pt idx="911">
                  <c:v>65.986000000000004</c:v>
                </c:pt>
                <c:pt idx="912">
                  <c:v>66.090999999999994</c:v>
                </c:pt>
                <c:pt idx="913">
                  <c:v>66.061000000000007</c:v>
                </c:pt>
                <c:pt idx="914">
                  <c:v>66.165000000000006</c:v>
                </c:pt>
                <c:pt idx="915">
                  <c:v>66.209999999999994</c:v>
                </c:pt>
                <c:pt idx="916">
                  <c:v>66.075000000000003</c:v>
                </c:pt>
                <c:pt idx="917">
                  <c:v>65.858000000000004</c:v>
                </c:pt>
                <c:pt idx="918">
                  <c:v>65.956000000000003</c:v>
                </c:pt>
                <c:pt idx="919">
                  <c:v>65.927000000000007</c:v>
                </c:pt>
                <c:pt idx="920">
                  <c:v>66.025999999999996</c:v>
                </c:pt>
                <c:pt idx="921">
                  <c:v>65.945999999999998</c:v>
                </c:pt>
                <c:pt idx="922">
                  <c:v>65.94</c:v>
                </c:pt>
                <c:pt idx="923">
                  <c:v>66.004000000000005</c:v>
                </c:pt>
                <c:pt idx="924">
                  <c:v>66.042000000000002</c:v>
                </c:pt>
                <c:pt idx="925">
                  <c:v>65.784999999999997</c:v>
                </c:pt>
                <c:pt idx="926">
                  <c:v>65.923000000000002</c:v>
                </c:pt>
                <c:pt idx="927">
                  <c:v>66.093999999999994</c:v>
                </c:pt>
                <c:pt idx="928">
                  <c:v>65.852999999999994</c:v>
                </c:pt>
                <c:pt idx="929">
                  <c:v>65.978999999999999</c:v>
                </c:pt>
                <c:pt idx="930">
                  <c:v>65.863</c:v>
                </c:pt>
                <c:pt idx="931">
                  <c:v>65.891999999999996</c:v>
                </c:pt>
                <c:pt idx="932">
                  <c:v>66.070000000000007</c:v>
                </c:pt>
                <c:pt idx="933">
                  <c:v>65.984999999999999</c:v>
                </c:pt>
                <c:pt idx="934">
                  <c:v>65.772999999999996</c:v>
                </c:pt>
                <c:pt idx="935">
                  <c:v>66.048000000000002</c:v>
                </c:pt>
                <c:pt idx="936">
                  <c:v>65.936999999999998</c:v>
                </c:pt>
                <c:pt idx="937">
                  <c:v>66.025999999999996</c:v>
                </c:pt>
                <c:pt idx="938">
                  <c:v>65.777000000000001</c:v>
                </c:pt>
                <c:pt idx="939">
                  <c:v>65.811000000000007</c:v>
                </c:pt>
                <c:pt idx="940">
                  <c:v>65.912000000000006</c:v>
                </c:pt>
                <c:pt idx="941">
                  <c:v>65.846000000000004</c:v>
                </c:pt>
                <c:pt idx="942">
                  <c:v>65.984999999999999</c:v>
                </c:pt>
                <c:pt idx="943">
                  <c:v>66.003</c:v>
                </c:pt>
                <c:pt idx="944">
                  <c:v>65.866</c:v>
                </c:pt>
                <c:pt idx="945">
                  <c:v>66.084999999999994</c:v>
                </c:pt>
                <c:pt idx="946">
                  <c:v>66.046999999999997</c:v>
                </c:pt>
                <c:pt idx="947">
                  <c:v>65.802000000000007</c:v>
                </c:pt>
                <c:pt idx="948">
                  <c:v>65.844999999999999</c:v>
                </c:pt>
                <c:pt idx="949">
                  <c:v>65.959999999999994</c:v>
                </c:pt>
                <c:pt idx="950">
                  <c:v>65.831000000000003</c:v>
                </c:pt>
                <c:pt idx="951">
                  <c:v>65.790000000000006</c:v>
                </c:pt>
                <c:pt idx="952">
                  <c:v>65.731999999999999</c:v>
                </c:pt>
                <c:pt idx="953">
                  <c:v>65.834000000000003</c:v>
                </c:pt>
                <c:pt idx="954">
                  <c:v>65.902000000000001</c:v>
                </c:pt>
                <c:pt idx="955">
                  <c:v>65.849000000000004</c:v>
                </c:pt>
                <c:pt idx="956">
                  <c:v>65.799000000000007</c:v>
                </c:pt>
                <c:pt idx="957">
                  <c:v>65.817000000000007</c:v>
                </c:pt>
                <c:pt idx="958">
                  <c:v>65.799000000000007</c:v>
                </c:pt>
                <c:pt idx="959">
                  <c:v>65.805000000000007</c:v>
                </c:pt>
                <c:pt idx="960">
                  <c:v>65.852000000000004</c:v>
                </c:pt>
                <c:pt idx="961">
                  <c:v>65.831000000000003</c:v>
                </c:pt>
                <c:pt idx="962">
                  <c:v>65.682000000000002</c:v>
                </c:pt>
                <c:pt idx="963">
                  <c:v>65.897999999999996</c:v>
                </c:pt>
                <c:pt idx="964">
                  <c:v>65.768000000000001</c:v>
                </c:pt>
                <c:pt idx="965">
                  <c:v>65.796999999999997</c:v>
                </c:pt>
                <c:pt idx="966">
                  <c:v>65.739999999999995</c:v>
                </c:pt>
                <c:pt idx="967">
                  <c:v>65.783000000000001</c:v>
                </c:pt>
                <c:pt idx="968">
                  <c:v>65.697000000000003</c:v>
                </c:pt>
                <c:pt idx="969">
                  <c:v>65.840999999999994</c:v>
                </c:pt>
                <c:pt idx="970">
                  <c:v>65.617999999999995</c:v>
                </c:pt>
                <c:pt idx="971">
                  <c:v>65.783000000000001</c:v>
                </c:pt>
                <c:pt idx="972">
                  <c:v>65.790999999999997</c:v>
                </c:pt>
                <c:pt idx="973">
                  <c:v>65.878</c:v>
                </c:pt>
                <c:pt idx="974">
                  <c:v>65.855000000000004</c:v>
                </c:pt>
                <c:pt idx="975">
                  <c:v>65.863</c:v>
                </c:pt>
                <c:pt idx="976">
                  <c:v>65.748000000000005</c:v>
                </c:pt>
                <c:pt idx="977">
                  <c:v>65.849999999999994</c:v>
                </c:pt>
                <c:pt idx="978">
                  <c:v>65.730999999999995</c:v>
                </c:pt>
                <c:pt idx="979">
                  <c:v>65.677000000000007</c:v>
                </c:pt>
                <c:pt idx="980">
                  <c:v>65.896000000000001</c:v>
                </c:pt>
                <c:pt idx="981">
                  <c:v>65.753</c:v>
                </c:pt>
                <c:pt idx="982">
                  <c:v>65.847999999999999</c:v>
                </c:pt>
                <c:pt idx="983">
                  <c:v>65.718999999999994</c:v>
                </c:pt>
                <c:pt idx="984">
                  <c:v>65.820999999999998</c:v>
                </c:pt>
                <c:pt idx="985">
                  <c:v>65.790999999999997</c:v>
                </c:pt>
                <c:pt idx="986">
                  <c:v>65.691000000000003</c:v>
                </c:pt>
                <c:pt idx="987">
                  <c:v>65.744</c:v>
                </c:pt>
                <c:pt idx="988">
                  <c:v>65.756</c:v>
                </c:pt>
                <c:pt idx="989">
                  <c:v>65.718999999999994</c:v>
                </c:pt>
                <c:pt idx="990">
                  <c:v>65.747</c:v>
                </c:pt>
                <c:pt idx="991">
                  <c:v>65.620999999999995</c:v>
                </c:pt>
                <c:pt idx="992">
                  <c:v>65.798000000000002</c:v>
                </c:pt>
                <c:pt idx="993">
                  <c:v>65.763999999999996</c:v>
                </c:pt>
                <c:pt idx="994">
                  <c:v>65.805999999999997</c:v>
                </c:pt>
                <c:pt idx="995">
                  <c:v>65.738</c:v>
                </c:pt>
                <c:pt idx="996">
                  <c:v>65.745999999999995</c:v>
                </c:pt>
                <c:pt idx="997">
                  <c:v>65.775999999999996</c:v>
                </c:pt>
                <c:pt idx="998">
                  <c:v>65.619</c:v>
                </c:pt>
                <c:pt idx="999">
                  <c:v>65.671999999999997</c:v>
                </c:pt>
                <c:pt idx="1000">
                  <c:v>65.668999999999997</c:v>
                </c:pt>
                <c:pt idx="1001">
                  <c:v>65.689000000000007</c:v>
                </c:pt>
                <c:pt idx="1002">
                  <c:v>65.597999999999999</c:v>
                </c:pt>
                <c:pt idx="1003">
                  <c:v>65.739999999999995</c:v>
                </c:pt>
                <c:pt idx="1004">
                  <c:v>65.75</c:v>
                </c:pt>
                <c:pt idx="1005">
                  <c:v>65.698000000000008</c:v>
                </c:pt>
                <c:pt idx="1006">
                  <c:v>65.67</c:v>
                </c:pt>
                <c:pt idx="1007">
                  <c:v>65.683000000000007</c:v>
                </c:pt>
                <c:pt idx="1008">
                  <c:v>65.718000000000004</c:v>
                </c:pt>
                <c:pt idx="1009">
                  <c:v>65.8</c:v>
                </c:pt>
                <c:pt idx="1010">
                  <c:v>65.662000000000006</c:v>
                </c:pt>
                <c:pt idx="1011">
                  <c:v>65.611000000000004</c:v>
                </c:pt>
                <c:pt idx="1012">
                  <c:v>65.712999999999994</c:v>
                </c:pt>
                <c:pt idx="1013">
                  <c:v>65.631</c:v>
                </c:pt>
                <c:pt idx="1014">
                  <c:v>65.77</c:v>
                </c:pt>
                <c:pt idx="1015">
                  <c:v>65.682000000000002</c:v>
                </c:pt>
                <c:pt idx="1016">
                  <c:v>65.692999999999998</c:v>
                </c:pt>
                <c:pt idx="1017">
                  <c:v>65.525999999999996</c:v>
                </c:pt>
                <c:pt idx="1018">
                  <c:v>65.605000000000004</c:v>
                </c:pt>
                <c:pt idx="1019">
                  <c:v>65.715000000000003</c:v>
                </c:pt>
                <c:pt idx="1020">
                  <c:v>65.620999999999995</c:v>
                </c:pt>
                <c:pt idx="1021">
                  <c:v>65.67</c:v>
                </c:pt>
                <c:pt idx="1022">
                  <c:v>65.614000000000004</c:v>
                </c:pt>
                <c:pt idx="1023">
                  <c:v>65.525000000000006</c:v>
                </c:pt>
                <c:pt idx="1024">
                  <c:v>65.558000000000007</c:v>
                </c:pt>
                <c:pt idx="1025">
                  <c:v>65.707999999999998</c:v>
                </c:pt>
                <c:pt idx="1026">
                  <c:v>65.495000000000005</c:v>
                </c:pt>
                <c:pt idx="1027">
                  <c:v>65.591999999999999</c:v>
                </c:pt>
                <c:pt idx="1028">
                  <c:v>65.573000000000008</c:v>
                </c:pt>
                <c:pt idx="1029">
                  <c:v>65.775000000000006</c:v>
                </c:pt>
                <c:pt idx="1030">
                  <c:v>65.566000000000003</c:v>
                </c:pt>
                <c:pt idx="1031">
                  <c:v>65.725999999999999</c:v>
                </c:pt>
                <c:pt idx="1032">
                  <c:v>65.536000000000001</c:v>
                </c:pt>
                <c:pt idx="1033">
                  <c:v>65.512</c:v>
                </c:pt>
                <c:pt idx="1034">
                  <c:v>65.277000000000001</c:v>
                </c:pt>
                <c:pt idx="1035">
                  <c:v>65.718999999999994</c:v>
                </c:pt>
                <c:pt idx="1036">
                  <c:v>65.66</c:v>
                </c:pt>
                <c:pt idx="1037">
                  <c:v>65.643000000000001</c:v>
                </c:pt>
                <c:pt idx="1038">
                  <c:v>65.534999999999997</c:v>
                </c:pt>
                <c:pt idx="1039">
                  <c:v>65.569000000000003</c:v>
                </c:pt>
                <c:pt idx="1040">
                  <c:v>65.591999999999999</c:v>
                </c:pt>
                <c:pt idx="1041">
                  <c:v>65.62</c:v>
                </c:pt>
                <c:pt idx="1042">
                  <c:v>65.528999999999996</c:v>
                </c:pt>
                <c:pt idx="1043">
                  <c:v>65.436000000000007</c:v>
                </c:pt>
                <c:pt idx="1044">
                  <c:v>65.536000000000001</c:v>
                </c:pt>
                <c:pt idx="1045">
                  <c:v>65.573999999999998</c:v>
                </c:pt>
                <c:pt idx="1046">
                  <c:v>65.570999999999998</c:v>
                </c:pt>
                <c:pt idx="1047">
                  <c:v>65.454999999999998</c:v>
                </c:pt>
                <c:pt idx="1048">
                  <c:v>65.460999999999999</c:v>
                </c:pt>
                <c:pt idx="1049">
                  <c:v>65.593999999999994</c:v>
                </c:pt>
                <c:pt idx="1050">
                  <c:v>65.593000000000004</c:v>
                </c:pt>
                <c:pt idx="1051">
                  <c:v>65.471999999999994</c:v>
                </c:pt>
                <c:pt idx="1052">
                  <c:v>65.593999999999994</c:v>
                </c:pt>
                <c:pt idx="1053">
                  <c:v>65.584999999999994</c:v>
                </c:pt>
                <c:pt idx="1054">
                  <c:v>65.704000000000008</c:v>
                </c:pt>
                <c:pt idx="1055">
                  <c:v>65.498000000000005</c:v>
                </c:pt>
                <c:pt idx="1056">
                  <c:v>65.503</c:v>
                </c:pt>
                <c:pt idx="1057">
                  <c:v>65.439000000000007</c:v>
                </c:pt>
                <c:pt idx="1058">
                  <c:v>65.516999999999996</c:v>
                </c:pt>
                <c:pt idx="1059">
                  <c:v>65.491</c:v>
                </c:pt>
                <c:pt idx="1060">
                  <c:v>65.570999999999998</c:v>
                </c:pt>
                <c:pt idx="1061">
                  <c:v>65.5</c:v>
                </c:pt>
                <c:pt idx="1062">
                  <c:v>65.361999999999995</c:v>
                </c:pt>
                <c:pt idx="1063">
                  <c:v>65.421999999999997</c:v>
                </c:pt>
                <c:pt idx="1064">
                  <c:v>65.507000000000005</c:v>
                </c:pt>
                <c:pt idx="1065">
                  <c:v>65.417000000000002</c:v>
                </c:pt>
                <c:pt idx="1066">
                  <c:v>65.403000000000006</c:v>
                </c:pt>
                <c:pt idx="1067">
                  <c:v>65.302000000000007</c:v>
                </c:pt>
                <c:pt idx="1068">
                  <c:v>65.617000000000004</c:v>
                </c:pt>
                <c:pt idx="1069">
                  <c:v>65.477999999999994</c:v>
                </c:pt>
                <c:pt idx="1070">
                  <c:v>65.444000000000003</c:v>
                </c:pt>
                <c:pt idx="1071">
                  <c:v>65.510000000000005</c:v>
                </c:pt>
                <c:pt idx="1072">
                  <c:v>65.373000000000005</c:v>
                </c:pt>
                <c:pt idx="1073">
                  <c:v>65.415999999999997</c:v>
                </c:pt>
                <c:pt idx="1074">
                  <c:v>65.353999999999999</c:v>
                </c:pt>
                <c:pt idx="1075">
                  <c:v>65.650999999999996</c:v>
                </c:pt>
                <c:pt idx="1076">
                  <c:v>65.477000000000004</c:v>
                </c:pt>
                <c:pt idx="1077">
                  <c:v>65.45</c:v>
                </c:pt>
                <c:pt idx="1078">
                  <c:v>65.436000000000007</c:v>
                </c:pt>
                <c:pt idx="1079">
                  <c:v>65.402000000000001</c:v>
                </c:pt>
                <c:pt idx="1080">
                  <c:v>65.335999999999999</c:v>
                </c:pt>
                <c:pt idx="1081">
                  <c:v>65.498999999999995</c:v>
                </c:pt>
                <c:pt idx="1082">
                  <c:v>65.53</c:v>
                </c:pt>
                <c:pt idx="1083">
                  <c:v>65.415000000000006</c:v>
                </c:pt>
                <c:pt idx="1084">
                  <c:v>65.52</c:v>
                </c:pt>
                <c:pt idx="1085">
                  <c:v>65.418000000000006</c:v>
                </c:pt>
                <c:pt idx="1086">
                  <c:v>65.448999999999998</c:v>
                </c:pt>
                <c:pt idx="1087">
                  <c:v>65.424999999999997</c:v>
                </c:pt>
                <c:pt idx="1088">
                  <c:v>65.394999999999996</c:v>
                </c:pt>
                <c:pt idx="1089">
                  <c:v>65.311999999999998</c:v>
                </c:pt>
                <c:pt idx="1090">
                  <c:v>65.463999999999999</c:v>
                </c:pt>
                <c:pt idx="1091">
                  <c:v>65.524000000000001</c:v>
                </c:pt>
                <c:pt idx="1092">
                  <c:v>65.411000000000001</c:v>
                </c:pt>
                <c:pt idx="1093">
                  <c:v>65.311999999999998</c:v>
                </c:pt>
                <c:pt idx="1094">
                  <c:v>65.355000000000004</c:v>
                </c:pt>
                <c:pt idx="1095">
                  <c:v>65.400999999999996</c:v>
                </c:pt>
                <c:pt idx="1096">
                  <c:v>65.441000000000003</c:v>
                </c:pt>
                <c:pt idx="1097">
                  <c:v>65.491</c:v>
                </c:pt>
                <c:pt idx="1098">
                  <c:v>65.319000000000003</c:v>
                </c:pt>
                <c:pt idx="1099">
                  <c:v>65.343000000000004</c:v>
                </c:pt>
                <c:pt idx="1100">
                  <c:v>65.438000000000002</c:v>
                </c:pt>
                <c:pt idx="1101">
                  <c:v>65.418999999999997</c:v>
                </c:pt>
                <c:pt idx="1102">
                  <c:v>65.412999999999997</c:v>
                </c:pt>
                <c:pt idx="1103">
                  <c:v>65.516999999999996</c:v>
                </c:pt>
                <c:pt idx="1104">
                  <c:v>65.373999999999995</c:v>
                </c:pt>
                <c:pt idx="1105">
                  <c:v>65.442000000000007</c:v>
                </c:pt>
                <c:pt idx="1106">
                  <c:v>65.382999999999996</c:v>
                </c:pt>
                <c:pt idx="1107">
                  <c:v>65.412000000000006</c:v>
                </c:pt>
                <c:pt idx="1108">
                  <c:v>65.326999999999998</c:v>
                </c:pt>
                <c:pt idx="1109">
                  <c:v>65.442999999999998</c:v>
                </c:pt>
                <c:pt idx="1110">
                  <c:v>65.471000000000004</c:v>
                </c:pt>
                <c:pt idx="1111">
                  <c:v>65.305999999999997</c:v>
                </c:pt>
                <c:pt idx="1112">
                  <c:v>65.355999999999995</c:v>
                </c:pt>
                <c:pt idx="1113">
                  <c:v>65.317000000000007</c:v>
                </c:pt>
                <c:pt idx="1114">
                  <c:v>65.475999999999999</c:v>
                </c:pt>
                <c:pt idx="1115">
                  <c:v>65.373999999999995</c:v>
                </c:pt>
                <c:pt idx="1116">
                  <c:v>65.387</c:v>
                </c:pt>
                <c:pt idx="1117">
                  <c:v>65.435000000000002</c:v>
                </c:pt>
                <c:pt idx="1118">
                  <c:v>65.325000000000003</c:v>
                </c:pt>
                <c:pt idx="1119">
                  <c:v>65.230999999999995</c:v>
                </c:pt>
                <c:pt idx="1120">
                  <c:v>65.186000000000007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214960"/>
        <c:axId val="941215520"/>
      </c:scatterChart>
      <c:valAx>
        <c:axId val="941214960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900" b="0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Time (min)</a:t>
                </a:r>
                <a:endParaRPr lang="ko-KR" altLang="ko-KR" sz="9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41215520"/>
        <c:crosses val="autoZero"/>
        <c:crossBetween val="midCat"/>
        <c:majorUnit val="5"/>
      </c:valAx>
      <c:valAx>
        <c:axId val="941215520"/>
        <c:scaling>
          <c:orientation val="minMax"/>
          <c:max val="75"/>
          <c:min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sz="900" b="0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Fluorescent intensity</a:t>
                </a:r>
                <a:endParaRPr lang="ko-KR" altLang="ko-KR" sz="9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41214960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 200 μM GTP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Sheet1!$C$2:$C$1122</c:f>
              <c:numCache>
                <c:formatCode>General</c:formatCode>
                <c:ptCount val="1121"/>
                <c:pt idx="0">
                  <c:v>70.022999999999996</c:v>
                </c:pt>
                <c:pt idx="1">
                  <c:v>69.971999999999994</c:v>
                </c:pt>
                <c:pt idx="2">
                  <c:v>70.100999999999999</c:v>
                </c:pt>
                <c:pt idx="3">
                  <c:v>69.917999999999992</c:v>
                </c:pt>
                <c:pt idx="4">
                  <c:v>70.081000000000003</c:v>
                </c:pt>
                <c:pt idx="5">
                  <c:v>69.911000000000001</c:v>
                </c:pt>
                <c:pt idx="6">
                  <c:v>69.956999999999994</c:v>
                </c:pt>
                <c:pt idx="7">
                  <c:v>70.042000000000002</c:v>
                </c:pt>
                <c:pt idx="8">
                  <c:v>69.995999999999995</c:v>
                </c:pt>
                <c:pt idx="9">
                  <c:v>69.968999999999994</c:v>
                </c:pt>
                <c:pt idx="10">
                  <c:v>69.980999999999995</c:v>
                </c:pt>
                <c:pt idx="11">
                  <c:v>70.078999999999994</c:v>
                </c:pt>
                <c:pt idx="12">
                  <c:v>70.277999999999992</c:v>
                </c:pt>
                <c:pt idx="13">
                  <c:v>70.397999999999996</c:v>
                </c:pt>
                <c:pt idx="14">
                  <c:v>70.152000000000001</c:v>
                </c:pt>
                <c:pt idx="15">
                  <c:v>69.870999999999995</c:v>
                </c:pt>
                <c:pt idx="16">
                  <c:v>69.956000000000003</c:v>
                </c:pt>
                <c:pt idx="17">
                  <c:v>70.165999999999997</c:v>
                </c:pt>
                <c:pt idx="18">
                  <c:v>69.850999999999999</c:v>
                </c:pt>
                <c:pt idx="19">
                  <c:v>70.393000000000001</c:v>
                </c:pt>
                <c:pt idx="20">
                  <c:v>70.23</c:v>
                </c:pt>
                <c:pt idx="21">
                  <c:v>70.05</c:v>
                </c:pt>
                <c:pt idx="22">
                  <c:v>70.001999999999995</c:v>
                </c:pt>
                <c:pt idx="23">
                  <c:v>70.234999999999999</c:v>
                </c:pt>
                <c:pt idx="24">
                  <c:v>70.259999999999991</c:v>
                </c:pt>
                <c:pt idx="25">
                  <c:v>70.006999999999991</c:v>
                </c:pt>
                <c:pt idx="26">
                  <c:v>70.221000000000004</c:v>
                </c:pt>
                <c:pt idx="27">
                  <c:v>69.89</c:v>
                </c:pt>
                <c:pt idx="28">
                  <c:v>69.956999999999994</c:v>
                </c:pt>
                <c:pt idx="29">
                  <c:v>69.99199999999999</c:v>
                </c:pt>
                <c:pt idx="30">
                  <c:v>70.076999999999998</c:v>
                </c:pt>
                <c:pt idx="31">
                  <c:v>69.840999999999994</c:v>
                </c:pt>
                <c:pt idx="32">
                  <c:v>69.878</c:v>
                </c:pt>
                <c:pt idx="33">
                  <c:v>70.031999999999996</c:v>
                </c:pt>
                <c:pt idx="34">
                  <c:v>70.096000000000004</c:v>
                </c:pt>
                <c:pt idx="35">
                  <c:v>69.903999999999996</c:v>
                </c:pt>
                <c:pt idx="36">
                  <c:v>69.924999999999997</c:v>
                </c:pt>
                <c:pt idx="37">
                  <c:v>69.739999999999995</c:v>
                </c:pt>
                <c:pt idx="38">
                  <c:v>69.920999999999992</c:v>
                </c:pt>
                <c:pt idx="39">
                  <c:v>69.99799999999999</c:v>
                </c:pt>
                <c:pt idx="40">
                  <c:v>69.902999999999992</c:v>
                </c:pt>
                <c:pt idx="41">
                  <c:v>69.831000000000003</c:v>
                </c:pt>
                <c:pt idx="42">
                  <c:v>69.903999999999996</c:v>
                </c:pt>
                <c:pt idx="43">
                  <c:v>69.846000000000004</c:v>
                </c:pt>
                <c:pt idx="44">
                  <c:v>70.009999999999991</c:v>
                </c:pt>
                <c:pt idx="45">
                  <c:v>69.99799999999999</c:v>
                </c:pt>
                <c:pt idx="46">
                  <c:v>70.001999999999995</c:v>
                </c:pt>
                <c:pt idx="47">
                  <c:v>69.668999999999997</c:v>
                </c:pt>
                <c:pt idx="48">
                  <c:v>69.641999999999996</c:v>
                </c:pt>
                <c:pt idx="49">
                  <c:v>69.585999999999999</c:v>
                </c:pt>
                <c:pt idx="50">
                  <c:v>69.706999999999994</c:v>
                </c:pt>
                <c:pt idx="51">
                  <c:v>69.771000000000001</c:v>
                </c:pt>
                <c:pt idx="52">
                  <c:v>69.491</c:v>
                </c:pt>
                <c:pt idx="53">
                  <c:v>69.715999999999994</c:v>
                </c:pt>
                <c:pt idx="54">
                  <c:v>69.972999999999999</c:v>
                </c:pt>
                <c:pt idx="55">
                  <c:v>69.820999999999998</c:v>
                </c:pt>
                <c:pt idx="56">
                  <c:v>69.823999999999998</c:v>
                </c:pt>
                <c:pt idx="57">
                  <c:v>69.795000000000002</c:v>
                </c:pt>
                <c:pt idx="58">
                  <c:v>70.125999999999991</c:v>
                </c:pt>
                <c:pt idx="59">
                  <c:v>69.807000000000002</c:v>
                </c:pt>
                <c:pt idx="60">
                  <c:v>69.801000000000002</c:v>
                </c:pt>
                <c:pt idx="61">
                  <c:v>69.551000000000002</c:v>
                </c:pt>
                <c:pt idx="62">
                  <c:v>69.69</c:v>
                </c:pt>
                <c:pt idx="63">
                  <c:v>69.92</c:v>
                </c:pt>
                <c:pt idx="64">
                  <c:v>69.585999999999999</c:v>
                </c:pt>
                <c:pt idx="65">
                  <c:v>69.911000000000001</c:v>
                </c:pt>
                <c:pt idx="66">
                  <c:v>69.570999999999998</c:v>
                </c:pt>
                <c:pt idx="67">
                  <c:v>69.662999999999997</c:v>
                </c:pt>
                <c:pt idx="68">
                  <c:v>69.825999999999993</c:v>
                </c:pt>
                <c:pt idx="69">
                  <c:v>69.480999999999995</c:v>
                </c:pt>
                <c:pt idx="70">
                  <c:v>69.741</c:v>
                </c:pt>
                <c:pt idx="71">
                  <c:v>69.670999999999992</c:v>
                </c:pt>
                <c:pt idx="72">
                  <c:v>69.48899999999999</c:v>
                </c:pt>
                <c:pt idx="73">
                  <c:v>69.713999999999999</c:v>
                </c:pt>
                <c:pt idx="74">
                  <c:v>69.698999999999998</c:v>
                </c:pt>
                <c:pt idx="75">
                  <c:v>69.49799999999999</c:v>
                </c:pt>
                <c:pt idx="76">
                  <c:v>69.581999999999994</c:v>
                </c:pt>
                <c:pt idx="77">
                  <c:v>69.468000000000004</c:v>
                </c:pt>
                <c:pt idx="78">
                  <c:v>69.56</c:v>
                </c:pt>
                <c:pt idx="79">
                  <c:v>69.668999999999997</c:v>
                </c:pt>
                <c:pt idx="80">
                  <c:v>69.593000000000004</c:v>
                </c:pt>
                <c:pt idx="81">
                  <c:v>69.573999999999998</c:v>
                </c:pt>
                <c:pt idx="82">
                  <c:v>69.765000000000001</c:v>
                </c:pt>
                <c:pt idx="83">
                  <c:v>69.536999999999992</c:v>
                </c:pt>
                <c:pt idx="84">
                  <c:v>69.691000000000003</c:v>
                </c:pt>
                <c:pt idx="85">
                  <c:v>69.441999999999993</c:v>
                </c:pt>
                <c:pt idx="86">
                  <c:v>69.399999999999991</c:v>
                </c:pt>
                <c:pt idx="87">
                  <c:v>69.55</c:v>
                </c:pt>
                <c:pt idx="88">
                  <c:v>69.573999999999998</c:v>
                </c:pt>
                <c:pt idx="89">
                  <c:v>69.555999999999997</c:v>
                </c:pt>
                <c:pt idx="90">
                  <c:v>69.268999999999991</c:v>
                </c:pt>
                <c:pt idx="91">
                  <c:v>69.572000000000003</c:v>
                </c:pt>
                <c:pt idx="92">
                  <c:v>69.444000000000003</c:v>
                </c:pt>
                <c:pt idx="93">
                  <c:v>69.539000000000001</c:v>
                </c:pt>
                <c:pt idx="94">
                  <c:v>69.472999999999999</c:v>
                </c:pt>
                <c:pt idx="95">
                  <c:v>69.465999999999994</c:v>
                </c:pt>
                <c:pt idx="96">
                  <c:v>69.686999999999998</c:v>
                </c:pt>
                <c:pt idx="97">
                  <c:v>69.328000000000003</c:v>
                </c:pt>
                <c:pt idx="98">
                  <c:v>69.483999999999995</c:v>
                </c:pt>
                <c:pt idx="99">
                  <c:v>69.631999999999991</c:v>
                </c:pt>
                <c:pt idx="100">
                  <c:v>69.45</c:v>
                </c:pt>
                <c:pt idx="101">
                  <c:v>69.518999999999991</c:v>
                </c:pt>
                <c:pt idx="102">
                  <c:v>69.158000000000001</c:v>
                </c:pt>
                <c:pt idx="103">
                  <c:v>69.3</c:v>
                </c:pt>
                <c:pt idx="104">
                  <c:v>69.548000000000002</c:v>
                </c:pt>
                <c:pt idx="105">
                  <c:v>69.412999999999997</c:v>
                </c:pt>
                <c:pt idx="106">
                  <c:v>69.397999999999996</c:v>
                </c:pt>
                <c:pt idx="107">
                  <c:v>69.459000000000003</c:v>
                </c:pt>
                <c:pt idx="108">
                  <c:v>69.581000000000003</c:v>
                </c:pt>
                <c:pt idx="109">
                  <c:v>69.542999999999992</c:v>
                </c:pt>
                <c:pt idx="110">
                  <c:v>69.259</c:v>
                </c:pt>
                <c:pt idx="111">
                  <c:v>69.367999999999995</c:v>
                </c:pt>
                <c:pt idx="112">
                  <c:v>69.445999999999998</c:v>
                </c:pt>
                <c:pt idx="113">
                  <c:v>69.170999999999992</c:v>
                </c:pt>
                <c:pt idx="114">
                  <c:v>69.488</c:v>
                </c:pt>
                <c:pt idx="115">
                  <c:v>69.36999999999999</c:v>
                </c:pt>
                <c:pt idx="116">
                  <c:v>69.418999999999997</c:v>
                </c:pt>
                <c:pt idx="117">
                  <c:v>69.394999999999996</c:v>
                </c:pt>
                <c:pt idx="118">
                  <c:v>69.350999999999999</c:v>
                </c:pt>
                <c:pt idx="119">
                  <c:v>69.233999999999995</c:v>
                </c:pt>
                <c:pt idx="120">
                  <c:v>69.424999999999997</c:v>
                </c:pt>
                <c:pt idx="121">
                  <c:v>69.319999999999993</c:v>
                </c:pt>
                <c:pt idx="122">
                  <c:v>69.259</c:v>
                </c:pt>
                <c:pt idx="123">
                  <c:v>69.125</c:v>
                </c:pt>
                <c:pt idx="124">
                  <c:v>69.334999999999994</c:v>
                </c:pt>
                <c:pt idx="125">
                  <c:v>69.251999999999995</c:v>
                </c:pt>
                <c:pt idx="126">
                  <c:v>69.141999999999996</c:v>
                </c:pt>
                <c:pt idx="127">
                  <c:v>69.149000000000001</c:v>
                </c:pt>
                <c:pt idx="128">
                  <c:v>69.332999999999998</c:v>
                </c:pt>
                <c:pt idx="129">
                  <c:v>69.105000000000004</c:v>
                </c:pt>
                <c:pt idx="130">
                  <c:v>69.352999999999994</c:v>
                </c:pt>
                <c:pt idx="131">
                  <c:v>68.867999999999995</c:v>
                </c:pt>
                <c:pt idx="132">
                  <c:v>69.111999999999995</c:v>
                </c:pt>
                <c:pt idx="133">
                  <c:v>68.980999999999995</c:v>
                </c:pt>
                <c:pt idx="134">
                  <c:v>69.271999999999991</c:v>
                </c:pt>
                <c:pt idx="135">
                  <c:v>68.98</c:v>
                </c:pt>
                <c:pt idx="136">
                  <c:v>69.417000000000002</c:v>
                </c:pt>
                <c:pt idx="137">
                  <c:v>69.231999999999999</c:v>
                </c:pt>
                <c:pt idx="138">
                  <c:v>69.036999999999992</c:v>
                </c:pt>
                <c:pt idx="139">
                  <c:v>69.066999999999993</c:v>
                </c:pt>
                <c:pt idx="140">
                  <c:v>69.066000000000003</c:v>
                </c:pt>
                <c:pt idx="141">
                  <c:v>69.167000000000002</c:v>
                </c:pt>
                <c:pt idx="142">
                  <c:v>69.113</c:v>
                </c:pt>
                <c:pt idx="143">
                  <c:v>69.093999999999994</c:v>
                </c:pt>
                <c:pt idx="144">
                  <c:v>69.197999999999993</c:v>
                </c:pt>
                <c:pt idx="145">
                  <c:v>69.33</c:v>
                </c:pt>
                <c:pt idx="146">
                  <c:v>69.081999999999994</c:v>
                </c:pt>
                <c:pt idx="147">
                  <c:v>68.992999999999995</c:v>
                </c:pt>
                <c:pt idx="148">
                  <c:v>69.256</c:v>
                </c:pt>
                <c:pt idx="149">
                  <c:v>69.048999999999992</c:v>
                </c:pt>
                <c:pt idx="150">
                  <c:v>69.122</c:v>
                </c:pt>
                <c:pt idx="151">
                  <c:v>69.176999999999992</c:v>
                </c:pt>
                <c:pt idx="152">
                  <c:v>69.052999999999997</c:v>
                </c:pt>
                <c:pt idx="153">
                  <c:v>69.11</c:v>
                </c:pt>
                <c:pt idx="154">
                  <c:v>69.213999999999999</c:v>
                </c:pt>
                <c:pt idx="155">
                  <c:v>68.951999999999998</c:v>
                </c:pt>
                <c:pt idx="156">
                  <c:v>69.254999999999995</c:v>
                </c:pt>
                <c:pt idx="157">
                  <c:v>69.084000000000003</c:v>
                </c:pt>
                <c:pt idx="158">
                  <c:v>69.137</c:v>
                </c:pt>
                <c:pt idx="159">
                  <c:v>68.876999999999995</c:v>
                </c:pt>
                <c:pt idx="160">
                  <c:v>69.024000000000001</c:v>
                </c:pt>
                <c:pt idx="161">
                  <c:v>69.197999999999993</c:v>
                </c:pt>
                <c:pt idx="162">
                  <c:v>68.951999999999998</c:v>
                </c:pt>
                <c:pt idx="163">
                  <c:v>68.950999999999993</c:v>
                </c:pt>
                <c:pt idx="164">
                  <c:v>69.209000000000003</c:v>
                </c:pt>
                <c:pt idx="165">
                  <c:v>68.932999999999993</c:v>
                </c:pt>
                <c:pt idx="166">
                  <c:v>69.088999999999999</c:v>
                </c:pt>
                <c:pt idx="167">
                  <c:v>68.930999999999997</c:v>
                </c:pt>
                <c:pt idx="168">
                  <c:v>68.933999999999997</c:v>
                </c:pt>
                <c:pt idx="169">
                  <c:v>69.015000000000001</c:v>
                </c:pt>
                <c:pt idx="170">
                  <c:v>69.066000000000003</c:v>
                </c:pt>
                <c:pt idx="171">
                  <c:v>69.039000000000001</c:v>
                </c:pt>
                <c:pt idx="172">
                  <c:v>68.911000000000001</c:v>
                </c:pt>
                <c:pt idx="173">
                  <c:v>68.975999999999999</c:v>
                </c:pt>
                <c:pt idx="174">
                  <c:v>69.036999999999992</c:v>
                </c:pt>
                <c:pt idx="175">
                  <c:v>69.084999999999994</c:v>
                </c:pt>
                <c:pt idx="176">
                  <c:v>69.215999999999994</c:v>
                </c:pt>
                <c:pt idx="177">
                  <c:v>69.039999999999992</c:v>
                </c:pt>
                <c:pt idx="178">
                  <c:v>68.938000000000002</c:v>
                </c:pt>
                <c:pt idx="179">
                  <c:v>68.86</c:v>
                </c:pt>
                <c:pt idx="180">
                  <c:v>68.971000000000004</c:v>
                </c:pt>
                <c:pt idx="181">
                  <c:v>68.704999999999998</c:v>
                </c:pt>
                <c:pt idx="182">
                  <c:v>68.765999999999991</c:v>
                </c:pt>
                <c:pt idx="183">
                  <c:v>68.84</c:v>
                </c:pt>
                <c:pt idx="184">
                  <c:v>68.875999999999991</c:v>
                </c:pt>
                <c:pt idx="185">
                  <c:v>68.899999999999991</c:v>
                </c:pt>
                <c:pt idx="186">
                  <c:v>68.728999999999999</c:v>
                </c:pt>
                <c:pt idx="187">
                  <c:v>68.989999999999995</c:v>
                </c:pt>
                <c:pt idx="188">
                  <c:v>68.893999999999991</c:v>
                </c:pt>
                <c:pt idx="189">
                  <c:v>68.975999999999999</c:v>
                </c:pt>
                <c:pt idx="190">
                  <c:v>68.792000000000002</c:v>
                </c:pt>
                <c:pt idx="191">
                  <c:v>68.905000000000001</c:v>
                </c:pt>
                <c:pt idx="192">
                  <c:v>68.891999999999996</c:v>
                </c:pt>
                <c:pt idx="193">
                  <c:v>68.671999999999997</c:v>
                </c:pt>
                <c:pt idx="194">
                  <c:v>68.762999999999991</c:v>
                </c:pt>
                <c:pt idx="195">
                  <c:v>68.834000000000003</c:v>
                </c:pt>
                <c:pt idx="196">
                  <c:v>68.906999999999996</c:v>
                </c:pt>
                <c:pt idx="197">
                  <c:v>68.855000000000004</c:v>
                </c:pt>
                <c:pt idx="198">
                  <c:v>68.850999999999999</c:v>
                </c:pt>
                <c:pt idx="199">
                  <c:v>68.74799999999999</c:v>
                </c:pt>
                <c:pt idx="200">
                  <c:v>68.691999999999993</c:v>
                </c:pt>
                <c:pt idx="201">
                  <c:v>68.661000000000001</c:v>
                </c:pt>
                <c:pt idx="202">
                  <c:v>68.759999999999991</c:v>
                </c:pt>
                <c:pt idx="203">
                  <c:v>68.64</c:v>
                </c:pt>
                <c:pt idx="204">
                  <c:v>68.682999999999993</c:v>
                </c:pt>
                <c:pt idx="205">
                  <c:v>68.762999999999991</c:v>
                </c:pt>
                <c:pt idx="206">
                  <c:v>68.793999999999997</c:v>
                </c:pt>
                <c:pt idx="207">
                  <c:v>68.584000000000003</c:v>
                </c:pt>
                <c:pt idx="208">
                  <c:v>68.778999999999996</c:v>
                </c:pt>
                <c:pt idx="209">
                  <c:v>69.069000000000003</c:v>
                </c:pt>
                <c:pt idx="210">
                  <c:v>68.652000000000001</c:v>
                </c:pt>
                <c:pt idx="211">
                  <c:v>68.864999999999995</c:v>
                </c:pt>
                <c:pt idx="212">
                  <c:v>68.781999999999996</c:v>
                </c:pt>
                <c:pt idx="213">
                  <c:v>68.655999999999992</c:v>
                </c:pt>
                <c:pt idx="214">
                  <c:v>68.670999999999992</c:v>
                </c:pt>
                <c:pt idx="215">
                  <c:v>68.810999999999993</c:v>
                </c:pt>
                <c:pt idx="216">
                  <c:v>68.789000000000001</c:v>
                </c:pt>
                <c:pt idx="217">
                  <c:v>68.575999999999993</c:v>
                </c:pt>
                <c:pt idx="218">
                  <c:v>68.747</c:v>
                </c:pt>
                <c:pt idx="219">
                  <c:v>68.747</c:v>
                </c:pt>
                <c:pt idx="220">
                  <c:v>68.584000000000003</c:v>
                </c:pt>
                <c:pt idx="221">
                  <c:v>68.790999999999997</c:v>
                </c:pt>
                <c:pt idx="222">
                  <c:v>68.91</c:v>
                </c:pt>
                <c:pt idx="223">
                  <c:v>68.640999999999991</c:v>
                </c:pt>
                <c:pt idx="224">
                  <c:v>68.48899999999999</c:v>
                </c:pt>
                <c:pt idx="225">
                  <c:v>68.466999999999999</c:v>
                </c:pt>
                <c:pt idx="226">
                  <c:v>68.736000000000004</c:v>
                </c:pt>
                <c:pt idx="227">
                  <c:v>68.576999999999998</c:v>
                </c:pt>
                <c:pt idx="228">
                  <c:v>68.786000000000001</c:v>
                </c:pt>
                <c:pt idx="229">
                  <c:v>68.616</c:v>
                </c:pt>
                <c:pt idx="230">
                  <c:v>68.587999999999994</c:v>
                </c:pt>
                <c:pt idx="231">
                  <c:v>68.606999999999999</c:v>
                </c:pt>
                <c:pt idx="232">
                  <c:v>68.522999999999996</c:v>
                </c:pt>
                <c:pt idx="233">
                  <c:v>68.691999999999993</c:v>
                </c:pt>
                <c:pt idx="234">
                  <c:v>68.634</c:v>
                </c:pt>
                <c:pt idx="235">
                  <c:v>68.573999999999998</c:v>
                </c:pt>
                <c:pt idx="236">
                  <c:v>68.412999999999997</c:v>
                </c:pt>
                <c:pt idx="237">
                  <c:v>68.703000000000003</c:v>
                </c:pt>
                <c:pt idx="238">
                  <c:v>68.584999999999994</c:v>
                </c:pt>
                <c:pt idx="239">
                  <c:v>68.423999999999992</c:v>
                </c:pt>
                <c:pt idx="240">
                  <c:v>68.676000000000002</c:v>
                </c:pt>
                <c:pt idx="241">
                  <c:v>68.442999999999998</c:v>
                </c:pt>
                <c:pt idx="242">
                  <c:v>68.643999999999991</c:v>
                </c:pt>
                <c:pt idx="243">
                  <c:v>68.56</c:v>
                </c:pt>
                <c:pt idx="244">
                  <c:v>68.527999999999992</c:v>
                </c:pt>
                <c:pt idx="245">
                  <c:v>68.388999999999996</c:v>
                </c:pt>
                <c:pt idx="246">
                  <c:v>68.843000000000004</c:v>
                </c:pt>
                <c:pt idx="247">
                  <c:v>68.569999999999993</c:v>
                </c:pt>
                <c:pt idx="248">
                  <c:v>68.39</c:v>
                </c:pt>
                <c:pt idx="249">
                  <c:v>68.421999999999997</c:v>
                </c:pt>
                <c:pt idx="250">
                  <c:v>68.430999999999997</c:v>
                </c:pt>
                <c:pt idx="251">
                  <c:v>68.616</c:v>
                </c:pt>
                <c:pt idx="252">
                  <c:v>68.628999999999991</c:v>
                </c:pt>
                <c:pt idx="253">
                  <c:v>68.435000000000002</c:v>
                </c:pt>
                <c:pt idx="254">
                  <c:v>68.561999999999998</c:v>
                </c:pt>
                <c:pt idx="255">
                  <c:v>68.45</c:v>
                </c:pt>
                <c:pt idx="256">
                  <c:v>68.518999999999991</c:v>
                </c:pt>
                <c:pt idx="257">
                  <c:v>68.272999999999996</c:v>
                </c:pt>
                <c:pt idx="258">
                  <c:v>68.466999999999999</c:v>
                </c:pt>
                <c:pt idx="259">
                  <c:v>68.334000000000003</c:v>
                </c:pt>
                <c:pt idx="260">
                  <c:v>68.555999999999997</c:v>
                </c:pt>
                <c:pt idx="261">
                  <c:v>68.522999999999996</c:v>
                </c:pt>
                <c:pt idx="262">
                  <c:v>68.587000000000003</c:v>
                </c:pt>
                <c:pt idx="263">
                  <c:v>68.417000000000002</c:v>
                </c:pt>
                <c:pt idx="264">
                  <c:v>68.716999999999999</c:v>
                </c:pt>
                <c:pt idx="265">
                  <c:v>68.444999999999993</c:v>
                </c:pt>
                <c:pt idx="266">
                  <c:v>68.481999999999999</c:v>
                </c:pt>
                <c:pt idx="267">
                  <c:v>68.569000000000003</c:v>
                </c:pt>
                <c:pt idx="268">
                  <c:v>68.474999999999994</c:v>
                </c:pt>
                <c:pt idx="269">
                  <c:v>68.67</c:v>
                </c:pt>
                <c:pt idx="270">
                  <c:v>68.602000000000004</c:v>
                </c:pt>
                <c:pt idx="271">
                  <c:v>68.301999999999992</c:v>
                </c:pt>
                <c:pt idx="272">
                  <c:v>68.400999999999996</c:v>
                </c:pt>
                <c:pt idx="273">
                  <c:v>68.277000000000001</c:v>
                </c:pt>
                <c:pt idx="274">
                  <c:v>68.668999999999997</c:v>
                </c:pt>
                <c:pt idx="275">
                  <c:v>68.42</c:v>
                </c:pt>
                <c:pt idx="276">
                  <c:v>68.548000000000002</c:v>
                </c:pt>
                <c:pt idx="277">
                  <c:v>68.387999999999991</c:v>
                </c:pt>
                <c:pt idx="278">
                  <c:v>68.518000000000001</c:v>
                </c:pt>
                <c:pt idx="279">
                  <c:v>68.504999999999995</c:v>
                </c:pt>
                <c:pt idx="280">
                  <c:v>68.24499999999999</c:v>
                </c:pt>
                <c:pt idx="281">
                  <c:v>68.426000000000002</c:v>
                </c:pt>
                <c:pt idx="282">
                  <c:v>68.275999999999996</c:v>
                </c:pt>
                <c:pt idx="283">
                  <c:v>68.507999999999996</c:v>
                </c:pt>
                <c:pt idx="284">
                  <c:v>68.289999999999992</c:v>
                </c:pt>
                <c:pt idx="285">
                  <c:v>68.38</c:v>
                </c:pt>
                <c:pt idx="286">
                  <c:v>68.384</c:v>
                </c:pt>
                <c:pt idx="287">
                  <c:v>68.173999999999992</c:v>
                </c:pt>
                <c:pt idx="288">
                  <c:v>68.231999999999999</c:v>
                </c:pt>
                <c:pt idx="289">
                  <c:v>68.206000000000003</c:v>
                </c:pt>
                <c:pt idx="290">
                  <c:v>68.465999999999994</c:v>
                </c:pt>
                <c:pt idx="291">
                  <c:v>68.423000000000002</c:v>
                </c:pt>
                <c:pt idx="292">
                  <c:v>68.256</c:v>
                </c:pt>
                <c:pt idx="293">
                  <c:v>68.481999999999999</c:v>
                </c:pt>
                <c:pt idx="294">
                  <c:v>68.304999999999993</c:v>
                </c:pt>
                <c:pt idx="295">
                  <c:v>68.378</c:v>
                </c:pt>
                <c:pt idx="296">
                  <c:v>68.259</c:v>
                </c:pt>
                <c:pt idx="297">
                  <c:v>68.076999999999998</c:v>
                </c:pt>
                <c:pt idx="298">
                  <c:v>68.278999999999996</c:v>
                </c:pt>
                <c:pt idx="299">
                  <c:v>68.183999999999997</c:v>
                </c:pt>
                <c:pt idx="300">
                  <c:v>68.426999999999992</c:v>
                </c:pt>
                <c:pt idx="301">
                  <c:v>68.275999999999996</c:v>
                </c:pt>
                <c:pt idx="302">
                  <c:v>68.375</c:v>
                </c:pt>
                <c:pt idx="303">
                  <c:v>68.241</c:v>
                </c:pt>
                <c:pt idx="304">
                  <c:v>68.427999999999997</c:v>
                </c:pt>
                <c:pt idx="305">
                  <c:v>68.242999999999995</c:v>
                </c:pt>
                <c:pt idx="306">
                  <c:v>68.313000000000002</c:v>
                </c:pt>
                <c:pt idx="307">
                  <c:v>68.230999999999995</c:v>
                </c:pt>
                <c:pt idx="308">
                  <c:v>68.066000000000003</c:v>
                </c:pt>
                <c:pt idx="309">
                  <c:v>68.316999999999993</c:v>
                </c:pt>
                <c:pt idx="310">
                  <c:v>68.164000000000001</c:v>
                </c:pt>
                <c:pt idx="311">
                  <c:v>68.256</c:v>
                </c:pt>
                <c:pt idx="312">
                  <c:v>68.143000000000001</c:v>
                </c:pt>
                <c:pt idx="313">
                  <c:v>68.165999999999997</c:v>
                </c:pt>
                <c:pt idx="314">
                  <c:v>68.064999999999998</c:v>
                </c:pt>
                <c:pt idx="315">
                  <c:v>68.289999999999992</c:v>
                </c:pt>
                <c:pt idx="316">
                  <c:v>68.447000000000003</c:v>
                </c:pt>
                <c:pt idx="317">
                  <c:v>68.227999999999994</c:v>
                </c:pt>
                <c:pt idx="318">
                  <c:v>68.076999999999998</c:v>
                </c:pt>
                <c:pt idx="319">
                  <c:v>68.155000000000001</c:v>
                </c:pt>
                <c:pt idx="320">
                  <c:v>68.164000000000001</c:v>
                </c:pt>
                <c:pt idx="321">
                  <c:v>68.212999999999994</c:v>
                </c:pt>
                <c:pt idx="322">
                  <c:v>68.108000000000004</c:v>
                </c:pt>
                <c:pt idx="323">
                  <c:v>68.287999999999997</c:v>
                </c:pt>
                <c:pt idx="324">
                  <c:v>68.16</c:v>
                </c:pt>
                <c:pt idx="325">
                  <c:v>68.307999999999993</c:v>
                </c:pt>
                <c:pt idx="326">
                  <c:v>68.033000000000001</c:v>
                </c:pt>
                <c:pt idx="327">
                  <c:v>68.210999999999999</c:v>
                </c:pt>
                <c:pt idx="328">
                  <c:v>68.201999999999998</c:v>
                </c:pt>
                <c:pt idx="329">
                  <c:v>68.012</c:v>
                </c:pt>
                <c:pt idx="330">
                  <c:v>68.060999999999993</c:v>
                </c:pt>
                <c:pt idx="331">
                  <c:v>68.155000000000001</c:v>
                </c:pt>
                <c:pt idx="332">
                  <c:v>67.995999999999995</c:v>
                </c:pt>
                <c:pt idx="333">
                  <c:v>68.003</c:v>
                </c:pt>
                <c:pt idx="334">
                  <c:v>68.120999999999995</c:v>
                </c:pt>
                <c:pt idx="335">
                  <c:v>68.094999999999999</c:v>
                </c:pt>
                <c:pt idx="336">
                  <c:v>68.182000000000002</c:v>
                </c:pt>
                <c:pt idx="337">
                  <c:v>68.152000000000001</c:v>
                </c:pt>
                <c:pt idx="338">
                  <c:v>68.094999999999999</c:v>
                </c:pt>
                <c:pt idx="339">
                  <c:v>67.888999999999996</c:v>
                </c:pt>
                <c:pt idx="340">
                  <c:v>68.021999999999991</c:v>
                </c:pt>
                <c:pt idx="341">
                  <c:v>68.087999999999994</c:v>
                </c:pt>
                <c:pt idx="342">
                  <c:v>68.003999999999991</c:v>
                </c:pt>
                <c:pt idx="343">
                  <c:v>67.814999999999998</c:v>
                </c:pt>
                <c:pt idx="344">
                  <c:v>68.125</c:v>
                </c:pt>
                <c:pt idx="345">
                  <c:v>68.13</c:v>
                </c:pt>
                <c:pt idx="346">
                  <c:v>68.158999999999992</c:v>
                </c:pt>
                <c:pt idx="347">
                  <c:v>68.2</c:v>
                </c:pt>
                <c:pt idx="348">
                  <c:v>68.331999999999994</c:v>
                </c:pt>
                <c:pt idx="349">
                  <c:v>67.995999999999995</c:v>
                </c:pt>
                <c:pt idx="350">
                  <c:v>68.081999999999994</c:v>
                </c:pt>
                <c:pt idx="351">
                  <c:v>68.058999999999997</c:v>
                </c:pt>
                <c:pt idx="352">
                  <c:v>68.122</c:v>
                </c:pt>
                <c:pt idx="353">
                  <c:v>68.134</c:v>
                </c:pt>
                <c:pt idx="354">
                  <c:v>68.081999999999994</c:v>
                </c:pt>
                <c:pt idx="355">
                  <c:v>68.034999999999997</c:v>
                </c:pt>
                <c:pt idx="356">
                  <c:v>68.158999999999992</c:v>
                </c:pt>
                <c:pt idx="357">
                  <c:v>68.08</c:v>
                </c:pt>
                <c:pt idx="358">
                  <c:v>68.09</c:v>
                </c:pt>
                <c:pt idx="359">
                  <c:v>68.266999999999996</c:v>
                </c:pt>
                <c:pt idx="360">
                  <c:v>67.977000000000004</c:v>
                </c:pt>
                <c:pt idx="361">
                  <c:v>68.048000000000002</c:v>
                </c:pt>
                <c:pt idx="362">
                  <c:v>68.183999999999997</c:v>
                </c:pt>
                <c:pt idx="363">
                  <c:v>68.108999999999995</c:v>
                </c:pt>
                <c:pt idx="364">
                  <c:v>67.844999999999999</c:v>
                </c:pt>
                <c:pt idx="365">
                  <c:v>68.066000000000003</c:v>
                </c:pt>
                <c:pt idx="366">
                  <c:v>67.637</c:v>
                </c:pt>
                <c:pt idx="367">
                  <c:v>68.078999999999994</c:v>
                </c:pt>
                <c:pt idx="368">
                  <c:v>67.850999999999999</c:v>
                </c:pt>
                <c:pt idx="369">
                  <c:v>68.021000000000001</c:v>
                </c:pt>
                <c:pt idx="370">
                  <c:v>67.935999999999993</c:v>
                </c:pt>
                <c:pt idx="371">
                  <c:v>68.042999999999992</c:v>
                </c:pt>
                <c:pt idx="372">
                  <c:v>67.734999999999999</c:v>
                </c:pt>
                <c:pt idx="373">
                  <c:v>67.893000000000001</c:v>
                </c:pt>
                <c:pt idx="374">
                  <c:v>67.878999999999991</c:v>
                </c:pt>
                <c:pt idx="375">
                  <c:v>68.198999999999998</c:v>
                </c:pt>
                <c:pt idx="376">
                  <c:v>67.99499999999999</c:v>
                </c:pt>
                <c:pt idx="377">
                  <c:v>67.977000000000004</c:v>
                </c:pt>
                <c:pt idx="378">
                  <c:v>67.798000000000002</c:v>
                </c:pt>
                <c:pt idx="379">
                  <c:v>67.953000000000003</c:v>
                </c:pt>
                <c:pt idx="380">
                  <c:v>67.935000000000002</c:v>
                </c:pt>
                <c:pt idx="381">
                  <c:v>67.915999999999997</c:v>
                </c:pt>
                <c:pt idx="382">
                  <c:v>67.789000000000001</c:v>
                </c:pt>
                <c:pt idx="383">
                  <c:v>68.009999999999991</c:v>
                </c:pt>
                <c:pt idx="384">
                  <c:v>67.959999999999994</c:v>
                </c:pt>
                <c:pt idx="385">
                  <c:v>67.798999999999992</c:v>
                </c:pt>
                <c:pt idx="386">
                  <c:v>67.823999999999998</c:v>
                </c:pt>
                <c:pt idx="387">
                  <c:v>67.774000000000001</c:v>
                </c:pt>
                <c:pt idx="388">
                  <c:v>68.021000000000001</c:v>
                </c:pt>
                <c:pt idx="389">
                  <c:v>67.736000000000004</c:v>
                </c:pt>
                <c:pt idx="390">
                  <c:v>67.881</c:v>
                </c:pt>
                <c:pt idx="391">
                  <c:v>67.756999999999991</c:v>
                </c:pt>
                <c:pt idx="392">
                  <c:v>67.741</c:v>
                </c:pt>
                <c:pt idx="393">
                  <c:v>68.000999999999991</c:v>
                </c:pt>
                <c:pt idx="394">
                  <c:v>68.084999999999994</c:v>
                </c:pt>
                <c:pt idx="395">
                  <c:v>67.626999999999995</c:v>
                </c:pt>
                <c:pt idx="396">
                  <c:v>68.045000000000002</c:v>
                </c:pt>
                <c:pt idx="397">
                  <c:v>67.728999999999999</c:v>
                </c:pt>
                <c:pt idx="398">
                  <c:v>67.798999999999992</c:v>
                </c:pt>
                <c:pt idx="399">
                  <c:v>67.683999999999997</c:v>
                </c:pt>
                <c:pt idx="400">
                  <c:v>68.000999999999991</c:v>
                </c:pt>
                <c:pt idx="401">
                  <c:v>67.724999999999994</c:v>
                </c:pt>
                <c:pt idx="402">
                  <c:v>67.685999999999993</c:v>
                </c:pt>
                <c:pt idx="403">
                  <c:v>67.727000000000004</c:v>
                </c:pt>
                <c:pt idx="404">
                  <c:v>67.954999999999998</c:v>
                </c:pt>
                <c:pt idx="405">
                  <c:v>67.73899999999999</c:v>
                </c:pt>
                <c:pt idx="406">
                  <c:v>67.88</c:v>
                </c:pt>
                <c:pt idx="407">
                  <c:v>67.768999999999991</c:v>
                </c:pt>
                <c:pt idx="408">
                  <c:v>67.55</c:v>
                </c:pt>
                <c:pt idx="409">
                  <c:v>67.75</c:v>
                </c:pt>
                <c:pt idx="410">
                  <c:v>67.912999999999997</c:v>
                </c:pt>
                <c:pt idx="411">
                  <c:v>67.899999999999991</c:v>
                </c:pt>
                <c:pt idx="412">
                  <c:v>67.853999999999999</c:v>
                </c:pt>
                <c:pt idx="413">
                  <c:v>67.641999999999996</c:v>
                </c:pt>
                <c:pt idx="414">
                  <c:v>67.995999999999995</c:v>
                </c:pt>
                <c:pt idx="415">
                  <c:v>67.957999999999998</c:v>
                </c:pt>
                <c:pt idx="416">
                  <c:v>67.811999999999998</c:v>
                </c:pt>
                <c:pt idx="417">
                  <c:v>67.959000000000003</c:v>
                </c:pt>
                <c:pt idx="418">
                  <c:v>67.542999999999992</c:v>
                </c:pt>
                <c:pt idx="419">
                  <c:v>67.741</c:v>
                </c:pt>
                <c:pt idx="420">
                  <c:v>67.756999999999991</c:v>
                </c:pt>
                <c:pt idx="421">
                  <c:v>67.616</c:v>
                </c:pt>
                <c:pt idx="422">
                  <c:v>67.850999999999999</c:v>
                </c:pt>
                <c:pt idx="423">
                  <c:v>67.616</c:v>
                </c:pt>
                <c:pt idx="424">
                  <c:v>67.435000000000002</c:v>
                </c:pt>
                <c:pt idx="425">
                  <c:v>67.676999999999992</c:v>
                </c:pt>
                <c:pt idx="426">
                  <c:v>67.709000000000003</c:v>
                </c:pt>
                <c:pt idx="427">
                  <c:v>67.49799999999999</c:v>
                </c:pt>
                <c:pt idx="428">
                  <c:v>67.783999999999992</c:v>
                </c:pt>
                <c:pt idx="429">
                  <c:v>67.74199999999999</c:v>
                </c:pt>
                <c:pt idx="430">
                  <c:v>67.804999999999993</c:v>
                </c:pt>
                <c:pt idx="431">
                  <c:v>67.709999999999994</c:v>
                </c:pt>
                <c:pt idx="432">
                  <c:v>67.775999999999996</c:v>
                </c:pt>
                <c:pt idx="433">
                  <c:v>67.873999999999995</c:v>
                </c:pt>
                <c:pt idx="434">
                  <c:v>67.713999999999999</c:v>
                </c:pt>
                <c:pt idx="435">
                  <c:v>67.588999999999999</c:v>
                </c:pt>
                <c:pt idx="436">
                  <c:v>67.594999999999999</c:v>
                </c:pt>
                <c:pt idx="437">
                  <c:v>67.599999999999994</c:v>
                </c:pt>
                <c:pt idx="438">
                  <c:v>67.531999999999996</c:v>
                </c:pt>
                <c:pt idx="439">
                  <c:v>67.569999999999993</c:v>
                </c:pt>
                <c:pt idx="440">
                  <c:v>67.477000000000004</c:v>
                </c:pt>
                <c:pt idx="441">
                  <c:v>67.378</c:v>
                </c:pt>
                <c:pt idx="442">
                  <c:v>67.661000000000001</c:v>
                </c:pt>
                <c:pt idx="443">
                  <c:v>67.512999999999991</c:v>
                </c:pt>
                <c:pt idx="444">
                  <c:v>67.721000000000004</c:v>
                </c:pt>
                <c:pt idx="445">
                  <c:v>67.566999999999993</c:v>
                </c:pt>
                <c:pt idx="446">
                  <c:v>67.614999999999995</c:v>
                </c:pt>
                <c:pt idx="447">
                  <c:v>67.712999999999994</c:v>
                </c:pt>
                <c:pt idx="448">
                  <c:v>67.617999999999995</c:v>
                </c:pt>
                <c:pt idx="449">
                  <c:v>67.616</c:v>
                </c:pt>
                <c:pt idx="450">
                  <c:v>67.661000000000001</c:v>
                </c:pt>
                <c:pt idx="451">
                  <c:v>67.625999999999991</c:v>
                </c:pt>
                <c:pt idx="452">
                  <c:v>67.606999999999999</c:v>
                </c:pt>
                <c:pt idx="453">
                  <c:v>67.477999999999994</c:v>
                </c:pt>
                <c:pt idx="454">
                  <c:v>67.695999999999998</c:v>
                </c:pt>
                <c:pt idx="455">
                  <c:v>67.477000000000004</c:v>
                </c:pt>
                <c:pt idx="456">
                  <c:v>67.536000000000001</c:v>
                </c:pt>
                <c:pt idx="457">
                  <c:v>67.436999999999998</c:v>
                </c:pt>
                <c:pt idx="458">
                  <c:v>67.34</c:v>
                </c:pt>
                <c:pt idx="459">
                  <c:v>67.424999999999997</c:v>
                </c:pt>
                <c:pt idx="460">
                  <c:v>67.588999999999999</c:v>
                </c:pt>
                <c:pt idx="461">
                  <c:v>67.495999999999995</c:v>
                </c:pt>
                <c:pt idx="462">
                  <c:v>67.445999999999998</c:v>
                </c:pt>
                <c:pt idx="463">
                  <c:v>67.569999999999993</c:v>
                </c:pt>
                <c:pt idx="464">
                  <c:v>67.581999999999994</c:v>
                </c:pt>
                <c:pt idx="465">
                  <c:v>67.441000000000003</c:v>
                </c:pt>
                <c:pt idx="466">
                  <c:v>67.387</c:v>
                </c:pt>
                <c:pt idx="467">
                  <c:v>67.52</c:v>
                </c:pt>
                <c:pt idx="468">
                  <c:v>67.599000000000004</c:v>
                </c:pt>
                <c:pt idx="469">
                  <c:v>67.495999999999995</c:v>
                </c:pt>
                <c:pt idx="470">
                  <c:v>67.665999999999997</c:v>
                </c:pt>
                <c:pt idx="471">
                  <c:v>67.600999999999999</c:v>
                </c:pt>
                <c:pt idx="472">
                  <c:v>67.420999999999992</c:v>
                </c:pt>
                <c:pt idx="473">
                  <c:v>67.349999999999994</c:v>
                </c:pt>
                <c:pt idx="474">
                  <c:v>67.388999999999996</c:v>
                </c:pt>
                <c:pt idx="475">
                  <c:v>67.322999999999993</c:v>
                </c:pt>
                <c:pt idx="476">
                  <c:v>67.576999999999998</c:v>
                </c:pt>
                <c:pt idx="477">
                  <c:v>67.564999999999998</c:v>
                </c:pt>
                <c:pt idx="478">
                  <c:v>67.539999999999992</c:v>
                </c:pt>
                <c:pt idx="479">
                  <c:v>67.170999999999992</c:v>
                </c:pt>
                <c:pt idx="480">
                  <c:v>67.503</c:v>
                </c:pt>
                <c:pt idx="481">
                  <c:v>67.387999999999991</c:v>
                </c:pt>
                <c:pt idx="482">
                  <c:v>67.382999999999996</c:v>
                </c:pt>
                <c:pt idx="483">
                  <c:v>67.515000000000001</c:v>
                </c:pt>
                <c:pt idx="484">
                  <c:v>67.435999999999993</c:v>
                </c:pt>
                <c:pt idx="485">
                  <c:v>67.266999999999996</c:v>
                </c:pt>
                <c:pt idx="486">
                  <c:v>67.353999999999999</c:v>
                </c:pt>
                <c:pt idx="487">
                  <c:v>67.477000000000004</c:v>
                </c:pt>
                <c:pt idx="488">
                  <c:v>67.302999999999997</c:v>
                </c:pt>
                <c:pt idx="489">
                  <c:v>67.436999999999998</c:v>
                </c:pt>
                <c:pt idx="490">
                  <c:v>67.263999999999996</c:v>
                </c:pt>
                <c:pt idx="491">
                  <c:v>67.156999999999996</c:v>
                </c:pt>
                <c:pt idx="492">
                  <c:v>67.483000000000004</c:v>
                </c:pt>
                <c:pt idx="493">
                  <c:v>67.471999999999994</c:v>
                </c:pt>
                <c:pt idx="494">
                  <c:v>67.046999999999997</c:v>
                </c:pt>
                <c:pt idx="495">
                  <c:v>67.349999999999994</c:v>
                </c:pt>
                <c:pt idx="496">
                  <c:v>67.619</c:v>
                </c:pt>
                <c:pt idx="497">
                  <c:v>67.466999999999999</c:v>
                </c:pt>
                <c:pt idx="498">
                  <c:v>67.325999999999993</c:v>
                </c:pt>
                <c:pt idx="499">
                  <c:v>67.584000000000003</c:v>
                </c:pt>
                <c:pt idx="500">
                  <c:v>67.495999999999995</c:v>
                </c:pt>
                <c:pt idx="501">
                  <c:v>67.665999999999997</c:v>
                </c:pt>
                <c:pt idx="502">
                  <c:v>67.209000000000003</c:v>
                </c:pt>
                <c:pt idx="503">
                  <c:v>67.209000000000003</c:v>
                </c:pt>
                <c:pt idx="504">
                  <c:v>67.337000000000003</c:v>
                </c:pt>
                <c:pt idx="505">
                  <c:v>67.320999999999998</c:v>
                </c:pt>
                <c:pt idx="506">
                  <c:v>67.555999999999997</c:v>
                </c:pt>
                <c:pt idx="507">
                  <c:v>67.058999999999997</c:v>
                </c:pt>
                <c:pt idx="508">
                  <c:v>67.070999999999998</c:v>
                </c:pt>
                <c:pt idx="509">
                  <c:v>67.343000000000004</c:v>
                </c:pt>
                <c:pt idx="510">
                  <c:v>67.203999999999994</c:v>
                </c:pt>
                <c:pt idx="511">
                  <c:v>67.293999999999997</c:v>
                </c:pt>
                <c:pt idx="512">
                  <c:v>67.417000000000002</c:v>
                </c:pt>
                <c:pt idx="513">
                  <c:v>67.17</c:v>
                </c:pt>
                <c:pt idx="514">
                  <c:v>67.012999999999991</c:v>
                </c:pt>
                <c:pt idx="515">
                  <c:v>67.227999999999994</c:v>
                </c:pt>
                <c:pt idx="516">
                  <c:v>67.319000000000003</c:v>
                </c:pt>
                <c:pt idx="517">
                  <c:v>67.390999999999991</c:v>
                </c:pt>
                <c:pt idx="518">
                  <c:v>67.168999999999997</c:v>
                </c:pt>
                <c:pt idx="519">
                  <c:v>67.134</c:v>
                </c:pt>
                <c:pt idx="520">
                  <c:v>67.253</c:v>
                </c:pt>
                <c:pt idx="521">
                  <c:v>67.2</c:v>
                </c:pt>
                <c:pt idx="522">
                  <c:v>67.24199999999999</c:v>
                </c:pt>
                <c:pt idx="523">
                  <c:v>67.152000000000001</c:v>
                </c:pt>
                <c:pt idx="524">
                  <c:v>67.335999999999999</c:v>
                </c:pt>
                <c:pt idx="525">
                  <c:v>67.161000000000001</c:v>
                </c:pt>
                <c:pt idx="526">
                  <c:v>67.334000000000003</c:v>
                </c:pt>
                <c:pt idx="527">
                  <c:v>67.168999999999997</c:v>
                </c:pt>
                <c:pt idx="528">
                  <c:v>67.304999999999993</c:v>
                </c:pt>
                <c:pt idx="529">
                  <c:v>67.173999999999992</c:v>
                </c:pt>
                <c:pt idx="530">
                  <c:v>67.304000000000002</c:v>
                </c:pt>
                <c:pt idx="531">
                  <c:v>67.432000000000002</c:v>
                </c:pt>
                <c:pt idx="532">
                  <c:v>67.216999999999999</c:v>
                </c:pt>
                <c:pt idx="533">
                  <c:v>67.263999999999996</c:v>
                </c:pt>
                <c:pt idx="534">
                  <c:v>67.036999999999992</c:v>
                </c:pt>
                <c:pt idx="535">
                  <c:v>67.161999999999992</c:v>
                </c:pt>
                <c:pt idx="536">
                  <c:v>66.840999999999994</c:v>
                </c:pt>
                <c:pt idx="537">
                  <c:v>67.307999999999993</c:v>
                </c:pt>
                <c:pt idx="538">
                  <c:v>67.248999999999995</c:v>
                </c:pt>
                <c:pt idx="539">
                  <c:v>66.915999999999997</c:v>
                </c:pt>
                <c:pt idx="540">
                  <c:v>67.198999999999998</c:v>
                </c:pt>
                <c:pt idx="541">
                  <c:v>67.090999999999994</c:v>
                </c:pt>
                <c:pt idx="542">
                  <c:v>67.105000000000004</c:v>
                </c:pt>
                <c:pt idx="543">
                  <c:v>67.322999999999993</c:v>
                </c:pt>
                <c:pt idx="544">
                  <c:v>67.094999999999999</c:v>
                </c:pt>
                <c:pt idx="545">
                  <c:v>67.227000000000004</c:v>
                </c:pt>
                <c:pt idx="546">
                  <c:v>66.941999999999993</c:v>
                </c:pt>
                <c:pt idx="547">
                  <c:v>67.244</c:v>
                </c:pt>
                <c:pt idx="548">
                  <c:v>67.137</c:v>
                </c:pt>
                <c:pt idx="549">
                  <c:v>67.224999999999994</c:v>
                </c:pt>
                <c:pt idx="550">
                  <c:v>67.034999999999997</c:v>
                </c:pt>
                <c:pt idx="551">
                  <c:v>67.164000000000001</c:v>
                </c:pt>
                <c:pt idx="552">
                  <c:v>67.015999999999991</c:v>
                </c:pt>
                <c:pt idx="553">
                  <c:v>67.05</c:v>
                </c:pt>
                <c:pt idx="554">
                  <c:v>67.167000000000002</c:v>
                </c:pt>
                <c:pt idx="555">
                  <c:v>67.236000000000004</c:v>
                </c:pt>
                <c:pt idx="556">
                  <c:v>67.119</c:v>
                </c:pt>
                <c:pt idx="557">
                  <c:v>67.061999999999998</c:v>
                </c:pt>
                <c:pt idx="558">
                  <c:v>66.971000000000004</c:v>
                </c:pt>
                <c:pt idx="559">
                  <c:v>66.966999999999999</c:v>
                </c:pt>
                <c:pt idx="560">
                  <c:v>67.286999999999992</c:v>
                </c:pt>
                <c:pt idx="561">
                  <c:v>67.028999999999996</c:v>
                </c:pt>
                <c:pt idx="562">
                  <c:v>66.984999999999999</c:v>
                </c:pt>
                <c:pt idx="563">
                  <c:v>67.012999999999991</c:v>
                </c:pt>
                <c:pt idx="564">
                  <c:v>66.888999999999996</c:v>
                </c:pt>
                <c:pt idx="565">
                  <c:v>66.917999999999992</c:v>
                </c:pt>
                <c:pt idx="566">
                  <c:v>66.87299999999999</c:v>
                </c:pt>
                <c:pt idx="567">
                  <c:v>67.030999999999992</c:v>
                </c:pt>
                <c:pt idx="568">
                  <c:v>67.009</c:v>
                </c:pt>
                <c:pt idx="569">
                  <c:v>67.168999999999997</c:v>
                </c:pt>
                <c:pt idx="570">
                  <c:v>66.997</c:v>
                </c:pt>
                <c:pt idx="571">
                  <c:v>66.983999999999995</c:v>
                </c:pt>
                <c:pt idx="572">
                  <c:v>66.801000000000002</c:v>
                </c:pt>
                <c:pt idx="573">
                  <c:v>66.966999999999999</c:v>
                </c:pt>
                <c:pt idx="574">
                  <c:v>66.783999999999992</c:v>
                </c:pt>
                <c:pt idx="575">
                  <c:v>66.908000000000001</c:v>
                </c:pt>
                <c:pt idx="576">
                  <c:v>66.957999999999998</c:v>
                </c:pt>
                <c:pt idx="577">
                  <c:v>66.873999999999995</c:v>
                </c:pt>
                <c:pt idx="578">
                  <c:v>66.923999999999992</c:v>
                </c:pt>
                <c:pt idx="579">
                  <c:v>66.778999999999996</c:v>
                </c:pt>
                <c:pt idx="580">
                  <c:v>66.947999999999993</c:v>
                </c:pt>
                <c:pt idx="581">
                  <c:v>66.942999999999998</c:v>
                </c:pt>
                <c:pt idx="582">
                  <c:v>66.725999999999999</c:v>
                </c:pt>
                <c:pt idx="583">
                  <c:v>67.018999999999991</c:v>
                </c:pt>
                <c:pt idx="584">
                  <c:v>67.055999999999997</c:v>
                </c:pt>
                <c:pt idx="585">
                  <c:v>66.661999999999992</c:v>
                </c:pt>
                <c:pt idx="586">
                  <c:v>67.206000000000003</c:v>
                </c:pt>
                <c:pt idx="587">
                  <c:v>66.855999999999995</c:v>
                </c:pt>
                <c:pt idx="588">
                  <c:v>66.915999999999997</c:v>
                </c:pt>
                <c:pt idx="589">
                  <c:v>66.930999999999997</c:v>
                </c:pt>
                <c:pt idx="590">
                  <c:v>66.721000000000004</c:v>
                </c:pt>
                <c:pt idx="591">
                  <c:v>66.804000000000002</c:v>
                </c:pt>
                <c:pt idx="592">
                  <c:v>66.652000000000001</c:v>
                </c:pt>
                <c:pt idx="593">
                  <c:v>66.844999999999999</c:v>
                </c:pt>
                <c:pt idx="594">
                  <c:v>66.83</c:v>
                </c:pt>
                <c:pt idx="595">
                  <c:v>66.814999999999998</c:v>
                </c:pt>
                <c:pt idx="596">
                  <c:v>66.887</c:v>
                </c:pt>
                <c:pt idx="597">
                  <c:v>66.694999999999993</c:v>
                </c:pt>
                <c:pt idx="598">
                  <c:v>66.808999999999997</c:v>
                </c:pt>
                <c:pt idx="599">
                  <c:v>66.521000000000001</c:v>
                </c:pt>
                <c:pt idx="600">
                  <c:v>66.750999999999991</c:v>
                </c:pt>
                <c:pt idx="601">
                  <c:v>66.917000000000002</c:v>
                </c:pt>
                <c:pt idx="602">
                  <c:v>66.918999999999997</c:v>
                </c:pt>
                <c:pt idx="603">
                  <c:v>66.620999999999995</c:v>
                </c:pt>
                <c:pt idx="604">
                  <c:v>66.923000000000002</c:v>
                </c:pt>
                <c:pt idx="605">
                  <c:v>66.74799999999999</c:v>
                </c:pt>
                <c:pt idx="606">
                  <c:v>66.933999999999997</c:v>
                </c:pt>
                <c:pt idx="607">
                  <c:v>66.825999999999993</c:v>
                </c:pt>
                <c:pt idx="608">
                  <c:v>66.968000000000004</c:v>
                </c:pt>
                <c:pt idx="609">
                  <c:v>66.710999999999999</c:v>
                </c:pt>
                <c:pt idx="610">
                  <c:v>66.66</c:v>
                </c:pt>
                <c:pt idx="611">
                  <c:v>66.78</c:v>
                </c:pt>
                <c:pt idx="612">
                  <c:v>66.858000000000004</c:v>
                </c:pt>
                <c:pt idx="613">
                  <c:v>66.977000000000004</c:v>
                </c:pt>
                <c:pt idx="614">
                  <c:v>66.834000000000003</c:v>
                </c:pt>
                <c:pt idx="615">
                  <c:v>66.555999999999997</c:v>
                </c:pt>
                <c:pt idx="616">
                  <c:v>66.655000000000001</c:v>
                </c:pt>
                <c:pt idx="617">
                  <c:v>66.977000000000004</c:v>
                </c:pt>
                <c:pt idx="618">
                  <c:v>66.771999999999991</c:v>
                </c:pt>
                <c:pt idx="619">
                  <c:v>66.843000000000004</c:v>
                </c:pt>
                <c:pt idx="620">
                  <c:v>66.89</c:v>
                </c:pt>
                <c:pt idx="621">
                  <c:v>66.611999999999995</c:v>
                </c:pt>
                <c:pt idx="622">
                  <c:v>66.843000000000004</c:v>
                </c:pt>
                <c:pt idx="623">
                  <c:v>66.795999999999992</c:v>
                </c:pt>
                <c:pt idx="624">
                  <c:v>66.626999999999995</c:v>
                </c:pt>
                <c:pt idx="625">
                  <c:v>66.643999999999991</c:v>
                </c:pt>
                <c:pt idx="626">
                  <c:v>66.712999999999994</c:v>
                </c:pt>
                <c:pt idx="627">
                  <c:v>66.581000000000003</c:v>
                </c:pt>
                <c:pt idx="628">
                  <c:v>66.95</c:v>
                </c:pt>
                <c:pt idx="629">
                  <c:v>66.872</c:v>
                </c:pt>
                <c:pt idx="630">
                  <c:v>66.66</c:v>
                </c:pt>
                <c:pt idx="631">
                  <c:v>66.594999999999999</c:v>
                </c:pt>
                <c:pt idx="632">
                  <c:v>66.516999999999996</c:v>
                </c:pt>
                <c:pt idx="633">
                  <c:v>66.617999999999995</c:v>
                </c:pt>
                <c:pt idx="634">
                  <c:v>66.694000000000003</c:v>
                </c:pt>
                <c:pt idx="635">
                  <c:v>66.638999999999996</c:v>
                </c:pt>
                <c:pt idx="636">
                  <c:v>66.524999999999991</c:v>
                </c:pt>
                <c:pt idx="637">
                  <c:v>66.444999999999993</c:v>
                </c:pt>
                <c:pt idx="638">
                  <c:v>66.406999999999996</c:v>
                </c:pt>
                <c:pt idx="639">
                  <c:v>66.819000000000003</c:v>
                </c:pt>
                <c:pt idx="640">
                  <c:v>66.790999999999997</c:v>
                </c:pt>
                <c:pt idx="641">
                  <c:v>66.731999999999999</c:v>
                </c:pt>
                <c:pt idx="642">
                  <c:v>66.756</c:v>
                </c:pt>
                <c:pt idx="643">
                  <c:v>66.444000000000003</c:v>
                </c:pt>
                <c:pt idx="644">
                  <c:v>66.462000000000003</c:v>
                </c:pt>
                <c:pt idx="645">
                  <c:v>66.518999999999991</c:v>
                </c:pt>
                <c:pt idx="646">
                  <c:v>66.725999999999999</c:v>
                </c:pt>
                <c:pt idx="647">
                  <c:v>66.620999999999995</c:v>
                </c:pt>
                <c:pt idx="648">
                  <c:v>66.641999999999996</c:v>
                </c:pt>
                <c:pt idx="649">
                  <c:v>66.361000000000004</c:v>
                </c:pt>
                <c:pt idx="650">
                  <c:v>66.587000000000003</c:v>
                </c:pt>
                <c:pt idx="651">
                  <c:v>66.665999999999997</c:v>
                </c:pt>
                <c:pt idx="652">
                  <c:v>66.727999999999994</c:v>
                </c:pt>
                <c:pt idx="653">
                  <c:v>66.524000000000001</c:v>
                </c:pt>
                <c:pt idx="654">
                  <c:v>66.552999999999997</c:v>
                </c:pt>
                <c:pt idx="655">
                  <c:v>66.477999999999994</c:v>
                </c:pt>
                <c:pt idx="656">
                  <c:v>66.474999999999994</c:v>
                </c:pt>
                <c:pt idx="657">
                  <c:v>66.534999999999997</c:v>
                </c:pt>
                <c:pt idx="658">
                  <c:v>66.524999999999991</c:v>
                </c:pt>
                <c:pt idx="659">
                  <c:v>66.492999999999995</c:v>
                </c:pt>
                <c:pt idx="660">
                  <c:v>66.399000000000001</c:v>
                </c:pt>
                <c:pt idx="661">
                  <c:v>66.332999999999998</c:v>
                </c:pt>
                <c:pt idx="662">
                  <c:v>66.369</c:v>
                </c:pt>
                <c:pt idx="663">
                  <c:v>66.466999999999999</c:v>
                </c:pt>
                <c:pt idx="664">
                  <c:v>66.539999999999992</c:v>
                </c:pt>
                <c:pt idx="665">
                  <c:v>66.510999999999996</c:v>
                </c:pt>
                <c:pt idx="666">
                  <c:v>66.63</c:v>
                </c:pt>
                <c:pt idx="667">
                  <c:v>66.444000000000003</c:v>
                </c:pt>
                <c:pt idx="668">
                  <c:v>66.44</c:v>
                </c:pt>
                <c:pt idx="669">
                  <c:v>66.412999999999997</c:v>
                </c:pt>
                <c:pt idx="670">
                  <c:v>66.593000000000004</c:v>
                </c:pt>
                <c:pt idx="671">
                  <c:v>66.295999999999992</c:v>
                </c:pt>
                <c:pt idx="672">
                  <c:v>66.478999999999999</c:v>
                </c:pt>
                <c:pt idx="673">
                  <c:v>66.527000000000001</c:v>
                </c:pt>
                <c:pt idx="674">
                  <c:v>66.435999999999993</c:v>
                </c:pt>
                <c:pt idx="675">
                  <c:v>66.468000000000004</c:v>
                </c:pt>
                <c:pt idx="676">
                  <c:v>66.638999999999996</c:v>
                </c:pt>
                <c:pt idx="677">
                  <c:v>66.453000000000003</c:v>
                </c:pt>
                <c:pt idx="678">
                  <c:v>66.453999999999994</c:v>
                </c:pt>
                <c:pt idx="679">
                  <c:v>66.265999999999991</c:v>
                </c:pt>
                <c:pt idx="680">
                  <c:v>66.450999999999993</c:v>
                </c:pt>
                <c:pt idx="681">
                  <c:v>66.334999999999994</c:v>
                </c:pt>
                <c:pt idx="682">
                  <c:v>66.366</c:v>
                </c:pt>
                <c:pt idx="683">
                  <c:v>66.518999999999991</c:v>
                </c:pt>
                <c:pt idx="684">
                  <c:v>66.131</c:v>
                </c:pt>
                <c:pt idx="685">
                  <c:v>66.290999999999997</c:v>
                </c:pt>
                <c:pt idx="686">
                  <c:v>66.156999999999996</c:v>
                </c:pt>
                <c:pt idx="687">
                  <c:v>66.363</c:v>
                </c:pt>
                <c:pt idx="688">
                  <c:v>66.421999999999997</c:v>
                </c:pt>
                <c:pt idx="689">
                  <c:v>66.212999999999994</c:v>
                </c:pt>
                <c:pt idx="690">
                  <c:v>66.24799999999999</c:v>
                </c:pt>
                <c:pt idx="691">
                  <c:v>66.331999999999994</c:v>
                </c:pt>
                <c:pt idx="692">
                  <c:v>66.414000000000001</c:v>
                </c:pt>
                <c:pt idx="693">
                  <c:v>66.405000000000001</c:v>
                </c:pt>
                <c:pt idx="694">
                  <c:v>66.262999999999991</c:v>
                </c:pt>
                <c:pt idx="695">
                  <c:v>66.41</c:v>
                </c:pt>
                <c:pt idx="696">
                  <c:v>66.438000000000002</c:v>
                </c:pt>
                <c:pt idx="697">
                  <c:v>66.298000000000002</c:v>
                </c:pt>
                <c:pt idx="698">
                  <c:v>66.578000000000003</c:v>
                </c:pt>
                <c:pt idx="699">
                  <c:v>66.350999999999999</c:v>
                </c:pt>
                <c:pt idx="700">
                  <c:v>66.390999999999991</c:v>
                </c:pt>
                <c:pt idx="701">
                  <c:v>66.164999999999992</c:v>
                </c:pt>
                <c:pt idx="702">
                  <c:v>66.301000000000002</c:v>
                </c:pt>
                <c:pt idx="703">
                  <c:v>66.432000000000002</c:v>
                </c:pt>
                <c:pt idx="704">
                  <c:v>66.540999999999997</c:v>
                </c:pt>
                <c:pt idx="705">
                  <c:v>66.22</c:v>
                </c:pt>
                <c:pt idx="706">
                  <c:v>66.44</c:v>
                </c:pt>
                <c:pt idx="707">
                  <c:v>66.155999999999992</c:v>
                </c:pt>
                <c:pt idx="708">
                  <c:v>66.152000000000001</c:v>
                </c:pt>
                <c:pt idx="709">
                  <c:v>66.272999999999996</c:v>
                </c:pt>
                <c:pt idx="710">
                  <c:v>66.311999999999998</c:v>
                </c:pt>
                <c:pt idx="711">
                  <c:v>66.152000000000001</c:v>
                </c:pt>
                <c:pt idx="712">
                  <c:v>66.302999999999997</c:v>
                </c:pt>
                <c:pt idx="713">
                  <c:v>66.307000000000002</c:v>
                </c:pt>
                <c:pt idx="714">
                  <c:v>66.301000000000002</c:v>
                </c:pt>
                <c:pt idx="715">
                  <c:v>66.376999999999995</c:v>
                </c:pt>
                <c:pt idx="716">
                  <c:v>66.268999999999991</c:v>
                </c:pt>
                <c:pt idx="717">
                  <c:v>66.097999999999999</c:v>
                </c:pt>
                <c:pt idx="718">
                  <c:v>66.173999999999992</c:v>
                </c:pt>
                <c:pt idx="719">
                  <c:v>66.134999999999991</c:v>
                </c:pt>
                <c:pt idx="720">
                  <c:v>66.19</c:v>
                </c:pt>
                <c:pt idx="721">
                  <c:v>66.287999999999997</c:v>
                </c:pt>
                <c:pt idx="722">
                  <c:v>66.257999999999996</c:v>
                </c:pt>
                <c:pt idx="723">
                  <c:v>65.897999999999996</c:v>
                </c:pt>
                <c:pt idx="724">
                  <c:v>66.209000000000003</c:v>
                </c:pt>
                <c:pt idx="725">
                  <c:v>66.274000000000001</c:v>
                </c:pt>
                <c:pt idx="726">
                  <c:v>66.016999999999996</c:v>
                </c:pt>
                <c:pt idx="727">
                  <c:v>66.043999999999997</c:v>
                </c:pt>
                <c:pt idx="728">
                  <c:v>66.346999999999994</c:v>
                </c:pt>
                <c:pt idx="729">
                  <c:v>66.206000000000003</c:v>
                </c:pt>
                <c:pt idx="730">
                  <c:v>66.17</c:v>
                </c:pt>
                <c:pt idx="731">
                  <c:v>66.158999999999992</c:v>
                </c:pt>
                <c:pt idx="732">
                  <c:v>65.983999999999995</c:v>
                </c:pt>
                <c:pt idx="733">
                  <c:v>66.013999999999996</c:v>
                </c:pt>
                <c:pt idx="734">
                  <c:v>66.391999999999996</c:v>
                </c:pt>
                <c:pt idx="735">
                  <c:v>66.206999999999994</c:v>
                </c:pt>
                <c:pt idx="736">
                  <c:v>66.176000000000002</c:v>
                </c:pt>
                <c:pt idx="737">
                  <c:v>66.206999999999994</c:v>
                </c:pt>
                <c:pt idx="738">
                  <c:v>66.027000000000001</c:v>
                </c:pt>
                <c:pt idx="739">
                  <c:v>66.218999999999994</c:v>
                </c:pt>
                <c:pt idx="740">
                  <c:v>66.203000000000003</c:v>
                </c:pt>
                <c:pt idx="741">
                  <c:v>66.052999999999997</c:v>
                </c:pt>
                <c:pt idx="742">
                  <c:v>66.161999999999992</c:v>
                </c:pt>
                <c:pt idx="743">
                  <c:v>66.254999999999995</c:v>
                </c:pt>
                <c:pt idx="744">
                  <c:v>65.905000000000001</c:v>
                </c:pt>
                <c:pt idx="745">
                  <c:v>66.099000000000004</c:v>
                </c:pt>
                <c:pt idx="746">
                  <c:v>66.102999999999994</c:v>
                </c:pt>
                <c:pt idx="747">
                  <c:v>66.081999999999994</c:v>
                </c:pt>
                <c:pt idx="748">
                  <c:v>66.114999999999995</c:v>
                </c:pt>
                <c:pt idx="749">
                  <c:v>66.045000000000002</c:v>
                </c:pt>
                <c:pt idx="750">
                  <c:v>66.087999999999994</c:v>
                </c:pt>
                <c:pt idx="751">
                  <c:v>66.120999999999995</c:v>
                </c:pt>
                <c:pt idx="752">
                  <c:v>66.018000000000001</c:v>
                </c:pt>
                <c:pt idx="753">
                  <c:v>65.951999999999998</c:v>
                </c:pt>
                <c:pt idx="754">
                  <c:v>65.893999999999991</c:v>
                </c:pt>
                <c:pt idx="755">
                  <c:v>65.893000000000001</c:v>
                </c:pt>
                <c:pt idx="756">
                  <c:v>66.042999999999992</c:v>
                </c:pt>
                <c:pt idx="757">
                  <c:v>66.046999999999997</c:v>
                </c:pt>
                <c:pt idx="758">
                  <c:v>66.03</c:v>
                </c:pt>
                <c:pt idx="759">
                  <c:v>66.144999999999996</c:v>
                </c:pt>
                <c:pt idx="760">
                  <c:v>66.067999999999998</c:v>
                </c:pt>
                <c:pt idx="761">
                  <c:v>65.680999999999997</c:v>
                </c:pt>
                <c:pt idx="762">
                  <c:v>65.965999999999994</c:v>
                </c:pt>
                <c:pt idx="763">
                  <c:v>66.024000000000001</c:v>
                </c:pt>
                <c:pt idx="764">
                  <c:v>65.997</c:v>
                </c:pt>
                <c:pt idx="765">
                  <c:v>66</c:v>
                </c:pt>
                <c:pt idx="766">
                  <c:v>66.072999999999993</c:v>
                </c:pt>
                <c:pt idx="767">
                  <c:v>65.899999999999991</c:v>
                </c:pt>
                <c:pt idx="768">
                  <c:v>66.001999999999995</c:v>
                </c:pt>
                <c:pt idx="769">
                  <c:v>66.111000000000004</c:v>
                </c:pt>
                <c:pt idx="770">
                  <c:v>66.021000000000001</c:v>
                </c:pt>
                <c:pt idx="771">
                  <c:v>65.947999999999993</c:v>
                </c:pt>
                <c:pt idx="772">
                  <c:v>65.876999999999995</c:v>
                </c:pt>
                <c:pt idx="773">
                  <c:v>65.772999999999996</c:v>
                </c:pt>
                <c:pt idx="774">
                  <c:v>65.768000000000001</c:v>
                </c:pt>
                <c:pt idx="775">
                  <c:v>66.171999999999997</c:v>
                </c:pt>
                <c:pt idx="776">
                  <c:v>65.765999999999991</c:v>
                </c:pt>
                <c:pt idx="777">
                  <c:v>65.965000000000003</c:v>
                </c:pt>
                <c:pt idx="778">
                  <c:v>66.143999999999991</c:v>
                </c:pt>
                <c:pt idx="779">
                  <c:v>65.88</c:v>
                </c:pt>
                <c:pt idx="780">
                  <c:v>65.676000000000002</c:v>
                </c:pt>
                <c:pt idx="781">
                  <c:v>65.977999999999994</c:v>
                </c:pt>
                <c:pt idx="782">
                  <c:v>66.183999999999997</c:v>
                </c:pt>
                <c:pt idx="783">
                  <c:v>65.716999999999999</c:v>
                </c:pt>
                <c:pt idx="784">
                  <c:v>66.185000000000002</c:v>
                </c:pt>
                <c:pt idx="785">
                  <c:v>65.953999999999994</c:v>
                </c:pt>
                <c:pt idx="786">
                  <c:v>66.147999999999996</c:v>
                </c:pt>
                <c:pt idx="787">
                  <c:v>66.018999999999991</c:v>
                </c:pt>
                <c:pt idx="788">
                  <c:v>65.8</c:v>
                </c:pt>
                <c:pt idx="789">
                  <c:v>65.825000000000003</c:v>
                </c:pt>
                <c:pt idx="790">
                  <c:v>65.608999999999995</c:v>
                </c:pt>
                <c:pt idx="791">
                  <c:v>65.670999999999992</c:v>
                </c:pt>
                <c:pt idx="792">
                  <c:v>65.613</c:v>
                </c:pt>
                <c:pt idx="793">
                  <c:v>65.956999999999994</c:v>
                </c:pt>
                <c:pt idx="794">
                  <c:v>65.963999999999999</c:v>
                </c:pt>
                <c:pt idx="795">
                  <c:v>65.924999999999997</c:v>
                </c:pt>
                <c:pt idx="796">
                  <c:v>65.747</c:v>
                </c:pt>
                <c:pt idx="797">
                  <c:v>65.73</c:v>
                </c:pt>
                <c:pt idx="798">
                  <c:v>65.933999999999997</c:v>
                </c:pt>
                <c:pt idx="799">
                  <c:v>65.888999999999996</c:v>
                </c:pt>
                <c:pt idx="800">
                  <c:v>65.878</c:v>
                </c:pt>
                <c:pt idx="801">
                  <c:v>65.98899999999999</c:v>
                </c:pt>
                <c:pt idx="802">
                  <c:v>65.838999999999999</c:v>
                </c:pt>
                <c:pt idx="803">
                  <c:v>65.792000000000002</c:v>
                </c:pt>
                <c:pt idx="804">
                  <c:v>65.989999999999995</c:v>
                </c:pt>
                <c:pt idx="805">
                  <c:v>65.781999999999996</c:v>
                </c:pt>
                <c:pt idx="806">
                  <c:v>65.86699999999999</c:v>
                </c:pt>
                <c:pt idx="807">
                  <c:v>65.521999999999991</c:v>
                </c:pt>
                <c:pt idx="808">
                  <c:v>65.861999999999995</c:v>
                </c:pt>
                <c:pt idx="809">
                  <c:v>65.823999999999998</c:v>
                </c:pt>
                <c:pt idx="810">
                  <c:v>65.944999999999993</c:v>
                </c:pt>
                <c:pt idx="811">
                  <c:v>65.667999999999992</c:v>
                </c:pt>
                <c:pt idx="812">
                  <c:v>65.856999999999999</c:v>
                </c:pt>
                <c:pt idx="813">
                  <c:v>65.807999999999993</c:v>
                </c:pt>
                <c:pt idx="814">
                  <c:v>65.787999999999997</c:v>
                </c:pt>
                <c:pt idx="815">
                  <c:v>65.664000000000001</c:v>
                </c:pt>
                <c:pt idx="816">
                  <c:v>65.66</c:v>
                </c:pt>
                <c:pt idx="817">
                  <c:v>65.846999999999994</c:v>
                </c:pt>
                <c:pt idx="818">
                  <c:v>65.59</c:v>
                </c:pt>
                <c:pt idx="819">
                  <c:v>65.825999999999993</c:v>
                </c:pt>
                <c:pt idx="820">
                  <c:v>65.816000000000003</c:v>
                </c:pt>
                <c:pt idx="821">
                  <c:v>65.712999999999994</c:v>
                </c:pt>
                <c:pt idx="822">
                  <c:v>65.551000000000002</c:v>
                </c:pt>
                <c:pt idx="823">
                  <c:v>65.578999999999994</c:v>
                </c:pt>
                <c:pt idx="824">
                  <c:v>65.706999999999994</c:v>
                </c:pt>
                <c:pt idx="825">
                  <c:v>65.567999999999998</c:v>
                </c:pt>
                <c:pt idx="826">
                  <c:v>65.61699999999999</c:v>
                </c:pt>
                <c:pt idx="827">
                  <c:v>65.798000000000002</c:v>
                </c:pt>
                <c:pt idx="828">
                  <c:v>65.736999999999995</c:v>
                </c:pt>
                <c:pt idx="829">
                  <c:v>65.694000000000003</c:v>
                </c:pt>
                <c:pt idx="830">
                  <c:v>65.596999999999994</c:v>
                </c:pt>
                <c:pt idx="831">
                  <c:v>65.736000000000004</c:v>
                </c:pt>
                <c:pt idx="832">
                  <c:v>65.445999999999998</c:v>
                </c:pt>
                <c:pt idx="833">
                  <c:v>65.606999999999999</c:v>
                </c:pt>
                <c:pt idx="834">
                  <c:v>65.674999999999997</c:v>
                </c:pt>
                <c:pt idx="835">
                  <c:v>65.626999999999995</c:v>
                </c:pt>
                <c:pt idx="836">
                  <c:v>65.694999999999993</c:v>
                </c:pt>
                <c:pt idx="837">
                  <c:v>65.655000000000001</c:v>
                </c:pt>
                <c:pt idx="838">
                  <c:v>65.774999999999991</c:v>
                </c:pt>
                <c:pt idx="839">
                  <c:v>65.676000000000002</c:v>
                </c:pt>
                <c:pt idx="840">
                  <c:v>65.86399999999999</c:v>
                </c:pt>
                <c:pt idx="841">
                  <c:v>65.774999999999991</c:v>
                </c:pt>
                <c:pt idx="842">
                  <c:v>65.527000000000001</c:v>
                </c:pt>
                <c:pt idx="843">
                  <c:v>65.536000000000001</c:v>
                </c:pt>
                <c:pt idx="844">
                  <c:v>65.506999999999991</c:v>
                </c:pt>
                <c:pt idx="845">
                  <c:v>65.722999999999999</c:v>
                </c:pt>
                <c:pt idx="846">
                  <c:v>65.664000000000001</c:v>
                </c:pt>
                <c:pt idx="847">
                  <c:v>65.408999999999992</c:v>
                </c:pt>
                <c:pt idx="848">
                  <c:v>65.613</c:v>
                </c:pt>
                <c:pt idx="849">
                  <c:v>65.411999999999992</c:v>
                </c:pt>
                <c:pt idx="850">
                  <c:v>65.530999999999992</c:v>
                </c:pt>
                <c:pt idx="851">
                  <c:v>65.671999999999997</c:v>
                </c:pt>
                <c:pt idx="852">
                  <c:v>65.581000000000003</c:v>
                </c:pt>
                <c:pt idx="853">
                  <c:v>65.530999999999992</c:v>
                </c:pt>
                <c:pt idx="854">
                  <c:v>65.397999999999996</c:v>
                </c:pt>
                <c:pt idx="855">
                  <c:v>65.548999999999992</c:v>
                </c:pt>
                <c:pt idx="856">
                  <c:v>65.521999999999991</c:v>
                </c:pt>
                <c:pt idx="857">
                  <c:v>65.408999999999992</c:v>
                </c:pt>
                <c:pt idx="858">
                  <c:v>65.442999999999998</c:v>
                </c:pt>
                <c:pt idx="859">
                  <c:v>65.561999999999998</c:v>
                </c:pt>
                <c:pt idx="860">
                  <c:v>65.484999999999999</c:v>
                </c:pt>
                <c:pt idx="861">
                  <c:v>65.745999999999995</c:v>
                </c:pt>
                <c:pt idx="862">
                  <c:v>65.62299999999999</c:v>
                </c:pt>
                <c:pt idx="863">
                  <c:v>65.542000000000002</c:v>
                </c:pt>
                <c:pt idx="864">
                  <c:v>65.712999999999994</c:v>
                </c:pt>
                <c:pt idx="865">
                  <c:v>65.662999999999997</c:v>
                </c:pt>
                <c:pt idx="866">
                  <c:v>65.710999999999999</c:v>
                </c:pt>
                <c:pt idx="867">
                  <c:v>65.543999999999997</c:v>
                </c:pt>
                <c:pt idx="868">
                  <c:v>65.631999999999991</c:v>
                </c:pt>
                <c:pt idx="869">
                  <c:v>65.715000000000003</c:v>
                </c:pt>
                <c:pt idx="870">
                  <c:v>65.716999999999999</c:v>
                </c:pt>
                <c:pt idx="871">
                  <c:v>65.402000000000001</c:v>
                </c:pt>
                <c:pt idx="872">
                  <c:v>65.387</c:v>
                </c:pt>
                <c:pt idx="873">
                  <c:v>65.238</c:v>
                </c:pt>
                <c:pt idx="874">
                  <c:v>65.375999999999991</c:v>
                </c:pt>
                <c:pt idx="875">
                  <c:v>65.353999999999999</c:v>
                </c:pt>
                <c:pt idx="876">
                  <c:v>65.408000000000001</c:v>
                </c:pt>
                <c:pt idx="877">
                  <c:v>65.414999999999992</c:v>
                </c:pt>
                <c:pt idx="878">
                  <c:v>65.426000000000002</c:v>
                </c:pt>
                <c:pt idx="879">
                  <c:v>65.613</c:v>
                </c:pt>
                <c:pt idx="880">
                  <c:v>65.388999999999996</c:v>
                </c:pt>
                <c:pt idx="881">
                  <c:v>65.393999999999991</c:v>
                </c:pt>
                <c:pt idx="882">
                  <c:v>65.531999999999996</c:v>
                </c:pt>
                <c:pt idx="883">
                  <c:v>65.522999999999996</c:v>
                </c:pt>
                <c:pt idx="884">
                  <c:v>65.387999999999991</c:v>
                </c:pt>
                <c:pt idx="885">
                  <c:v>65.239999999999995</c:v>
                </c:pt>
                <c:pt idx="886">
                  <c:v>65.521999999999991</c:v>
                </c:pt>
                <c:pt idx="887">
                  <c:v>65.298999999999992</c:v>
                </c:pt>
                <c:pt idx="888">
                  <c:v>65.483999999999995</c:v>
                </c:pt>
                <c:pt idx="889">
                  <c:v>65.393999999999991</c:v>
                </c:pt>
                <c:pt idx="890">
                  <c:v>65.649000000000001</c:v>
                </c:pt>
                <c:pt idx="891">
                  <c:v>65.593999999999994</c:v>
                </c:pt>
                <c:pt idx="892">
                  <c:v>65.281999999999996</c:v>
                </c:pt>
                <c:pt idx="893">
                  <c:v>65.566000000000003</c:v>
                </c:pt>
                <c:pt idx="894">
                  <c:v>65.36</c:v>
                </c:pt>
                <c:pt idx="895">
                  <c:v>65.548999999999992</c:v>
                </c:pt>
                <c:pt idx="896">
                  <c:v>65.349000000000004</c:v>
                </c:pt>
                <c:pt idx="897">
                  <c:v>65.393999999999991</c:v>
                </c:pt>
                <c:pt idx="898">
                  <c:v>65.429999999999993</c:v>
                </c:pt>
                <c:pt idx="899">
                  <c:v>65.387</c:v>
                </c:pt>
                <c:pt idx="900">
                  <c:v>65.356999999999999</c:v>
                </c:pt>
                <c:pt idx="901">
                  <c:v>65.405999999999992</c:v>
                </c:pt>
                <c:pt idx="902">
                  <c:v>65.430999999999997</c:v>
                </c:pt>
                <c:pt idx="903">
                  <c:v>65.337000000000003</c:v>
                </c:pt>
                <c:pt idx="904">
                  <c:v>65.433999999999997</c:v>
                </c:pt>
                <c:pt idx="905">
                  <c:v>65.322999999999993</c:v>
                </c:pt>
                <c:pt idx="906">
                  <c:v>65.343999999999994</c:v>
                </c:pt>
                <c:pt idx="907">
                  <c:v>65.337999999999994</c:v>
                </c:pt>
                <c:pt idx="908">
                  <c:v>65.31</c:v>
                </c:pt>
                <c:pt idx="909">
                  <c:v>65.290999999999997</c:v>
                </c:pt>
                <c:pt idx="910">
                  <c:v>65.081999999999994</c:v>
                </c:pt>
                <c:pt idx="911">
                  <c:v>65.459999999999994</c:v>
                </c:pt>
                <c:pt idx="912">
                  <c:v>65.42</c:v>
                </c:pt>
                <c:pt idx="913">
                  <c:v>65.221000000000004</c:v>
                </c:pt>
                <c:pt idx="914">
                  <c:v>65.33</c:v>
                </c:pt>
                <c:pt idx="915">
                  <c:v>65.271999999999991</c:v>
                </c:pt>
                <c:pt idx="916">
                  <c:v>65.512</c:v>
                </c:pt>
                <c:pt idx="917">
                  <c:v>65.033999999999992</c:v>
                </c:pt>
                <c:pt idx="918">
                  <c:v>65.286000000000001</c:v>
                </c:pt>
                <c:pt idx="919">
                  <c:v>65.167000000000002</c:v>
                </c:pt>
                <c:pt idx="920">
                  <c:v>65.283000000000001</c:v>
                </c:pt>
                <c:pt idx="921">
                  <c:v>65.188000000000002</c:v>
                </c:pt>
                <c:pt idx="922">
                  <c:v>65.204999999999998</c:v>
                </c:pt>
                <c:pt idx="923">
                  <c:v>65.349000000000004</c:v>
                </c:pt>
                <c:pt idx="924">
                  <c:v>65.164000000000001</c:v>
                </c:pt>
                <c:pt idx="925">
                  <c:v>65.078000000000003</c:v>
                </c:pt>
                <c:pt idx="926">
                  <c:v>65.378999999999991</c:v>
                </c:pt>
                <c:pt idx="927">
                  <c:v>65.123999999999995</c:v>
                </c:pt>
                <c:pt idx="928">
                  <c:v>65.17</c:v>
                </c:pt>
                <c:pt idx="929">
                  <c:v>64.900999999999996</c:v>
                </c:pt>
                <c:pt idx="930">
                  <c:v>65.248999999999995</c:v>
                </c:pt>
                <c:pt idx="931">
                  <c:v>65.213999999999999</c:v>
                </c:pt>
                <c:pt idx="932">
                  <c:v>65.236000000000004</c:v>
                </c:pt>
                <c:pt idx="933">
                  <c:v>65.418999999999997</c:v>
                </c:pt>
                <c:pt idx="934">
                  <c:v>65.204999999999998</c:v>
                </c:pt>
                <c:pt idx="935">
                  <c:v>65.277999999999992</c:v>
                </c:pt>
                <c:pt idx="936">
                  <c:v>65.254999999999995</c:v>
                </c:pt>
                <c:pt idx="937">
                  <c:v>65.256999999999991</c:v>
                </c:pt>
                <c:pt idx="938">
                  <c:v>65.207999999999998</c:v>
                </c:pt>
                <c:pt idx="939">
                  <c:v>65.155999999999992</c:v>
                </c:pt>
                <c:pt idx="940">
                  <c:v>65.137</c:v>
                </c:pt>
                <c:pt idx="941">
                  <c:v>65.36699999999999</c:v>
                </c:pt>
                <c:pt idx="942">
                  <c:v>65.317999999999998</c:v>
                </c:pt>
                <c:pt idx="943">
                  <c:v>65.194999999999993</c:v>
                </c:pt>
                <c:pt idx="944">
                  <c:v>65.070999999999998</c:v>
                </c:pt>
                <c:pt idx="945">
                  <c:v>65.302999999999997</c:v>
                </c:pt>
                <c:pt idx="946">
                  <c:v>64.99499999999999</c:v>
                </c:pt>
                <c:pt idx="947">
                  <c:v>65.152000000000001</c:v>
                </c:pt>
                <c:pt idx="948">
                  <c:v>65.111000000000004</c:v>
                </c:pt>
                <c:pt idx="949">
                  <c:v>65.216999999999999</c:v>
                </c:pt>
                <c:pt idx="950">
                  <c:v>65.188000000000002</c:v>
                </c:pt>
                <c:pt idx="951">
                  <c:v>65.421999999999997</c:v>
                </c:pt>
                <c:pt idx="952">
                  <c:v>64.968000000000004</c:v>
                </c:pt>
                <c:pt idx="953">
                  <c:v>65.088999999999999</c:v>
                </c:pt>
                <c:pt idx="954">
                  <c:v>65.301999999999992</c:v>
                </c:pt>
                <c:pt idx="955">
                  <c:v>65.165999999999997</c:v>
                </c:pt>
                <c:pt idx="956">
                  <c:v>64.88</c:v>
                </c:pt>
                <c:pt idx="957">
                  <c:v>65.185000000000002</c:v>
                </c:pt>
                <c:pt idx="958">
                  <c:v>65.016999999999996</c:v>
                </c:pt>
                <c:pt idx="959">
                  <c:v>65.036000000000001</c:v>
                </c:pt>
                <c:pt idx="960">
                  <c:v>65.081999999999994</c:v>
                </c:pt>
                <c:pt idx="961">
                  <c:v>65.045000000000002</c:v>
                </c:pt>
                <c:pt idx="962">
                  <c:v>65.027999999999992</c:v>
                </c:pt>
                <c:pt idx="963">
                  <c:v>65.207999999999998</c:v>
                </c:pt>
                <c:pt idx="964">
                  <c:v>64.852000000000004</c:v>
                </c:pt>
                <c:pt idx="965">
                  <c:v>64.73899999999999</c:v>
                </c:pt>
                <c:pt idx="966">
                  <c:v>65.144999999999996</c:v>
                </c:pt>
                <c:pt idx="967">
                  <c:v>65.284999999999997</c:v>
                </c:pt>
                <c:pt idx="968">
                  <c:v>65.128</c:v>
                </c:pt>
                <c:pt idx="969">
                  <c:v>65.099999999999994</c:v>
                </c:pt>
                <c:pt idx="970">
                  <c:v>65.076999999999998</c:v>
                </c:pt>
                <c:pt idx="971">
                  <c:v>65.018999999999991</c:v>
                </c:pt>
                <c:pt idx="972">
                  <c:v>65.134999999999991</c:v>
                </c:pt>
                <c:pt idx="973">
                  <c:v>64.977999999999994</c:v>
                </c:pt>
                <c:pt idx="974">
                  <c:v>65.397999999999996</c:v>
                </c:pt>
                <c:pt idx="975">
                  <c:v>65.006</c:v>
                </c:pt>
                <c:pt idx="976">
                  <c:v>65.004999999999995</c:v>
                </c:pt>
                <c:pt idx="977">
                  <c:v>64.896999999999991</c:v>
                </c:pt>
                <c:pt idx="978">
                  <c:v>64.796999999999997</c:v>
                </c:pt>
                <c:pt idx="979">
                  <c:v>65.106999999999999</c:v>
                </c:pt>
                <c:pt idx="980">
                  <c:v>65.061999999999998</c:v>
                </c:pt>
                <c:pt idx="981">
                  <c:v>64.872</c:v>
                </c:pt>
                <c:pt idx="982">
                  <c:v>65.066999999999993</c:v>
                </c:pt>
                <c:pt idx="983">
                  <c:v>65.063000000000002</c:v>
                </c:pt>
                <c:pt idx="984">
                  <c:v>64.831000000000003</c:v>
                </c:pt>
                <c:pt idx="985">
                  <c:v>64.959999999999994</c:v>
                </c:pt>
                <c:pt idx="986">
                  <c:v>64.926999999999992</c:v>
                </c:pt>
                <c:pt idx="987">
                  <c:v>65.185000000000002</c:v>
                </c:pt>
                <c:pt idx="988">
                  <c:v>65.054999999999993</c:v>
                </c:pt>
                <c:pt idx="989">
                  <c:v>64.891999999999996</c:v>
                </c:pt>
                <c:pt idx="990">
                  <c:v>65.024000000000001</c:v>
                </c:pt>
                <c:pt idx="991">
                  <c:v>65.084000000000003</c:v>
                </c:pt>
                <c:pt idx="992">
                  <c:v>64.796999999999997</c:v>
                </c:pt>
                <c:pt idx="993">
                  <c:v>64.926999999999992</c:v>
                </c:pt>
                <c:pt idx="994">
                  <c:v>64.956999999999994</c:v>
                </c:pt>
                <c:pt idx="995">
                  <c:v>64.98</c:v>
                </c:pt>
                <c:pt idx="996">
                  <c:v>64.765000000000001</c:v>
                </c:pt>
                <c:pt idx="997">
                  <c:v>64.984999999999999</c:v>
                </c:pt>
                <c:pt idx="998">
                  <c:v>65.063999999999993</c:v>
                </c:pt>
                <c:pt idx="999">
                  <c:v>65.069000000000003</c:v>
                </c:pt>
                <c:pt idx="1000">
                  <c:v>64.930999999999997</c:v>
                </c:pt>
                <c:pt idx="1001">
                  <c:v>64.88</c:v>
                </c:pt>
                <c:pt idx="1002">
                  <c:v>64.722999999999999</c:v>
                </c:pt>
                <c:pt idx="1003">
                  <c:v>64.849000000000004</c:v>
                </c:pt>
                <c:pt idx="1004">
                  <c:v>65.265999999999991</c:v>
                </c:pt>
                <c:pt idx="1005">
                  <c:v>65.009999999999991</c:v>
                </c:pt>
                <c:pt idx="1006">
                  <c:v>64.841999999999999</c:v>
                </c:pt>
                <c:pt idx="1007">
                  <c:v>64.658999999999992</c:v>
                </c:pt>
                <c:pt idx="1008">
                  <c:v>64.728999999999999</c:v>
                </c:pt>
                <c:pt idx="1009">
                  <c:v>64.846999999999994</c:v>
                </c:pt>
                <c:pt idx="1010">
                  <c:v>64.817999999999998</c:v>
                </c:pt>
                <c:pt idx="1011">
                  <c:v>64.978999999999999</c:v>
                </c:pt>
                <c:pt idx="1012">
                  <c:v>64.775999999999996</c:v>
                </c:pt>
                <c:pt idx="1013">
                  <c:v>64.81</c:v>
                </c:pt>
                <c:pt idx="1014">
                  <c:v>64.838999999999999</c:v>
                </c:pt>
                <c:pt idx="1015">
                  <c:v>64.853999999999999</c:v>
                </c:pt>
                <c:pt idx="1016">
                  <c:v>64.893000000000001</c:v>
                </c:pt>
                <c:pt idx="1017">
                  <c:v>64.881</c:v>
                </c:pt>
                <c:pt idx="1018">
                  <c:v>64.938999999999993</c:v>
                </c:pt>
                <c:pt idx="1019">
                  <c:v>64.86999999999999</c:v>
                </c:pt>
                <c:pt idx="1020">
                  <c:v>64.786999999999992</c:v>
                </c:pt>
                <c:pt idx="1021">
                  <c:v>65.025999999999996</c:v>
                </c:pt>
                <c:pt idx="1022">
                  <c:v>64.870999999999995</c:v>
                </c:pt>
                <c:pt idx="1023">
                  <c:v>64.7</c:v>
                </c:pt>
                <c:pt idx="1024">
                  <c:v>64.884999999999991</c:v>
                </c:pt>
                <c:pt idx="1025">
                  <c:v>64.588999999999999</c:v>
                </c:pt>
                <c:pt idx="1026">
                  <c:v>64.736999999999995</c:v>
                </c:pt>
                <c:pt idx="1027">
                  <c:v>64.977999999999994</c:v>
                </c:pt>
                <c:pt idx="1028">
                  <c:v>64.884</c:v>
                </c:pt>
                <c:pt idx="1029">
                  <c:v>64.878</c:v>
                </c:pt>
                <c:pt idx="1030">
                  <c:v>64.953000000000003</c:v>
                </c:pt>
                <c:pt idx="1031">
                  <c:v>65.02</c:v>
                </c:pt>
                <c:pt idx="1032">
                  <c:v>64.786000000000001</c:v>
                </c:pt>
                <c:pt idx="1033">
                  <c:v>64.893000000000001</c:v>
                </c:pt>
                <c:pt idx="1034">
                  <c:v>64.819999999999993</c:v>
                </c:pt>
                <c:pt idx="1035">
                  <c:v>64.835999999999999</c:v>
                </c:pt>
                <c:pt idx="1036">
                  <c:v>64.578000000000003</c:v>
                </c:pt>
                <c:pt idx="1037">
                  <c:v>64.539000000000001</c:v>
                </c:pt>
                <c:pt idx="1038">
                  <c:v>64.938000000000002</c:v>
                </c:pt>
                <c:pt idx="1039">
                  <c:v>64.727999999999994</c:v>
                </c:pt>
                <c:pt idx="1040">
                  <c:v>64.736999999999995</c:v>
                </c:pt>
                <c:pt idx="1041">
                  <c:v>64.878</c:v>
                </c:pt>
                <c:pt idx="1042">
                  <c:v>64.619</c:v>
                </c:pt>
                <c:pt idx="1043">
                  <c:v>64.501999999999995</c:v>
                </c:pt>
                <c:pt idx="1044">
                  <c:v>64.902999999999992</c:v>
                </c:pt>
                <c:pt idx="1045">
                  <c:v>64.709000000000003</c:v>
                </c:pt>
                <c:pt idx="1046">
                  <c:v>64.771000000000001</c:v>
                </c:pt>
                <c:pt idx="1047">
                  <c:v>64.831999999999994</c:v>
                </c:pt>
                <c:pt idx="1048">
                  <c:v>64.748999999999995</c:v>
                </c:pt>
                <c:pt idx="1049">
                  <c:v>64.748999999999995</c:v>
                </c:pt>
                <c:pt idx="1050">
                  <c:v>64.72</c:v>
                </c:pt>
                <c:pt idx="1051">
                  <c:v>64.917999999999992</c:v>
                </c:pt>
                <c:pt idx="1052">
                  <c:v>64.680999999999997</c:v>
                </c:pt>
                <c:pt idx="1053">
                  <c:v>64.658000000000001</c:v>
                </c:pt>
                <c:pt idx="1054">
                  <c:v>64.665999999999997</c:v>
                </c:pt>
                <c:pt idx="1055">
                  <c:v>64.613</c:v>
                </c:pt>
                <c:pt idx="1056">
                  <c:v>64.647999999999996</c:v>
                </c:pt>
                <c:pt idx="1057">
                  <c:v>64.605000000000004</c:v>
                </c:pt>
                <c:pt idx="1058">
                  <c:v>64.694999999999993</c:v>
                </c:pt>
                <c:pt idx="1059">
                  <c:v>64.649999999999991</c:v>
                </c:pt>
                <c:pt idx="1060">
                  <c:v>64.597999999999999</c:v>
                </c:pt>
                <c:pt idx="1061">
                  <c:v>64.588999999999999</c:v>
                </c:pt>
                <c:pt idx="1062">
                  <c:v>64.566999999999993</c:v>
                </c:pt>
                <c:pt idx="1063">
                  <c:v>64.66</c:v>
                </c:pt>
                <c:pt idx="1064">
                  <c:v>64.692999999999998</c:v>
                </c:pt>
                <c:pt idx="1065">
                  <c:v>64.480999999999995</c:v>
                </c:pt>
                <c:pt idx="1066">
                  <c:v>64.655999999999992</c:v>
                </c:pt>
                <c:pt idx="1067">
                  <c:v>64.709999999999994</c:v>
                </c:pt>
                <c:pt idx="1068">
                  <c:v>64.581999999999994</c:v>
                </c:pt>
                <c:pt idx="1069">
                  <c:v>64.679999999999993</c:v>
                </c:pt>
                <c:pt idx="1070">
                  <c:v>64.700999999999993</c:v>
                </c:pt>
                <c:pt idx="1071">
                  <c:v>64.765000000000001</c:v>
                </c:pt>
                <c:pt idx="1072">
                  <c:v>64.474000000000004</c:v>
                </c:pt>
                <c:pt idx="1073">
                  <c:v>64.686999999999998</c:v>
                </c:pt>
                <c:pt idx="1074">
                  <c:v>64.576999999999998</c:v>
                </c:pt>
                <c:pt idx="1075">
                  <c:v>64.587000000000003</c:v>
                </c:pt>
                <c:pt idx="1076">
                  <c:v>64.557000000000002</c:v>
                </c:pt>
                <c:pt idx="1077">
                  <c:v>64.587000000000003</c:v>
                </c:pt>
                <c:pt idx="1078">
                  <c:v>64.622</c:v>
                </c:pt>
                <c:pt idx="1079">
                  <c:v>64.7</c:v>
                </c:pt>
                <c:pt idx="1080">
                  <c:v>64.442999999999998</c:v>
                </c:pt>
                <c:pt idx="1081">
                  <c:v>64.504999999999995</c:v>
                </c:pt>
                <c:pt idx="1082">
                  <c:v>64.603999999999999</c:v>
                </c:pt>
                <c:pt idx="1083">
                  <c:v>64.263999999999996</c:v>
                </c:pt>
                <c:pt idx="1084">
                  <c:v>64.563000000000002</c:v>
                </c:pt>
                <c:pt idx="1085">
                  <c:v>64.447999999999993</c:v>
                </c:pt>
                <c:pt idx="1086">
                  <c:v>64.552999999999997</c:v>
                </c:pt>
                <c:pt idx="1087">
                  <c:v>64.608999999999995</c:v>
                </c:pt>
                <c:pt idx="1088">
                  <c:v>64.512999999999991</c:v>
                </c:pt>
                <c:pt idx="1089">
                  <c:v>64.49199999999999</c:v>
                </c:pt>
                <c:pt idx="1090">
                  <c:v>64.390999999999991</c:v>
                </c:pt>
                <c:pt idx="1091">
                  <c:v>64.463999999999999</c:v>
                </c:pt>
                <c:pt idx="1092">
                  <c:v>64.463999999999999</c:v>
                </c:pt>
                <c:pt idx="1093">
                  <c:v>64.584000000000003</c:v>
                </c:pt>
                <c:pt idx="1094">
                  <c:v>64.554999999999993</c:v>
                </c:pt>
                <c:pt idx="1095">
                  <c:v>64.545999999999992</c:v>
                </c:pt>
                <c:pt idx="1096">
                  <c:v>64.415999999999997</c:v>
                </c:pt>
                <c:pt idx="1097">
                  <c:v>64.765999999999991</c:v>
                </c:pt>
                <c:pt idx="1098">
                  <c:v>64.426000000000002</c:v>
                </c:pt>
                <c:pt idx="1099">
                  <c:v>64.328000000000003</c:v>
                </c:pt>
                <c:pt idx="1100">
                  <c:v>64.259</c:v>
                </c:pt>
                <c:pt idx="1101">
                  <c:v>64.444999999999993</c:v>
                </c:pt>
                <c:pt idx="1102">
                  <c:v>64.341999999999999</c:v>
                </c:pt>
                <c:pt idx="1103">
                  <c:v>64.643999999999991</c:v>
                </c:pt>
                <c:pt idx="1104">
                  <c:v>64.438000000000002</c:v>
                </c:pt>
                <c:pt idx="1105">
                  <c:v>64.506</c:v>
                </c:pt>
                <c:pt idx="1106">
                  <c:v>64.420999999999992</c:v>
                </c:pt>
                <c:pt idx="1107">
                  <c:v>64.37299999999999</c:v>
                </c:pt>
                <c:pt idx="1108">
                  <c:v>64.334000000000003</c:v>
                </c:pt>
                <c:pt idx="1109">
                  <c:v>64.326999999999998</c:v>
                </c:pt>
                <c:pt idx="1110">
                  <c:v>64.438999999999993</c:v>
                </c:pt>
                <c:pt idx="1111">
                  <c:v>64.111999999999995</c:v>
                </c:pt>
                <c:pt idx="1112">
                  <c:v>64.611999999999995</c:v>
                </c:pt>
                <c:pt idx="1113">
                  <c:v>64.53</c:v>
                </c:pt>
                <c:pt idx="1114">
                  <c:v>64.363</c:v>
                </c:pt>
                <c:pt idx="1115">
                  <c:v>64.478999999999999</c:v>
                </c:pt>
                <c:pt idx="1116">
                  <c:v>64.370999999999995</c:v>
                </c:pt>
                <c:pt idx="1117">
                  <c:v>64.454999999999998</c:v>
                </c:pt>
                <c:pt idx="1118">
                  <c:v>64.542999999999992</c:v>
                </c:pt>
                <c:pt idx="1119">
                  <c:v>64.5</c:v>
                </c:pt>
                <c:pt idx="1120">
                  <c:v>64.420999999999992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 5mM EDTA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Sheet1!$D$2:$D$1122</c:f>
              <c:numCache>
                <c:formatCode>General</c:formatCode>
                <c:ptCount val="1121"/>
                <c:pt idx="0">
                  <c:v>70.007999999999996</c:v>
                </c:pt>
                <c:pt idx="1">
                  <c:v>69.906000000000006</c:v>
                </c:pt>
                <c:pt idx="2">
                  <c:v>69.572000000000003</c:v>
                </c:pt>
                <c:pt idx="3">
                  <c:v>69.296999999999997</c:v>
                </c:pt>
                <c:pt idx="4">
                  <c:v>69.480999999999995</c:v>
                </c:pt>
                <c:pt idx="5">
                  <c:v>69.06</c:v>
                </c:pt>
                <c:pt idx="6">
                  <c:v>68.924000000000007</c:v>
                </c:pt>
                <c:pt idx="7">
                  <c:v>68.688000000000002</c:v>
                </c:pt>
                <c:pt idx="8">
                  <c:v>68.558000000000007</c:v>
                </c:pt>
                <c:pt idx="9">
                  <c:v>68.546000000000006</c:v>
                </c:pt>
                <c:pt idx="10">
                  <c:v>68.296000000000006</c:v>
                </c:pt>
                <c:pt idx="11">
                  <c:v>68.216999999999999</c:v>
                </c:pt>
                <c:pt idx="12">
                  <c:v>68.457999999999998</c:v>
                </c:pt>
                <c:pt idx="13">
                  <c:v>67.897999999999996</c:v>
                </c:pt>
                <c:pt idx="14">
                  <c:v>67.856999999999999</c:v>
                </c:pt>
                <c:pt idx="15">
                  <c:v>67.896000000000001</c:v>
                </c:pt>
                <c:pt idx="16">
                  <c:v>67.617999999999995</c:v>
                </c:pt>
                <c:pt idx="17">
                  <c:v>67.608999999999995</c:v>
                </c:pt>
                <c:pt idx="18">
                  <c:v>67.613</c:v>
                </c:pt>
                <c:pt idx="19">
                  <c:v>67.34</c:v>
                </c:pt>
                <c:pt idx="20">
                  <c:v>67.406999999999996</c:v>
                </c:pt>
                <c:pt idx="21">
                  <c:v>67.433000000000007</c:v>
                </c:pt>
                <c:pt idx="22">
                  <c:v>67.254000000000005</c:v>
                </c:pt>
                <c:pt idx="23">
                  <c:v>67.051000000000002</c:v>
                </c:pt>
                <c:pt idx="24">
                  <c:v>66.95</c:v>
                </c:pt>
                <c:pt idx="25">
                  <c:v>66.775999999999996</c:v>
                </c:pt>
                <c:pt idx="26">
                  <c:v>66.727000000000004</c:v>
                </c:pt>
                <c:pt idx="27">
                  <c:v>66.733000000000004</c:v>
                </c:pt>
                <c:pt idx="28">
                  <c:v>66.625</c:v>
                </c:pt>
                <c:pt idx="29">
                  <c:v>66.647999999999996</c:v>
                </c:pt>
                <c:pt idx="30">
                  <c:v>66.444999999999993</c:v>
                </c:pt>
                <c:pt idx="31">
                  <c:v>66.320999999999998</c:v>
                </c:pt>
                <c:pt idx="32">
                  <c:v>66.325999999999993</c:v>
                </c:pt>
                <c:pt idx="33">
                  <c:v>66.391000000000005</c:v>
                </c:pt>
                <c:pt idx="34">
                  <c:v>66.319999999999993</c:v>
                </c:pt>
                <c:pt idx="35">
                  <c:v>66.183000000000007</c:v>
                </c:pt>
                <c:pt idx="36">
                  <c:v>66.153999999999996</c:v>
                </c:pt>
                <c:pt idx="37">
                  <c:v>66.088999999999999</c:v>
                </c:pt>
                <c:pt idx="38">
                  <c:v>65.912000000000006</c:v>
                </c:pt>
                <c:pt idx="39">
                  <c:v>65.858000000000004</c:v>
                </c:pt>
                <c:pt idx="40">
                  <c:v>65.637</c:v>
                </c:pt>
                <c:pt idx="41">
                  <c:v>65.790000000000006</c:v>
                </c:pt>
                <c:pt idx="42">
                  <c:v>65.418999999999997</c:v>
                </c:pt>
                <c:pt idx="43">
                  <c:v>65.542000000000002</c:v>
                </c:pt>
                <c:pt idx="44">
                  <c:v>65.355999999999995</c:v>
                </c:pt>
                <c:pt idx="45">
                  <c:v>65.468000000000004</c:v>
                </c:pt>
                <c:pt idx="46">
                  <c:v>65.292000000000002</c:v>
                </c:pt>
                <c:pt idx="47">
                  <c:v>65.305000000000007</c:v>
                </c:pt>
                <c:pt idx="48">
                  <c:v>65.221000000000004</c:v>
                </c:pt>
                <c:pt idx="49">
                  <c:v>65.010000000000005</c:v>
                </c:pt>
                <c:pt idx="50">
                  <c:v>65.105000000000004</c:v>
                </c:pt>
                <c:pt idx="51">
                  <c:v>64.963999999999999</c:v>
                </c:pt>
                <c:pt idx="52">
                  <c:v>65.159000000000006</c:v>
                </c:pt>
                <c:pt idx="53">
                  <c:v>64.814999999999998</c:v>
                </c:pt>
                <c:pt idx="54">
                  <c:v>64.984999999999999</c:v>
                </c:pt>
                <c:pt idx="55">
                  <c:v>64.823999999999998</c:v>
                </c:pt>
                <c:pt idx="56">
                  <c:v>64.849000000000004</c:v>
                </c:pt>
                <c:pt idx="57">
                  <c:v>64.594999999999999</c:v>
                </c:pt>
                <c:pt idx="58">
                  <c:v>64.733999999999995</c:v>
                </c:pt>
                <c:pt idx="59">
                  <c:v>64.471000000000004</c:v>
                </c:pt>
                <c:pt idx="60">
                  <c:v>64.542000000000002</c:v>
                </c:pt>
                <c:pt idx="61">
                  <c:v>64.370999999999995</c:v>
                </c:pt>
                <c:pt idx="62">
                  <c:v>64.325999999999993</c:v>
                </c:pt>
                <c:pt idx="63">
                  <c:v>64.302000000000007</c:v>
                </c:pt>
                <c:pt idx="64">
                  <c:v>64.453999999999994</c:v>
                </c:pt>
                <c:pt idx="65">
                  <c:v>64.335999999999999</c:v>
                </c:pt>
                <c:pt idx="66">
                  <c:v>64.090999999999994</c:v>
                </c:pt>
                <c:pt idx="67">
                  <c:v>64.02</c:v>
                </c:pt>
                <c:pt idx="68">
                  <c:v>64.11</c:v>
                </c:pt>
                <c:pt idx="69">
                  <c:v>63.933000000000007</c:v>
                </c:pt>
                <c:pt idx="70">
                  <c:v>63.897000000000006</c:v>
                </c:pt>
                <c:pt idx="71">
                  <c:v>64.010999999999996</c:v>
                </c:pt>
                <c:pt idx="72">
                  <c:v>63.805000000000007</c:v>
                </c:pt>
                <c:pt idx="73">
                  <c:v>63.855999999999995</c:v>
                </c:pt>
                <c:pt idx="74">
                  <c:v>63.555999999999997</c:v>
                </c:pt>
                <c:pt idx="75">
                  <c:v>63.894999999999996</c:v>
                </c:pt>
                <c:pt idx="76">
                  <c:v>63.534000000000006</c:v>
                </c:pt>
                <c:pt idx="77">
                  <c:v>63.677000000000007</c:v>
                </c:pt>
                <c:pt idx="78">
                  <c:v>63.491</c:v>
                </c:pt>
                <c:pt idx="79">
                  <c:v>63.478999999999999</c:v>
                </c:pt>
                <c:pt idx="80">
                  <c:v>63.370000000000005</c:v>
                </c:pt>
                <c:pt idx="81">
                  <c:v>63.474000000000004</c:v>
                </c:pt>
                <c:pt idx="82">
                  <c:v>63.501999999999995</c:v>
                </c:pt>
                <c:pt idx="83">
                  <c:v>63.254000000000005</c:v>
                </c:pt>
                <c:pt idx="84">
                  <c:v>63.364999999999995</c:v>
                </c:pt>
                <c:pt idx="85">
                  <c:v>63.206000000000003</c:v>
                </c:pt>
                <c:pt idx="86">
                  <c:v>63.025999999999996</c:v>
                </c:pt>
                <c:pt idx="87">
                  <c:v>63.034000000000006</c:v>
                </c:pt>
                <c:pt idx="88">
                  <c:v>63.238</c:v>
                </c:pt>
                <c:pt idx="89">
                  <c:v>63.036000000000001</c:v>
                </c:pt>
                <c:pt idx="90">
                  <c:v>62.944000000000003</c:v>
                </c:pt>
                <c:pt idx="91">
                  <c:v>62.872</c:v>
                </c:pt>
                <c:pt idx="92">
                  <c:v>63.006</c:v>
                </c:pt>
                <c:pt idx="93">
                  <c:v>62.793000000000006</c:v>
                </c:pt>
                <c:pt idx="94">
                  <c:v>62.611999999999995</c:v>
                </c:pt>
                <c:pt idx="95">
                  <c:v>62.688999999999993</c:v>
                </c:pt>
                <c:pt idx="96">
                  <c:v>62.796000000000006</c:v>
                </c:pt>
                <c:pt idx="97">
                  <c:v>62.706000000000003</c:v>
                </c:pt>
                <c:pt idx="98">
                  <c:v>62.721999999999994</c:v>
                </c:pt>
                <c:pt idx="99">
                  <c:v>62.510000000000005</c:v>
                </c:pt>
                <c:pt idx="100">
                  <c:v>62.519999999999996</c:v>
                </c:pt>
                <c:pt idx="101">
                  <c:v>62.56</c:v>
                </c:pt>
                <c:pt idx="102">
                  <c:v>62.537999999999997</c:v>
                </c:pt>
                <c:pt idx="103">
                  <c:v>62.462000000000003</c:v>
                </c:pt>
                <c:pt idx="104">
                  <c:v>62.338999999999999</c:v>
                </c:pt>
                <c:pt idx="105">
                  <c:v>62.284999999999997</c:v>
                </c:pt>
                <c:pt idx="106">
                  <c:v>62.358000000000004</c:v>
                </c:pt>
                <c:pt idx="107">
                  <c:v>62.358999999999995</c:v>
                </c:pt>
                <c:pt idx="108">
                  <c:v>62.382000000000005</c:v>
                </c:pt>
                <c:pt idx="109">
                  <c:v>62.194000000000003</c:v>
                </c:pt>
                <c:pt idx="110">
                  <c:v>62.126000000000005</c:v>
                </c:pt>
                <c:pt idx="111">
                  <c:v>62.141000000000005</c:v>
                </c:pt>
                <c:pt idx="112">
                  <c:v>62.230999999999995</c:v>
                </c:pt>
                <c:pt idx="113">
                  <c:v>61.923000000000002</c:v>
                </c:pt>
                <c:pt idx="114">
                  <c:v>61.855000000000004</c:v>
                </c:pt>
                <c:pt idx="115">
                  <c:v>61.938000000000002</c:v>
                </c:pt>
                <c:pt idx="116">
                  <c:v>61.983000000000004</c:v>
                </c:pt>
                <c:pt idx="117">
                  <c:v>61.781999999999996</c:v>
                </c:pt>
                <c:pt idx="118">
                  <c:v>61.887</c:v>
                </c:pt>
                <c:pt idx="119">
                  <c:v>61.567999999999998</c:v>
                </c:pt>
                <c:pt idx="120">
                  <c:v>61.811999999999998</c:v>
                </c:pt>
                <c:pt idx="121">
                  <c:v>61.855999999999995</c:v>
                </c:pt>
                <c:pt idx="122">
                  <c:v>61.903999999999996</c:v>
                </c:pt>
                <c:pt idx="123">
                  <c:v>61.826999999999998</c:v>
                </c:pt>
                <c:pt idx="124">
                  <c:v>61.834000000000003</c:v>
                </c:pt>
                <c:pt idx="125">
                  <c:v>61.698999999999998</c:v>
                </c:pt>
                <c:pt idx="126">
                  <c:v>61.522000000000006</c:v>
                </c:pt>
                <c:pt idx="127">
                  <c:v>61.534000000000006</c:v>
                </c:pt>
                <c:pt idx="128">
                  <c:v>61.495999999999995</c:v>
                </c:pt>
                <c:pt idx="129">
                  <c:v>61.519000000000005</c:v>
                </c:pt>
                <c:pt idx="130">
                  <c:v>61.462999999999994</c:v>
                </c:pt>
                <c:pt idx="131">
                  <c:v>61.531000000000006</c:v>
                </c:pt>
                <c:pt idx="132">
                  <c:v>61.352999999999994</c:v>
                </c:pt>
                <c:pt idx="133">
                  <c:v>61.281999999999996</c:v>
                </c:pt>
                <c:pt idx="134">
                  <c:v>61.05</c:v>
                </c:pt>
                <c:pt idx="135">
                  <c:v>61.253</c:v>
                </c:pt>
                <c:pt idx="136">
                  <c:v>61.126000000000005</c:v>
                </c:pt>
                <c:pt idx="137">
                  <c:v>61.36</c:v>
                </c:pt>
                <c:pt idx="138">
                  <c:v>61.028000000000006</c:v>
                </c:pt>
                <c:pt idx="139">
                  <c:v>61.019999999999996</c:v>
                </c:pt>
                <c:pt idx="140">
                  <c:v>60.97</c:v>
                </c:pt>
                <c:pt idx="141">
                  <c:v>60.92</c:v>
                </c:pt>
                <c:pt idx="142">
                  <c:v>60.957999999999998</c:v>
                </c:pt>
                <c:pt idx="143">
                  <c:v>60.802000000000007</c:v>
                </c:pt>
                <c:pt idx="144">
                  <c:v>60.781999999999996</c:v>
                </c:pt>
                <c:pt idx="145">
                  <c:v>60.846000000000004</c:v>
                </c:pt>
                <c:pt idx="146">
                  <c:v>61.028999999999996</c:v>
                </c:pt>
                <c:pt idx="147">
                  <c:v>60.694999999999993</c:v>
                </c:pt>
                <c:pt idx="148">
                  <c:v>60.766000000000005</c:v>
                </c:pt>
                <c:pt idx="149">
                  <c:v>60.715000000000003</c:v>
                </c:pt>
                <c:pt idx="150">
                  <c:v>60.738</c:v>
                </c:pt>
                <c:pt idx="151">
                  <c:v>60.629999999999995</c:v>
                </c:pt>
                <c:pt idx="152">
                  <c:v>60.697000000000003</c:v>
                </c:pt>
                <c:pt idx="153">
                  <c:v>60.572999999999993</c:v>
                </c:pt>
                <c:pt idx="154">
                  <c:v>60.483999999999995</c:v>
                </c:pt>
                <c:pt idx="155">
                  <c:v>60.364999999999995</c:v>
                </c:pt>
                <c:pt idx="156">
                  <c:v>60.426000000000002</c:v>
                </c:pt>
                <c:pt idx="157">
                  <c:v>60.600999999999999</c:v>
                </c:pt>
                <c:pt idx="158">
                  <c:v>60.305999999999997</c:v>
                </c:pt>
                <c:pt idx="159">
                  <c:v>60.379000000000005</c:v>
                </c:pt>
                <c:pt idx="160">
                  <c:v>60.200999999999993</c:v>
                </c:pt>
                <c:pt idx="161">
                  <c:v>60.347999999999999</c:v>
                </c:pt>
                <c:pt idx="162">
                  <c:v>60.251000000000005</c:v>
                </c:pt>
                <c:pt idx="163">
                  <c:v>60.262</c:v>
                </c:pt>
                <c:pt idx="164">
                  <c:v>60.17</c:v>
                </c:pt>
                <c:pt idx="165">
                  <c:v>60.012</c:v>
                </c:pt>
                <c:pt idx="166">
                  <c:v>60.05</c:v>
                </c:pt>
                <c:pt idx="167">
                  <c:v>60.135999999999996</c:v>
                </c:pt>
                <c:pt idx="168">
                  <c:v>59.863</c:v>
                </c:pt>
                <c:pt idx="169">
                  <c:v>59.813999999999993</c:v>
                </c:pt>
                <c:pt idx="170">
                  <c:v>59.944000000000003</c:v>
                </c:pt>
                <c:pt idx="171">
                  <c:v>59.882999999999996</c:v>
                </c:pt>
                <c:pt idx="172">
                  <c:v>59.831000000000003</c:v>
                </c:pt>
                <c:pt idx="173">
                  <c:v>59.980999999999995</c:v>
                </c:pt>
                <c:pt idx="174">
                  <c:v>59.766999999999996</c:v>
                </c:pt>
                <c:pt idx="175">
                  <c:v>59.879999999999995</c:v>
                </c:pt>
                <c:pt idx="176">
                  <c:v>59.706000000000003</c:v>
                </c:pt>
                <c:pt idx="177">
                  <c:v>59.8</c:v>
                </c:pt>
                <c:pt idx="178">
                  <c:v>59.647000000000006</c:v>
                </c:pt>
                <c:pt idx="179">
                  <c:v>59.656999999999996</c:v>
                </c:pt>
                <c:pt idx="180">
                  <c:v>59.59</c:v>
                </c:pt>
                <c:pt idx="181">
                  <c:v>59.661000000000001</c:v>
                </c:pt>
                <c:pt idx="182">
                  <c:v>59.521000000000001</c:v>
                </c:pt>
                <c:pt idx="183">
                  <c:v>59.620999999999995</c:v>
                </c:pt>
                <c:pt idx="184">
                  <c:v>59.575999999999993</c:v>
                </c:pt>
                <c:pt idx="185">
                  <c:v>59.450999999999993</c:v>
                </c:pt>
                <c:pt idx="186">
                  <c:v>59.319999999999993</c:v>
                </c:pt>
                <c:pt idx="187">
                  <c:v>59.216999999999999</c:v>
                </c:pt>
                <c:pt idx="188">
                  <c:v>59.316000000000003</c:v>
                </c:pt>
                <c:pt idx="189">
                  <c:v>59.260000000000005</c:v>
                </c:pt>
                <c:pt idx="190">
                  <c:v>59.174999999999997</c:v>
                </c:pt>
                <c:pt idx="191">
                  <c:v>59.257999999999996</c:v>
                </c:pt>
                <c:pt idx="192">
                  <c:v>59.394999999999996</c:v>
                </c:pt>
                <c:pt idx="193">
                  <c:v>59.036000000000001</c:v>
                </c:pt>
                <c:pt idx="194">
                  <c:v>59.164000000000001</c:v>
                </c:pt>
                <c:pt idx="195">
                  <c:v>59.067999999999998</c:v>
                </c:pt>
                <c:pt idx="196">
                  <c:v>59.218000000000004</c:v>
                </c:pt>
                <c:pt idx="197">
                  <c:v>58.793999999999997</c:v>
                </c:pt>
                <c:pt idx="198">
                  <c:v>59.022000000000006</c:v>
                </c:pt>
                <c:pt idx="199">
                  <c:v>58.721000000000004</c:v>
                </c:pt>
                <c:pt idx="200">
                  <c:v>58.894999999999996</c:v>
                </c:pt>
                <c:pt idx="201">
                  <c:v>58.882999999999996</c:v>
                </c:pt>
                <c:pt idx="202">
                  <c:v>58.884</c:v>
                </c:pt>
                <c:pt idx="203">
                  <c:v>58.790999999999997</c:v>
                </c:pt>
                <c:pt idx="204">
                  <c:v>58.632000000000005</c:v>
                </c:pt>
                <c:pt idx="205">
                  <c:v>58.754999999999995</c:v>
                </c:pt>
                <c:pt idx="206">
                  <c:v>58.813999999999993</c:v>
                </c:pt>
                <c:pt idx="207">
                  <c:v>58.69</c:v>
                </c:pt>
                <c:pt idx="208">
                  <c:v>58.662999999999997</c:v>
                </c:pt>
                <c:pt idx="209">
                  <c:v>58.721999999999994</c:v>
                </c:pt>
                <c:pt idx="210">
                  <c:v>58.680999999999997</c:v>
                </c:pt>
                <c:pt idx="211">
                  <c:v>58.61</c:v>
                </c:pt>
                <c:pt idx="212">
                  <c:v>58.537000000000006</c:v>
                </c:pt>
                <c:pt idx="213">
                  <c:v>58.292000000000002</c:v>
                </c:pt>
                <c:pt idx="214">
                  <c:v>58.471000000000004</c:v>
                </c:pt>
                <c:pt idx="215">
                  <c:v>58.632999999999996</c:v>
                </c:pt>
                <c:pt idx="216">
                  <c:v>58.412000000000006</c:v>
                </c:pt>
                <c:pt idx="217">
                  <c:v>58.567999999999998</c:v>
                </c:pt>
                <c:pt idx="218">
                  <c:v>58.597999999999999</c:v>
                </c:pt>
                <c:pt idx="219">
                  <c:v>58.385999999999996</c:v>
                </c:pt>
                <c:pt idx="220">
                  <c:v>58.361000000000004</c:v>
                </c:pt>
                <c:pt idx="221">
                  <c:v>58.471000000000004</c:v>
                </c:pt>
                <c:pt idx="222">
                  <c:v>58.441000000000003</c:v>
                </c:pt>
                <c:pt idx="223">
                  <c:v>58.334000000000003</c:v>
                </c:pt>
                <c:pt idx="224">
                  <c:v>58.141000000000005</c:v>
                </c:pt>
                <c:pt idx="225">
                  <c:v>58.429000000000002</c:v>
                </c:pt>
                <c:pt idx="226">
                  <c:v>58.111000000000004</c:v>
                </c:pt>
                <c:pt idx="227">
                  <c:v>58.424000000000007</c:v>
                </c:pt>
                <c:pt idx="228">
                  <c:v>58.153999999999996</c:v>
                </c:pt>
                <c:pt idx="229">
                  <c:v>58.119</c:v>
                </c:pt>
                <c:pt idx="230">
                  <c:v>58.353999999999999</c:v>
                </c:pt>
                <c:pt idx="231">
                  <c:v>58.072000000000003</c:v>
                </c:pt>
                <c:pt idx="232">
                  <c:v>57.938000000000002</c:v>
                </c:pt>
                <c:pt idx="233">
                  <c:v>58.022000000000006</c:v>
                </c:pt>
                <c:pt idx="234">
                  <c:v>58.17</c:v>
                </c:pt>
                <c:pt idx="235">
                  <c:v>58.177000000000007</c:v>
                </c:pt>
                <c:pt idx="236">
                  <c:v>58.308999999999997</c:v>
                </c:pt>
                <c:pt idx="237">
                  <c:v>58.069999999999993</c:v>
                </c:pt>
                <c:pt idx="238">
                  <c:v>58.025999999999996</c:v>
                </c:pt>
                <c:pt idx="239">
                  <c:v>58.16</c:v>
                </c:pt>
                <c:pt idx="240">
                  <c:v>58.088999999999999</c:v>
                </c:pt>
                <c:pt idx="241">
                  <c:v>57.995999999999995</c:v>
                </c:pt>
                <c:pt idx="242">
                  <c:v>57.661000000000001</c:v>
                </c:pt>
                <c:pt idx="243">
                  <c:v>58.013000000000005</c:v>
                </c:pt>
                <c:pt idx="244">
                  <c:v>57.653999999999996</c:v>
                </c:pt>
                <c:pt idx="245">
                  <c:v>58.001999999999995</c:v>
                </c:pt>
                <c:pt idx="246">
                  <c:v>57.953000000000003</c:v>
                </c:pt>
                <c:pt idx="247">
                  <c:v>57.984999999999999</c:v>
                </c:pt>
                <c:pt idx="248">
                  <c:v>57.852000000000004</c:v>
                </c:pt>
                <c:pt idx="249">
                  <c:v>57.783000000000001</c:v>
                </c:pt>
                <c:pt idx="250">
                  <c:v>57.748999999999995</c:v>
                </c:pt>
                <c:pt idx="251">
                  <c:v>57.540999999999997</c:v>
                </c:pt>
                <c:pt idx="252">
                  <c:v>57.635999999999996</c:v>
                </c:pt>
                <c:pt idx="253">
                  <c:v>57.768000000000001</c:v>
                </c:pt>
                <c:pt idx="254">
                  <c:v>57.53</c:v>
                </c:pt>
                <c:pt idx="255">
                  <c:v>57.513999999999996</c:v>
                </c:pt>
                <c:pt idx="256">
                  <c:v>57.548000000000002</c:v>
                </c:pt>
                <c:pt idx="257">
                  <c:v>57.433999999999997</c:v>
                </c:pt>
                <c:pt idx="258">
                  <c:v>57.626000000000005</c:v>
                </c:pt>
                <c:pt idx="259">
                  <c:v>57.516000000000005</c:v>
                </c:pt>
                <c:pt idx="260">
                  <c:v>57.427000000000007</c:v>
                </c:pt>
                <c:pt idx="261">
                  <c:v>57.578000000000003</c:v>
                </c:pt>
                <c:pt idx="262">
                  <c:v>57.248999999999995</c:v>
                </c:pt>
                <c:pt idx="263">
                  <c:v>57.510000000000005</c:v>
                </c:pt>
                <c:pt idx="264">
                  <c:v>57.570999999999998</c:v>
                </c:pt>
                <c:pt idx="265">
                  <c:v>57.278999999999996</c:v>
                </c:pt>
                <c:pt idx="266">
                  <c:v>57.222999999999999</c:v>
                </c:pt>
                <c:pt idx="267">
                  <c:v>57.180999999999997</c:v>
                </c:pt>
                <c:pt idx="268">
                  <c:v>57.545000000000002</c:v>
                </c:pt>
                <c:pt idx="269">
                  <c:v>57.218999999999994</c:v>
                </c:pt>
                <c:pt idx="270">
                  <c:v>57.251000000000005</c:v>
                </c:pt>
                <c:pt idx="271">
                  <c:v>57.307000000000002</c:v>
                </c:pt>
                <c:pt idx="272">
                  <c:v>57.251999999999995</c:v>
                </c:pt>
                <c:pt idx="273">
                  <c:v>57.238</c:v>
                </c:pt>
                <c:pt idx="274">
                  <c:v>57.212000000000003</c:v>
                </c:pt>
                <c:pt idx="275">
                  <c:v>57.179000000000002</c:v>
                </c:pt>
                <c:pt idx="276">
                  <c:v>57.094999999999999</c:v>
                </c:pt>
                <c:pt idx="277">
                  <c:v>57.004000000000005</c:v>
                </c:pt>
                <c:pt idx="278">
                  <c:v>57.037999999999997</c:v>
                </c:pt>
                <c:pt idx="279">
                  <c:v>56.971000000000004</c:v>
                </c:pt>
                <c:pt idx="280">
                  <c:v>57.111999999999995</c:v>
                </c:pt>
                <c:pt idx="281">
                  <c:v>56.991</c:v>
                </c:pt>
                <c:pt idx="282">
                  <c:v>57.061000000000007</c:v>
                </c:pt>
                <c:pt idx="283">
                  <c:v>56.965000000000003</c:v>
                </c:pt>
                <c:pt idx="284">
                  <c:v>56.97</c:v>
                </c:pt>
                <c:pt idx="285">
                  <c:v>56.948999999999998</c:v>
                </c:pt>
                <c:pt idx="286">
                  <c:v>56.759</c:v>
                </c:pt>
                <c:pt idx="287">
                  <c:v>56.912000000000006</c:v>
                </c:pt>
                <c:pt idx="288">
                  <c:v>56.989999999999995</c:v>
                </c:pt>
                <c:pt idx="289">
                  <c:v>56.963999999999999</c:v>
                </c:pt>
                <c:pt idx="290">
                  <c:v>56.915999999999997</c:v>
                </c:pt>
                <c:pt idx="291">
                  <c:v>56.600999999999999</c:v>
                </c:pt>
                <c:pt idx="292">
                  <c:v>56.816999999999993</c:v>
                </c:pt>
                <c:pt idx="293">
                  <c:v>56.677999999999997</c:v>
                </c:pt>
                <c:pt idx="294">
                  <c:v>56.828999999999994</c:v>
                </c:pt>
                <c:pt idx="295">
                  <c:v>56.738</c:v>
                </c:pt>
                <c:pt idx="296">
                  <c:v>56.790999999999997</c:v>
                </c:pt>
                <c:pt idx="297">
                  <c:v>56.784000000000006</c:v>
                </c:pt>
                <c:pt idx="298">
                  <c:v>56.768000000000001</c:v>
                </c:pt>
                <c:pt idx="299">
                  <c:v>56.655000000000001</c:v>
                </c:pt>
                <c:pt idx="300">
                  <c:v>56.594999999999999</c:v>
                </c:pt>
                <c:pt idx="301">
                  <c:v>56.816999999999993</c:v>
                </c:pt>
                <c:pt idx="302">
                  <c:v>56.828999999999994</c:v>
                </c:pt>
                <c:pt idx="303">
                  <c:v>56.584000000000003</c:v>
                </c:pt>
                <c:pt idx="304">
                  <c:v>56.465999999999994</c:v>
                </c:pt>
                <c:pt idx="305">
                  <c:v>56.494</c:v>
                </c:pt>
                <c:pt idx="306">
                  <c:v>56.388999999999996</c:v>
                </c:pt>
                <c:pt idx="307">
                  <c:v>56.680999999999997</c:v>
                </c:pt>
                <c:pt idx="308">
                  <c:v>56.445999999999998</c:v>
                </c:pt>
                <c:pt idx="309">
                  <c:v>56.527000000000001</c:v>
                </c:pt>
                <c:pt idx="310">
                  <c:v>56.424999999999997</c:v>
                </c:pt>
                <c:pt idx="311">
                  <c:v>56.697999999999993</c:v>
                </c:pt>
                <c:pt idx="312">
                  <c:v>56.462999999999994</c:v>
                </c:pt>
                <c:pt idx="313">
                  <c:v>56.570999999999998</c:v>
                </c:pt>
                <c:pt idx="314">
                  <c:v>56.453999999999994</c:v>
                </c:pt>
                <c:pt idx="315">
                  <c:v>56.521000000000001</c:v>
                </c:pt>
                <c:pt idx="316">
                  <c:v>56.537999999999997</c:v>
                </c:pt>
                <c:pt idx="317">
                  <c:v>56.56</c:v>
                </c:pt>
                <c:pt idx="318">
                  <c:v>56.492999999999995</c:v>
                </c:pt>
                <c:pt idx="319">
                  <c:v>56.245000000000005</c:v>
                </c:pt>
                <c:pt idx="320">
                  <c:v>56.349000000000004</c:v>
                </c:pt>
                <c:pt idx="321">
                  <c:v>56.358999999999995</c:v>
                </c:pt>
                <c:pt idx="322">
                  <c:v>56.388000000000005</c:v>
                </c:pt>
                <c:pt idx="323">
                  <c:v>56.364999999999995</c:v>
                </c:pt>
                <c:pt idx="324">
                  <c:v>56.046000000000006</c:v>
                </c:pt>
                <c:pt idx="325">
                  <c:v>56.242999999999995</c:v>
                </c:pt>
                <c:pt idx="326">
                  <c:v>56.361999999999995</c:v>
                </c:pt>
                <c:pt idx="327">
                  <c:v>56.224000000000004</c:v>
                </c:pt>
                <c:pt idx="328">
                  <c:v>56.147999999999996</c:v>
                </c:pt>
                <c:pt idx="329">
                  <c:v>56.191999999999993</c:v>
                </c:pt>
                <c:pt idx="330">
                  <c:v>56.081000000000003</c:v>
                </c:pt>
                <c:pt idx="331">
                  <c:v>56.289000000000001</c:v>
                </c:pt>
                <c:pt idx="332">
                  <c:v>56.203999999999994</c:v>
                </c:pt>
                <c:pt idx="333">
                  <c:v>56.010999999999996</c:v>
                </c:pt>
                <c:pt idx="334">
                  <c:v>56.055999999999997</c:v>
                </c:pt>
                <c:pt idx="335">
                  <c:v>55.936999999999998</c:v>
                </c:pt>
                <c:pt idx="336">
                  <c:v>55.936999999999998</c:v>
                </c:pt>
                <c:pt idx="337">
                  <c:v>56.028000000000006</c:v>
                </c:pt>
                <c:pt idx="338">
                  <c:v>55.965000000000003</c:v>
                </c:pt>
                <c:pt idx="339">
                  <c:v>55.900000000000006</c:v>
                </c:pt>
                <c:pt idx="340">
                  <c:v>56.061999999999998</c:v>
                </c:pt>
                <c:pt idx="341">
                  <c:v>55.879000000000005</c:v>
                </c:pt>
                <c:pt idx="342">
                  <c:v>55.915000000000006</c:v>
                </c:pt>
                <c:pt idx="343">
                  <c:v>56.007000000000005</c:v>
                </c:pt>
                <c:pt idx="344">
                  <c:v>55.927999999999997</c:v>
                </c:pt>
                <c:pt idx="345">
                  <c:v>55.623000000000005</c:v>
                </c:pt>
                <c:pt idx="346">
                  <c:v>55.980000000000004</c:v>
                </c:pt>
                <c:pt idx="347">
                  <c:v>55.948999999999998</c:v>
                </c:pt>
                <c:pt idx="348">
                  <c:v>55.846999999999994</c:v>
                </c:pt>
                <c:pt idx="349">
                  <c:v>55.718000000000004</c:v>
                </c:pt>
                <c:pt idx="350">
                  <c:v>55.769000000000005</c:v>
                </c:pt>
                <c:pt idx="351">
                  <c:v>55.760000000000005</c:v>
                </c:pt>
                <c:pt idx="352">
                  <c:v>55.814999999999998</c:v>
                </c:pt>
                <c:pt idx="353">
                  <c:v>55.787000000000006</c:v>
                </c:pt>
                <c:pt idx="354">
                  <c:v>55.644999999999996</c:v>
                </c:pt>
                <c:pt idx="355">
                  <c:v>55.56</c:v>
                </c:pt>
                <c:pt idx="356">
                  <c:v>55.564999999999998</c:v>
                </c:pt>
                <c:pt idx="357">
                  <c:v>55.600999999999999</c:v>
                </c:pt>
                <c:pt idx="358">
                  <c:v>55.677999999999997</c:v>
                </c:pt>
                <c:pt idx="359">
                  <c:v>55.623000000000005</c:v>
                </c:pt>
                <c:pt idx="360">
                  <c:v>55.441000000000003</c:v>
                </c:pt>
                <c:pt idx="361">
                  <c:v>55.540999999999997</c:v>
                </c:pt>
                <c:pt idx="362">
                  <c:v>55.594999999999999</c:v>
                </c:pt>
                <c:pt idx="363">
                  <c:v>55.506</c:v>
                </c:pt>
                <c:pt idx="364">
                  <c:v>55.524000000000001</c:v>
                </c:pt>
                <c:pt idx="365">
                  <c:v>55.376000000000005</c:v>
                </c:pt>
                <c:pt idx="366">
                  <c:v>55.540000000000006</c:v>
                </c:pt>
                <c:pt idx="367">
                  <c:v>55.403999999999996</c:v>
                </c:pt>
                <c:pt idx="368">
                  <c:v>55.424999999999997</c:v>
                </c:pt>
                <c:pt idx="369">
                  <c:v>55.403000000000006</c:v>
                </c:pt>
                <c:pt idx="370">
                  <c:v>55.284999999999997</c:v>
                </c:pt>
                <c:pt idx="371">
                  <c:v>55.447000000000003</c:v>
                </c:pt>
                <c:pt idx="372">
                  <c:v>55.313999999999993</c:v>
                </c:pt>
                <c:pt idx="373">
                  <c:v>55.313000000000002</c:v>
                </c:pt>
                <c:pt idx="374">
                  <c:v>55.373000000000005</c:v>
                </c:pt>
                <c:pt idx="375">
                  <c:v>55.475999999999999</c:v>
                </c:pt>
                <c:pt idx="376">
                  <c:v>55.314999999999998</c:v>
                </c:pt>
                <c:pt idx="377">
                  <c:v>55.370000000000005</c:v>
                </c:pt>
                <c:pt idx="378">
                  <c:v>55.384</c:v>
                </c:pt>
                <c:pt idx="379">
                  <c:v>55.096000000000004</c:v>
                </c:pt>
                <c:pt idx="380">
                  <c:v>55.22</c:v>
                </c:pt>
                <c:pt idx="381">
                  <c:v>55.012</c:v>
                </c:pt>
                <c:pt idx="382">
                  <c:v>55.097999999999999</c:v>
                </c:pt>
                <c:pt idx="383">
                  <c:v>55.046999999999997</c:v>
                </c:pt>
                <c:pt idx="384">
                  <c:v>55.22</c:v>
                </c:pt>
                <c:pt idx="385">
                  <c:v>55.177000000000007</c:v>
                </c:pt>
                <c:pt idx="386">
                  <c:v>54.936000000000007</c:v>
                </c:pt>
                <c:pt idx="387">
                  <c:v>55.251000000000005</c:v>
                </c:pt>
                <c:pt idx="388">
                  <c:v>54.94</c:v>
                </c:pt>
                <c:pt idx="389">
                  <c:v>55.007000000000005</c:v>
                </c:pt>
                <c:pt idx="390">
                  <c:v>54.912000000000006</c:v>
                </c:pt>
                <c:pt idx="391">
                  <c:v>55.14</c:v>
                </c:pt>
                <c:pt idx="392">
                  <c:v>54.917000000000002</c:v>
                </c:pt>
                <c:pt idx="393">
                  <c:v>54.912000000000006</c:v>
                </c:pt>
                <c:pt idx="394">
                  <c:v>54.828999999999994</c:v>
                </c:pt>
                <c:pt idx="395">
                  <c:v>54.86</c:v>
                </c:pt>
                <c:pt idx="396">
                  <c:v>55.043999999999997</c:v>
                </c:pt>
                <c:pt idx="397">
                  <c:v>54.938000000000002</c:v>
                </c:pt>
                <c:pt idx="398">
                  <c:v>55.013000000000005</c:v>
                </c:pt>
                <c:pt idx="399">
                  <c:v>54.891999999999996</c:v>
                </c:pt>
                <c:pt idx="400">
                  <c:v>54.757999999999996</c:v>
                </c:pt>
                <c:pt idx="401">
                  <c:v>55.096000000000004</c:v>
                </c:pt>
                <c:pt idx="402">
                  <c:v>54.884</c:v>
                </c:pt>
                <c:pt idx="403">
                  <c:v>54.665999999999997</c:v>
                </c:pt>
                <c:pt idx="404">
                  <c:v>54.753</c:v>
                </c:pt>
                <c:pt idx="405">
                  <c:v>54.738</c:v>
                </c:pt>
                <c:pt idx="406">
                  <c:v>54.768000000000001</c:v>
                </c:pt>
                <c:pt idx="407">
                  <c:v>54.664000000000001</c:v>
                </c:pt>
                <c:pt idx="408">
                  <c:v>54.701999999999998</c:v>
                </c:pt>
                <c:pt idx="409">
                  <c:v>54.876999999999995</c:v>
                </c:pt>
                <c:pt idx="410">
                  <c:v>54.706000000000003</c:v>
                </c:pt>
                <c:pt idx="411">
                  <c:v>54.679000000000002</c:v>
                </c:pt>
                <c:pt idx="412">
                  <c:v>54.906999999999996</c:v>
                </c:pt>
                <c:pt idx="413">
                  <c:v>54.55</c:v>
                </c:pt>
                <c:pt idx="414">
                  <c:v>54.531999999999996</c:v>
                </c:pt>
                <c:pt idx="415">
                  <c:v>54.620999999999995</c:v>
                </c:pt>
                <c:pt idx="416">
                  <c:v>54.805000000000007</c:v>
                </c:pt>
                <c:pt idx="417">
                  <c:v>54.748000000000005</c:v>
                </c:pt>
                <c:pt idx="418">
                  <c:v>54.775999999999996</c:v>
                </c:pt>
                <c:pt idx="419">
                  <c:v>54.991</c:v>
                </c:pt>
                <c:pt idx="420">
                  <c:v>54.634</c:v>
                </c:pt>
                <c:pt idx="421">
                  <c:v>54.742999999999995</c:v>
                </c:pt>
                <c:pt idx="422">
                  <c:v>54.659000000000006</c:v>
                </c:pt>
                <c:pt idx="423">
                  <c:v>54.728999999999999</c:v>
                </c:pt>
                <c:pt idx="424">
                  <c:v>54.646000000000001</c:v>
                </c:pt>
                <c:pt idx="425">
                  <c:v>54.343000000000004</c:v>
                </c:pt>
                <c:pt idx="426">
                  <c:v>54.876000000000005</c:v>
                </c:pt>
                <c:pt idx="427">
                  <c:v>54.602999999999994</c:v>
                </c:pt>
                <c:pt idx="428">
                  <c:v>54.561000000000007</c:v>
                </c:pt>
                <c:pt idx="429">
                  <c:v>54.533000000000001</c:v>
                </c:pt>
                <c:pt idx="430">
                  <c:v>54.512</c:v>
                </c:pt>
                <c:pt idx="431">
                  <c:v>54.659000000000006</c:v>
                </c:pt>
                <c:pt idx="432">
                  <c:v>54.537999999999997</c:v>
                </c:pt>
                <c:pt idx="433">
                  <c:v>54.587000000000003</c:v>
                </c:pt>
                <c:pt idx="434">
                  <c:v>54.394000000000005</c:v>
                </c:pt>
                <c:pt idx="435">
                  <c:v>54.478999999999999</c:v>
                </c:pt>
                <c:pt idx="436">
                  <c:v>54.557000000000002</c:v>
                </c:pt>
                <c:pt idx="437">
                  <c:v>54.552000000000007</c:v>
                </c:pt>
                <c:pt idx="438">
                  <c:v>54.373999999999995</c:v>
                </c:pt>
                <c:pt idx="439">
                  <c:v>54.572999999999993</c:v>
                </c:pt>
                <c:pt idx="440">
                  <c:v>54.424000000000007</c:v>
                </c:pt>
                <c:pt idx="441">
                  <c:v>54.256</c:v>
                </c:pt>
                <c:pt idx="442">
                  <c:v>54.488</c:v>
                </c:pt>
                <c:pt idx="443">
                  <c:v>54.388000000000005</c:v>
                </c:pt>
                <c:pt idx="444">
                  <c:v>54.265000000000001</c:v>
                </c:pt>
                <c:pt idx="445">
                  <c:v>54.361000000000004</c:v>
                </c:pt>
                <c:pt idx="446">
                  <c:v>54.596000000000004</c:v>
                </c:pt>
                <c:pt idx="447">
                  <c:v>54.397000000000006</c:v>
                </c:pt>
                <c:pt idx="448">
                  <c:v>54.301000000000002</c:v>
                </c:pt>
                <c:pt idx="449">
                  <c:v>54.251000000000005</c:v>
                </c:pt>
                <c:pt idx="450">
                  <c:v>54.269999999999996</c:v>
                </c:pt>
                <c:pt idx="451">
                  <c:v>54.317999999999998</c:v>
                </c:pt>
                <c:pt idx="452">
                  <c:v>54.113</c:v>
                </c:pt>
                <c:pt idx="453">
                  <c:v>54.168999999999997</c:v>
                </c:pt>
                <c:pt idx="454">
                  <c:v>54.328000000000003</c:v>
                </c:pt>
                <c:pt idx="455">
                  <c:v>54.221999999999994</c:v>
                </c:pt>
                <c:pt idx="456">
                  <c:v>54.247</c:v>
                </c:pt>
                <c:pt idx="457">
                  <c:v>54.173000000000002</c:v>
                </c:pt>
                <c:pt idx="458">
                  <c:v>54.161000000000001</c:v>
                </c:pt>
                <c:pt idx="459">
                  <c:v>54.129999999999995</c:v>
                </c:pt>
                <c:pt idx="460">
                  <c:v>54.167000000000002</c:v>
                </c:pt>
                <c:pt idx="461">
                  <c:v>54.293999999999997</c:v>
                </c:pt>
                <c:pt idx="462">
                  <c:v>54.305999999999997</c:v>
                </c:pt>
                <c:pt idx="463">
                  <c:v>54.037000000000006</c:v>
                </c:pt>
                <c:pt idx="464">
                  <c:v>54.111000000000004</c:v>
                </c:pt>
                <c:pt idx="465">
                  <c:v>54.064999999999998</c:v>
                </c:pt>
                <c:pt idx="466">
                  <c:v>54.238</c:v>
                </c:pt>
                <c:pt idx="467">
                  <c:v>54.143000000000001</c:v>
                </c:pt>
                <c:pt idx="468">
                  <c:v>53.834000000000003</c:v>
                </c:pt>
                <c:pt idx="469">
                  <c:v>54.138999999999996</c:v>
                </c:pt>
                <c:pt idx="470">
                  <c:v>53.947000000000003</c:v>
                </c:pt>
                <c:pt idx="471">
                  <c:v>54.016999999999996</c:v>
                </c:pt>
                <c:pt idx="472">
                  <c:v>53.991</c:v>
                </c:pt>
                <c:pt idx="473">
                  <c:v>53.966999999999999</c:v>
                </c:pt>
                <c:pt idx="474">
                  <c:v>54.087999999999994</c:v>
                </c:pt>
                <c:pt idx="475">
                  <c:v>53.971000000000004</c:v>
                </c:pt>
                <c:pt idx="476">
                  <c:v>53.991</c:v>
                </c:pt>
                <c:pt idx="477">
                  <c:v>53.915999999999997</c:v>
                </c:pt>
                <c:pt idx="478">
                  <c:v>53.876000000000005</c:v>
                </c:pt>
                <c:pt idx="479">
                  <c:v>53.813000000000002</c:v>
                </c:pt>
                <c:pt idx="480">
                  <c:v>53.986000000000004</c:v>
                </c:pt>
                <c:pt idx="481">
                  <c:v>53.822999999999993</c:v>
                </c:pt>
                <c:pt idx="482">
                  <c:v>53.727999999999994</c:v>
                </c:pt>
                <c:pt idx="483">
                  <c:v>53.747</c:v>
                </c:pt>
                <c:pt idx="484">
                  <c:v>53.766999999999996</c:v>
                </c:pt>
                <c:pt idx="485">
                  <c:v>53.754999999999995</c:v>
                </c:pt>
                <c:pt idx="486">
                  <c:v>53.8</c:v>
                </c:pt>
                <c:pt idx="487">
                  <c:v>53.769999999999996</c:v>
                </c:pt>
                <c:pt idx="488">
                  <c:v>53.602999999999994</c:v>
                </c:pt>
                <c:pt idx="489">
                  <c:v>53.753</c:v>
                </c:pt>
                <c:pt idx="490">
                  <c:v>53.724999999999994</c:v>
                </c:pt>
                <c:pt idx="491">
                  <c:v>53.875</c:v>
                </c:pt>
                <c:pt idx="492">
                  <c:v>53.834999999999994</c:v>
                </c:pt>
                <c:pt idx="493">
                  <c:v>53.692999999999998</c:v>
                </c:pt>
                <c:pt idx="494">
                  <c:v>53.820999999999998</c:v>
                </c:pt>
                <c:pt idx="495">
                  <c:v>53.802000000000007</c:v>
                </c:pt>
                <c:pt idx="496">
                  <c:v>53.590999999999994</c:v>
                </c:pt>
                <c:pt idx="497">
                  <c:v>53.539000000000001</c:v>
                </c:pt>
                <c:pt idx="498">
                  <c:v>53.573999999999998</c:v>
                </c:pt>
                <c:pt idx="499">
                  <c:v>53.671000000000006</c:v>
                </c:pt>
                <c:pt idx="500">
                  <c:v>53.563000000000002</c:v>
                </c:pt>
                <c:pt idx="501">
                  <c:v>53.402000000000001</c:v>
                </c:pt>
                <c:pt idx="502">
                  <c:v>53.661000000000001</c:v>
                </c:pt>
                <c:pt idx="503">
                  <c:v>53.521000000000001</c:v>
                </c:pt>
                <c:pt idx="504">
                  <c:v>53.701999999999998</c:v>
                </c:pt>
                <c:pt idx="505">
                  <c:v>53.703000000000003</c:v>
                </c:pt>
                <c:pt idx="506">
                  <c:v>53.778999999999996</c:v>
                </c:pt>
                <c:pt idx="507">
                  <c:v>53.557000000000002</c:v>
                </c:pt>
                <c:pt idx="508">
                  <c:v>53.474000000000004</c:v>
                </c:pt>
                <c:pt idx="509">
                  <c:v>53.661000000000001</c:v>
                </c:pt>
                <c:pt idx="510">
                  <c:v>53.652000000000001</c:v>
                </c:pt>
                <c:pt idx="511">
                  <c:v>53.388999999999996</c:v>
                </c:pt>
                <c:pt idx="512">
                  <c:v>53.486999999999995</c:v>
                </c:pt>
                <c:pt idx="513">
                  <c:v>53.516999999999996</c:v>
                </c:pt>
                <c:pt idx="514">
                  <c:v>53.545000000000002</c:v>
                </c:pt>
                <c:pt idx="515">
                  <c:v>53.465000000000003</c:v>
                </c:pt>
                <c:pt idx="516">
                  <c:v>53.317999999999998</c:v>
                </c:pt>
                <c:pt idx="517">
                  <c:v>53.384</c:v>
                </c:pt>
                <c:pt idx="518">
                  <c:v>53.465000000000003</c:v>
                </c:pt>
                <c:pt idx="519">
                  <c:v>53.447000000000003</c:v>
                </c:pt>
                <c:pt idx="520">
                  <c:v>53.421999999999997</c:v>
                </c:pt>
                <c:pt idx="521">
                  <c:v>53.459999999999994</c:v>
                </c:pt>
                <c:pt idx="522">
                  <c:v>53.594999999999999</c:v>
                </c:pt>
                <c:pt idx="523">
                  <c:v>53.427999999999997</c:v>
                </c:pt>
                <c:pt idx="524">
                  <c:v>53.266999999999996</c:v>
                </c:pt>
                <c:pt idx="525">
                  <c:v>53.483999999999995</c:v>
                </c:pt>
                <c:pt idx="526">
                  <c:v>53.450999999999993</c:v>
                </c:pt>
                <c:pt idx="527">
                  <c:v>53.308000000000007</c:v>
                </c:pt>
                <c:pt idx="528">
                  <c:v>53.441999999999993</c:v>
                </c:pt>
                <c:pt idx="529">
                  <c:v>53.352000000000004</c:v>
                </c:pt>
                <c:pt idx="530">
                  <c:v>53.381</c:v>
                </c:pt>
                <c:pt idx="531">
                  <c:v>53.316999999999993</c:v>
                </c:pt>
                <c:pt idx="532">
                  <c:v>53.356999999999999</c:v>
                </c:pt>
                <c:pt idx="533">
                  <c:v>53.120999999999995</c:v>
                </c:pt>
                <c:pt idx="534">
                  <c:v>53.082999999999998</c:v>
                </c:pt>
                <c:pt idx="535">
                  <c:v>53.222999999999999</c:v>
                </c:pt>
                <c:pt idx="536">
                  <c:v>53.296000000000006</c:v>
                </c:pt>
                <c:pt idx="537">
                  <c:v>53.244</c:v>
                </c:pt>
                <c:pt idx="538">
                  <c:v>53.055000000000007</c:v>
                </c:pt>
                <c:pt idx="539">
                  <c:v>53.259</c:v>
                </c:pt>
                <c:pt idx="540">
                  <c:v>53.274000000000001</c:v>
                </c:pt>
                <c:pt idx="541">
                  <c:v>53.299000000000007</c:v>
                </c:pt>
                <c:pt idx="542">
                  <c:v>53.230000000000004</c:v>
                </c:pt>
                <c:pt idx="543">
                  <c:v>53.094999999999999</c:v>
                </c:pt>
                <c:pt idx="544">
                  <c:v>53.241</c:v>
                </c:pt>
                <c:pt idx="545">
                  <c:v>53.078999999999994</c:v>
                </c:pt>
                <c:pt idx="546">
                  <c:v>53.039000000000001</c:v>
                </c:pt>
                <c:pt idx="547">
                  <c:v>53.111999999999995</c:v>
                </c:pt>
                <c:pt idx="548">
                  <c:v>53.108000000000004</c:v>
                </c:pt>
                <c:pt idx="549">
                  <c:v>53.171999999999997</c:v>
                </c:pt>
                <c:pt idx="550">
                  <c:v>52.966999999999999</c:v>
                </c:pt>
                <c:pt idx="551">
                  <c:v>53.180999999999997</c:v>
                </c:pt>
                <c:pt idx="552">
                  <c:v>53.06</c:v>
                </c:pt>
                <c:pt idx="553">
                  <c:v>53.042000000000002</c:v>
                </c:pt>
                <c:pt idx="554">
                  <c:v>53.117999999999995</c:v>
                </c:pt>
                <c:pt idx="555">
                  <c:v>53.049000000000007</c:v>
                </c:pt>
                <c:pt idx="556">
                  <c:v>52.884</c:v>
                </c:pt>
                <c:pt idx="557">
                  <c:v>53.024000000000001</c:v>
                </c:pt>
                <c:pt idx="558">
                  <c:v>53.16</c:v>
                </c:pt>
                <c:pt idx="559">
                  <c:v>52.933999999999997</c:v>
                </c:pt>
                <c:pt idx="560">
                  <c:v>52.94</c:v>
                </c:pt>
                <c:pt idx="561">
                  <c:v>52.942999999999998</c:v>
                </c:pt>
                <c:pt idx="562">
                  <c:v>53.010000000000005</c:v>
                </c:pt>
                <c:pt idx="563">
                  <c:v>53.043000000000006</c:v>
                </c:pt>
                <c:pt idx="564">
                  <c:v>52.894000000000005</c:v>
                </c:pt>
                <c:pt idx="565">
                  <c:v>52.944000000000003</c:v>
                </c:pt>
                <c:pt idx="566">
                  <c:v>52.852000000000004</c:v>
                </c:pt>
                <c:pt idx="567">
                  <c:v>52.91</c:v>
                </c:pt>
                <c:pt idx="568">
                  <c:v>52.938999999999993</c:v>
                </c:pt>
                <c:pt idx="569">
                  <c:v>53.013000000000005</c:v>
                </c:pt>
                <c:pt idx="570">
                  <c:v>52.695999999999998</c:v>
                </c:pt>
                <c:pt idx="571">
                  <c:v>52.778999999999996</c:v>
                </c:pt>
                <c:pt idx="572">
                  <c:v>52.980999999999995</c:v>
                </c:pt>
                <c:pt idx="573">
                  <c:v>52.870999999999995</c:v>
                </c:pt>
                <c:pt idx="574">
                  <c:v>52.881</c:v>
                </c:pt>
                <c:pt idx="575">
                  <c:v>52.932000000000002</c:v>
                </c:pt>
                <c:pt idx="576">
                  <c:v>52.896000000000001</c:v>
                </c:pt>
                <c:pt idx="577">
                  <c:v>52.753</c:v>
                </c:pt>
                <c:pt idx="578">
                  <c:v>52.804000000000002</c:v>
                </c:pt>
                <c:pt idx="579">
                  <c:v>52.837999999999994</c:v>
                </c:pt>
                <c:pt idx="580">
                  <c:v>52.725999999999999</c:v>
                </c:pt>
                <c:pt idx="581">
                  <c:v>52.849000000000004</c:v>
                </c:pt>
                <c:pt idx="582">
                  <c:v>52.942999999999998</c:v>
                </c:pt>
                <c:pt idx="583">
                  <c:v>52.694000000000003</c:v>
                </c:pt>
                <c:pt idx="584">
                  <c:v>52.816999999999993</c:v>
                </c:pt>
                <c:pt idx="585">
                  <c:v>52.623999999999995</c:v>
                </c:pt>
                <c:pt idx="586">
                  <c:v>52.685000000000002</c:v>
                </c:pt>
                <c:pt idx="587">
                  <c:v>52.584000000000003</c:v>
                </c:pt>
                <c:pt idx="588">
                  <c:v>52.600999999999999</c:v>
                </c:pt>
                <c:pt idx="589">
                  <c:v>52.674000000000007</c:v>
                </c:pt>
                <c:pt idx="590">
                  <c:v>52.751999999999995</c:v>
                </c:pt>
                <c:pt idx="591">
                  <c:v>52.763000000000005</c:v>
                </c:pt>
                <c:pt idx="592">
                  <c:v>52.691999999999993</c:v>
                </c:pt>
                <c:pt idx="593">
                  <c:v>52.646000000000001</c:v>
                </c:pt>
                <c:pt idx="594">
                  <c:v>52.849999999999994</c:v>
                </c:pt>
                <c:pt idx="595">
                  <c:v>52.569000000000003</c:v>
                </c:pt>
                <c:pt idx="596">
                  <c:v>52.554000000000002</c:v>
                </c:pt>
                <c:pt idx="597">
                  <c:v>52.637</c:v>
                </c:pt>
                <c:pt idx="598">
                  <c:v>52.790000000000006</c:v>
                </c:pt>
                <c:pt idx="599">
                  <c:v>52.697000000000003</c:v>
                </c:pt>
                <c:pt idx="600">
                  <c:v>52.531999999999996</c:v>
                </c:pt>
                <c:pt idx="601">
                  <c:v>52.599000000000004</c:v>
                </c:pt>
                <c:pt idx="602">
                  <c:v>52.515000000000001</c:v>
                </c:pt>
                <c:pt idx="603">
                  <c:v>52.611999999999995</c:v>
                </c:pt>
                <c:pt idx="604">
                  <c:v>52.528999999999996</c:v>
                </c:pt>
                <c:pt idx="605">
                  <c:v>52.587000000000003</c:v>
                </c:pt>
                <c:pt idx="606">
                  <c:v>52.524000000000001</c:v>
                </c:pt>
                <c:pt idx="607">
                  <c:v>52.69</c:v>
                </c:pt>
                <c:pt idx="608">
                  <c:v>52.712000000000003</c:v>
                </c:pt>
                <c:pt idx="609">
                  <c:v>52.631</c:v>
                </c:pt>
                <c:pt idx="610">
                  <c:v>52.512</c:v>
                </c:pt>
                <c:pt idx="611">
                  <c:v>52.525999999999996</c:v>
                </c:pt>
                <c:pt idx="612">
                  <c:v>52.587999999999994</c:v>
                </c:pt>
                <c:pt idx="613">
                  <c:v>52.597999999999999</c:v>
                </c:pt>
                <c:pt idx="614">
                  <c:v>52.703999999999994</c:v>
                </c:pt>
                <c:pt idx="615">
                  <c:v>52.302000000000007</c:v>
                </c:pt>
                <c:pt idx="616">
                  <c:v>52.405000000000001</c:v>
                </c:pt>
                <c:pt idx="617">
                  <c:v>52.367999999999995</c:v>
                </c:pt>
                <c:pt idx="618">
                  <c:v>52.513999999999996</c:v>
                </c:pt>
                <c:pt idx="619">
                  <c:v>52.474000000000004</c:v>
                </c:pt>
                <c:pt idx="620">
                  <c:v>52.302999999999997</c:v>
                </c:pt>
                <c:pt idx="621">
                  <c:v>52.447999999999993</c:v>
                </c:pt>
                <c:pt idx="622">
                  <c:v>52.337999999999994</c:v>
                </c:pt>
                <c:pt idx="623">
                  <c:v>52.393000000000001</c:v>
                </c:pt>
                <c:pt idx="624">
                  <c:v>52.441000000000003</c:v>
                </c:pt>
                <c:pt idx="625">
                  <c:v>52.281000000000006</c:v>
                </c:pt>
                <c:pt idx="626">
                  <c:v>52.441000000000003</c:v>
                </c:pt>
                <c:pt idx="627">
                  <c:v>52.369</c:v>
                </c:pt>
                <c:pt idx="628">
                  <c:v>52.188000000000002</c:v>
                </c:pt>
                <c:pt idx="629">
                  <c:v>52.331000000000003</c:v>
                </c:pt>
                <c:pt idx="630">
                  <c:v>52.438999999999993</c:v>
                </c:pt>
                <c:pt idx="631">
                  <c:v>52.268000000000001</c:v>
                </c:pt>
                <c:pt idx="632">
                  <c:v>52.332999999999998</c:v>
                </c:pt>
                <c:pt idx="633">
                  <c:v>52.426000000000002</c:v>
                </c:pt>
                <c:pt idx="634">
                  <c:v>52.337000000000003</c:v>
                </c:pt>
                <c:pt idx="635">
                  <c:v>52.414000000000001</c:v>
                </c:pt>
                <c:pt idx="636">
                  <c:v>52.350999999999999</c:v>
                </c:pt>
                <c:pt idx="637">
                  <c:v>52.213999999999999</c:v>
                </c:pt>
                <c:pt idx="638">
                  <c:v>52.364999999999995</c:v>
                </c:pt>
                <c:pt idx="639">
                  <c:v>52.188999999999993</c:v>
                </c:pt>
                <c:pt idx="640">
                  <c:v>52.085999999999999</c:v>
                </c:pt>
                <c:pt idx="641">
                  <c:v>52.2</c:v>
                </c:pt>
                <c:pt idx="642">
                  <c:v>52.313000000000002</c:v>
                </c:pt>
                <c:pt idx="643">
                  <c:v>52.097999999999999</c:v>
                </c:pt>
                <c:pt idx="644">
                  <c:v>52.531999999999996</c:v>
                </c:pt>
                <c:pt idx="645">
                  <c:v>52.200999999999993</c:v>
                </c:pt>
                <c:pt idx="646">
                  <c:v>52.207999999999998</c:v>
                </c:pt>
                <c:pt idx="647">
                  <c:v>52.325999999999993</c:v>
                </c:pt>
                <c:pt idx="648">
                  <c:v>52.016000000000005</c:v>
                </c:pt>
                <c:pt idx="649">
                  <c:v>52.256</c:v>
                </c:pt>
                <c:pt idx="650">
                  <c:v>52.114999999999995</c:v>
                </c:pt>
                <c:pt idx="651">
                  <c:v>52.17</c:v>
                </c:pt>
                <c:pt idx="652">
                  <c:v>52.183999999999997</c:v>
                </c:pt>
                <c:pt idx="653">
                  <c:v>52.239999999999995</c:v>
                </c:pt>
                <c:pt idx="654">
                  <c:v>52.167000000000002</c:v>
                </c:pt>
                <c:pt idx="655">
                  <c:v>52.055999999999997</c:v>
                </c:pt>
                <c:pt idx="656">
                  <c:v>52.343999999999994</c:v>
                </c:pt>
                <c:pt idx="657">
                  <c:v>51.983999999999995</c:v>
                </c:pt>
                <c:pt idx="658">
                  <c:v>52.144999999999996</c:v>
                </c:pt>
                <c:pt idx="659">
                  <c:v>52.132000000000005</c:v>
                </c:pt>
                <c:pt idx="660">
                  <c:v>52.090999999999994</c:v>
                </c:pt>
                <c:pt idx="661">
                  <c:v>52.085999999999999</c:v>
                </c:pt>
                <c:pt idx="662">
                  <c:v>52.055000000000007</c:v>
                </c:pt>
                <c:pt idx="663">
                  <c:v>52.052999999999997</c:v>
                </c:pt>
                <c:pt idx="664">
                  <c:v>51.887</c:v>
                </c:pt>
                <c:pt idx="665">
                  <c:v>52.116</c:v>
                </c:pt>
                <c:pt idx="666">
                  <c:v>51.963999999999999</c:v>
                </c:pt>
                <c:pt idx="667">
                  <c:v>52.007000000000005</c:v>
                </c:pt>
                <c:pt idx="668">
                  <c:v>51.980000000000004</c:v>
                </c:pt>
                <c:pt idx="669">
                  <c:v>52.215000000000003</c:v>
                </c:pt>
                <c:pt idx="670">
                  <c:v>52.143000000000001</c:v>
                </c:pt>
                <c:pt idx="671">
                  <c:v>51.899000000000001</c:v>
                </c:pt>
                <c:pt idx="672">
                  <c:v>52.049000000000007</c:v>
                </c:pt>
                <c:pt idx="673">
                  <c:v>52.150000000000006</c:v>
                </c:pt>
                <c:pt idx="674">
                  <c:v>52.072000000000003</c:v>
                </c:pt>
                <c:pt idx="675">
                  <c:v>52.024000000000001</c:v>
                </c:pt>
                <c:pt idx="676">
                  <c:v>51.971000000000004</c:v>
                </c:pt>
                <c:pt idx="677">
                  <c:v>52.111000000000004</c:v>
                </c:pt>
                <c:pt idx="678">
                  <c:v>52.022000000000006</c:v>
                </c:pt>
                <c:pt idx="679">
                  <c:v>52.069999999999993</c:v>
                </c:pt>
                <c:pt idx="680">
                  <c:v>52.153000000000006</c:v>
                </c:pt>
                <c:pt idx="681">
                  <c:v>52.057000000000002</c:v>
                </c:pt>
                <c:pt idx="682">
                  <c:v>52.066999999999993</c:v>
                </c:pt>
                <c:pt idx="683">
                  <c:v>52.016000000000005</c:v>
                </c:pt>
                <c:pt idx="684">
                  <c:v>51.977000000000004</c:v>
                </c:pt>
                <c:pt idx="685">
                  <c:v>52.001000000000005</c:v>
                </c:pt>
                <c:pt idx="686">
                  <c:v>51.819000000000003</c:v>
                </c:pt>
                <c:pt idx="687">
                  <c:v>52.004000000000005</c:v>
                </c:pt>
                <c:pt idx="688">
                  <c:v>52.120000000000005</c:v>
                </c:pt>
                <c:pt idx="689">
                  <c:v>51.715999999999994</c:v>
                </c:pt>
                <c:pt idx="690">
                  <c:v>51.994</c:v>
                </c:pt>
                <c:pt idx="691">
                  <c:v>51.947999999999993</c:v>
                </c:pt>
                <c:pt idx="692">
                  <c:v>51.932000000000002</c:v>
                </c:pt>
                <c:pt idx="693">
                  <c:v>51.974999999999994</c:v>
                </c:pt>
                <c:pt idx="694">
                  <c:v>51.963999999999999</c:v>
                </c:pt>
                <c:pt idx="695">
                  <c:v>51.808000000000007</c:v>
                </c:pt>
                <c:pt idx="696">
                  <c:v>52</c:v>
                </c:pt>
                <c:pt idx="697">
                  <c:v>51.957999999999998</c:v>
                </c:pt>
                <c:pt idx="698">
                  <c:v>51.891000000000005</c:v>
                </c:pt>
                <c:pt idx="699">
                  <c:v>51.998000000000005</c:v>
                </c:pt>
                <c:pt idx="700">
                  <c:v>51.86</c:v>
                </c:pt>
                <c:pt idx="701">
                  <c:v>51.855000000000004</c:v>
                </c:pt>
                <c:pt idx="702">
                  <c:v>51.858999999999995</c:v>
                </c:pt>
                <c:pt idx="703">
                  <c:v>51.888000000000005</c:v>
                </c:pt>
                <c:pt idx="704">
                  <c:v>51.727000000000004</c:v>
                </c:pt>
                <c:pt idx="705">
                  <c:v>51.960999999999999</c:v>
                </c:pt>
                <c:pt idx="706">
                  <c:v>51.777000000000001</c:v>
                </c:pt>
                <c:pt idx="707">
                  <c:v>51.635999999999996</c:v>
                </c:pt>
                <c:pt idx="708">
                  <c:v>51.477999999999994</c:v>
                </c:pt>
                <c:pt idx="709">
                  <c:v>51.808999999999997</c:v>
                </c:pt>
                <c:pt idx="710">
                  <c:v>51.772000000000006</c:v>
                </c:pt>
                <c:pt idx="711">
                  <c:v>52.004999999999995</c:v>
                </c:pt>
                <c:pt idx="712">
                  <c:v>51.858999999999995</c:v>
                </c:pt>
                <c:pt idx="713">
                  <c:v>51.903000000000006</c:v>
                </c:pt>
                <c:pt idx="714">
                  <c:v>51.784000000000006</c:v>
                </c:pt>
                <c:pt idx="715">
                  <c:v>51.914000000000001</c:v>
                </c:pt>
                <c:pt idx="716">
                  <c:v>51.846000000000004</c:v>
                </c:pt>
                <c:pt idx="717">
                  <c:v>51.617999999999995</c:v>
                </c:pt>
                <c:pt idx="718">
                  <c:v>51.947999999999993</c:v>
                </c:pt>
                <c:pt idx="719">
                  <c:v>51.680000000000007</c:v>
                </c:pt>
                <c:pt idx="720">
                  <c:v>51.858000000000004</c:v>
                </c:pt>
                <c:pt idx="721">
                  <c:v>51.744</c:v>
                </c:pt>
                <c:pt idx="722">
                  <c:v>51.855999999999995</c:v>
                </c:pt>
                <c:pt idx="723">
                  <c:v>51.616</c:v>
                </c:pt>
                <c:pt idx="724">
                  <c:v>51.650999999999996</c:v>
                </c:pt>
                <c:pt idx="725">
                  <c:v>51.599999999999994</c:v>
                </c:pt>
                <c:pt idx="726">
                  <c:v>51.751999999999995</c:v>
                </c:pt>
                <c:pt idx="727">
                  <c:v>51.721999999999994</c:v>
                </c:pt>
                <c:pt idx="728">
                  <c:v>51.683000000000007</c:v>
                </c:pt>
                <c:pt idx="729">
                  <c:v>51.730999999999995</c:v>
                </c:pt>
                <c:pt idx="730">
                  <c:v>51.436000000000007</c:v>
                </c:pt>
                <c:pt idx="731">
                  <c:v>51.501000000000005</c:v>
                </c:pt>
                <c:pt idx="732">
                  <c:v>51.622</c:v>
                </c:pt>
                <c:pt idx="733">
                  <c:v>51.599000000000004</c:v>
                </c:pt>
                <c:pt idx="734">
                  <c:v>51.644999999999996</c:v>
                </c:pt>
                <c:pt idx="735">
                  <c:v>51.600999999999999</c:v>
                </c:pt>
                <c:pt idx="736">
                  <c:v>51.897999999999996</c:v>
                </c:pt>
                <c:pt idx="737">
                  <c:v>51.718000000000004</c:v>
                </c:pt>
                <c:pt idx="738">
                  <c:v>51.774000000000001</c:v>
                </c:pt>
                <c:pt idx="739">
                  <c:v>51.61</c:v>
                </c:pt>
                <c:pt idx="740">
                  <c:v>51.540999999999997</c:v>
                </c:pt>
                <c:pt idx="741">
                  <c:v>51.683000000000007</c:v>
                </c:pt>
                <c:pt idx="742">
                  <c:v>51.53</c:v>
                </c:pt>
                <c:pt idx="743">
                  <c:v>51.545000000000002</c:v>
                </c:pt>
                <c:pt idx="744">
                  <c:v>51.561999999999998</c:v>
                </c:pt>
                <c:pt idx="745">
                  <c:v>51.603999999999999</c:v>
                </c:pt>
                <c:pt idx="746">
                  <c:v>51.552999999999997</c:v>
                </c:pt>
                <c:pt idx="747">
                  <c:v>51.531999999999996</c:v>
                </c:pt>
                <c:pt idx="748">
                  <c:v>51.656999999999996</c:v>
                </c:pt>
                <c:pt idx="749">
                  <c:v>51.635000000000005</c:v>
                </c:pt>
                <c:pt idx="750">
                  <c:v>51.488</c:v>
                </c:pt>
                <c:pt idx="751">
                  <c:v>51.492000000000004</c:v>
                </c:pt>
                <c:pt idx="752">
                  <c:v>51.611999999999995</c:v>
                </c:pt>
                <c:pt idx="753">
                  <c:v>51.491</c:v>
                </c:pt>
                <c:pt idx="754">
                  <c:v>51.480999999999995</c:v>
                </c:pt>
                <c:pt idx="755">
                  <c:v>51.644999999999996</c:v>
                </c:pt>
                <c:pt idx="756">
                  <c:v>51.427999999999997</c:v>
                </c:pt>
                <c:pt idx="757">
                  <c:v>51.397999999999996</c:v>
                </c:pt>
                <c:pt idx="758">
                  <c:v>51.629999999999995</c:v>
                </c:pt>
                <c:pt idx="759">
                  <c:v>51.33</c:v>
                </c:pt>
                <c:pt idx="760">
                  <c:v>51.39</c:v>
                </c:pt>
                <c:pt idx="761">
                  <c:v>51.436000000000007</c:v>
                </c:pt>
                <c:pt idx="762">
                  <c:v>51.472999999999999</c:v>
                </c:pt>
                <c:pt idx="763">
                  <c:v>51.366</c:v>
                </c:pt>
                <c:pt idx="764">
                  <c:v>51.322000000000003</c:v>
                </c:pt>
                <c:pt idx="765">
                  <c:v>51.409000000000006</c:v>
                </c:pt>
                <c:pt idx="766">
                  <c:v>51.358000000000004</c:v>
                </c:pt>
                <c:pt idx="767">
                  <c:v>51.42</c:v>
                </c:pt>
                <c:pt idx="768">
                  <c:v>51.358000000000004</c:v>
                </c:pt>
                <c:pt idx="769">
                  <c:v>51.385000000000005</c:v>
                </c:pt>
                <c:pt idx="770">
                  <c:v>51.474999999999994</c:v>
                </c:pt>
                <c:pt idx="771">
                  <c:v>51.364999999999995</c:v>
                </c:pt>
                <c:pt idx="772">
                  <c:v>51.334000000000003</c:v>
                </c:pt>
                <c:pt idx="773">
                  <c:v>51.477999999999994</c:v>
                </c:pt>
                <c:pt idx="774">
                  <c:v>51.442999999999998</c:v>
                </c:pt>
                <c:pt idx="775">
                  <c:v>51.5</c:v>
                </c:pt>
                <c:pt idx="776">
                  <c:v>51.316999999999993</c:v>
                </c:pt>
                <c:pt idx="777">
                  <c:v>51.456999999999994</c:v>
                </c:pt>
                <c:pt idx="778">
                  <c:v>51.283000000000001</c:v>
                </c:pt>
                <c:pt idx="779">
                  <c:v>51.421000000000006</c:v>
                </c:pt>
                <c:pt idx="780">
                  <c:v>51.367999999999995</c:v>
                </c:pt>
                <c:pt idx="781">
                  <c:v>51.293999999999997</c:v>
                </c:pt>
                <c:pt idx="782">
                  <c:v>51.454999999999998</c:v>
                </c:pt>
                <c:pt idx="783">
                  <c:v>51.376000000000005</c:v>
                </c:pt>
                <c:pt idx="784">
                  <c:v>51.578999999999994</c:v>
                </c:pt>
                <c:pt idx="785">
                  <c:v>51.435000000000002</c:v>
                </c:pt>
                <c:pt idx="786">
                  <c:v>51.298000000000002</c:v>
                </c:pt>
                <c:pt idx="787">
                  <c:v>51.382000000000005</c:v>
                </c:pt>
                <c:pt idx="788">
                  <c:v>51.331999999999994</c:v>
                </c:pt>
                <c:pt idx="789">
                  <c:v>51.549000000000007</c:v>
                </c:pt>
                <c:pt idx="790">
                  <c:v>51.233999999999995</c:v>
                </c:pt>
                <c:pt idx="791">
                  <c:v>51.185000000000002</c:v>
                </c:pt>
                <c:pt idx="792">
                  <c:v>51.340999999999994</c:v>
                </c:pt>
                <c:pt idx="793">
                  <c:v>51.412000000000006</c:v>
                </c:pt>
                <c:pt idx="794">
                  <c:v>51.275999999999996</c:v>
                </c:pt>
                <c:pt idx="795">
                  <c:v>51.319000000000003</c:v>
                </c:pt>
                <c:pt idx="796">
                  <c:v>51.340999999999994</c:v>
                </c:pt>
                <c:pt idx="797">
                  <c:v>51.385000000000005</c:v>
                </c:pt>
                <c:pt idx="798">
                  <c:v>51.296999999999997</c:v>
                </c:pt>
                <c:pt idx="799">
                  <c:v>51.239000000000004</c:v>
                </c:pt>
                <c:pt idx="800">
                  <c:v>51.224999999999994</c:v>
                </c:pt>
                <c:pt idx="801">
                  <c:v>51.194999999999993</c:v>
                </c:pt>
                <c:pt idx="802">
                  <c:v>51.373000000000005</c:v>
                </c:pt>
                <c:pt idx="803">
                  <c:v>51.313999999999993</c:v>
                </c:pt>
                <c:pt idx="804">
                  <c:v>51.245000000000005</c:v>
                </c:pt>
                <c:pt idx="805">
                  <c:v>51.216999999999999</c:v>
                </c:pt>
                <c:pt idx="806">
                  <c:v>51.311999999999998</c:v>
                </c:pt>
                <c:pt idx="807">
                  <c:v>51.247</c:v>
                </c:pt>
                <c:pt idx="808">
                  <c:v>51.406000000000006</c:v>
                </c:pt>
                <c:pt idx="809">
                  <c:v>51.36</c:v>
                </c:pt>
                <c:pt idx="810">
                  <c:v>51.206000000000003</c:v>
                </c:pt>
                <c:pt idx="811">
                  <c:v>50.980000000000004</c:v>
                </c:pt>
                <c:pt idx="812">
                  <c:v>50.799000000000007</c:v>
                </c:pt>
                <c:pt idx="813">
                  <c:v>51.328000000000003</c:v>
                </c:pt>
                <c:pt idx="814">
                  <c:v>51.213999999999999</c:v>
                </c:pt>
                <c:pt idx="815">
                  <c:v>51.182000000000002</c:v>
                </c:pt>
                <c:pt idx="816">
                  <c:v>51.322000000000003</c:v>
                </c:pt>
                <c:pt idx="817">
                  <c:v>51.075999999999993</c:v>
                </c:pt>
                <c:pt idx="818">
                  <c:v>51.230000000000004</c:v>
                </c:pt>
                <c:pt idx="819">
                  <c:v>51.144000000000005</c:v>
                </c:pt>
                <c:pt idx="820">
                  <c:v>51.197000000000003</c:v>
                </c:pt>
                <c:pt idx="821">
                  <c:v>50.991</c:v>
                </c:pt>
                <c:pt idx="822">
                  <c:v>51.239000000000004</c:v>
                </c:pt>
                <c:pt idx="823">
                  <c:v>51.216999999999999</c:v>
                </c:pt>
                <c:pt idx="824">
                  <c:v>51.308999999999997</c:v>
                </c:pt>
                <c:pt idx="825">
                  <c:v>51.316000000000003</c:v>
                </c:pt>
                <c:pt idx="826">
                  <c:v>51.158000000000001</c:v>
                </c:pt>
                <c:pt idx="827">
                  <c:v>51.245000000000005</c:v>
                </c:pt>
                <c:pt idx="828">
                  <c:v>51.16</c:v>
                </c:pt>
                <c:pt idx="829">
                  <c:v>51.099000000000004</c:v>
                </c:pt>
                <c:pt idx="830">
                  <c:v>51.227999999999994</c:v>
                </c:pt>
                <c:pt idx="831">
                  <c:v>51.08</c:v>
                </c:pt>
                <c:pt idx="832">
                  <c:v>51.343000000000004</c:v>
                </c:pt>
                <c:pt idx="833">
                  <c:v>51.108999999999995</c:v>
                </c:pt>
                <c:pt idx="834">
                  <c:v>50.924000000000007</c:v>
                </c:pt>
                <c:pt idx="835">
                  <c:v>51.123999999999995</c:v>
                </c:pt>
                <c:pt idx="836">
                  <c:v>50.972999999999999</c:v>
                </c:pt>
                <c:pt idx="837">
                  <c:v>51.159000000000006</c:v>
                </c:pt>
                <c:pt idx="838">
                  <c:v>51.128</c:v>
                </c:pt>
                <c:pt idx="839">
                  <c:v>51.188999999999993</c:v>
                </c:pt>
                <c:pt idx="840">
                  <c:v>51.093000000000004</c:v>
                </c:pt>
                <c:pt idx="841">
                  <c:v>51.192999999999998</c:v>
                </c:pt>
                <c:pt idx="842">
                  <c:v>51.082999999999998</c:v>
                </c:pt>
                <c:pt idx="843">
                  <c:v>51.227999999999994</c:v>
                </c:pt>
                <c:pt idx="844">
                  <c:v>51.132000000000005</c:v>
                </c:pt>
                <c:pt idx="845">
                  <c:v>51.034000000000006</c:v>
                </c:pt>
                <c:pt idx="846">
                  <c:v>50.876000000000005</c:v>
                </c:pt>
                <c:pt idx="847">
                  <c:v>51.257000000000005</c:v>
                </c:pt>
                <c:pt idx="848">
                  <c:v>51.082999999999998</c:v>
                </c:pt>
                <c:pt idx="849">
                  <c:v>51.173000000000002</c:v>
                </c:pt>
                <c:pt idx="850">
                  <c:v>50.933000000000007</c:v>
                </c:pt>
                <c:pt idx="851">
                  <c:v>51.171000000000006</c:v>
                </c:pt>
                <c:pt idx="852">
                  <c:v>50.960999999999999</c:v>
                </c:pt>
                <c:pt idx="853">
                  <c:v>50.802999999999997</c:v>
                </c:pt>
                <c:pt idx="854">
                  <c:v>51.012</c:v>
                </c:pt>
                <c:pt idx="855">
                  <c:v>50.959999999999994</c:v>
                </c:pt>
                <c:pt idx="856">
                  <c:v>50.994</c:v>
                </c:pt>
                <c:pt idx="857">
                  <c:v>51.117999999999995</c:v>
                </c:pt>
                <c:pt idx="858">
                  <c:v>51.069999999999993</c:v>
                </c:pt>
                <c:pt idx="859">
                  <c:v>51.057000000000002</c:v>
                </c:pt>
                <c:pt idx="860">
                  <c:v>51.022999999999996</c:v>
                </c:pt>
                <c:pt idx="861">
                  <c:v>50.954999999999998</c:v>
                </c:pt>
                <c:pt idx="862">
                  <c:v>51.052999999999997</c:v>
                </c:pt>
                <c:pt idx="863">
                  <c:v>50.926000000000002</c:v>
                </c:pt>
                <c:pt idx="864">
                  <c:v>51.081000000000003</c:v>
                </c:pt>
                <c:pt idx="865">
                  <c:v>50.947999999999993</c:v>
                </c:pt>
                <c:pt idx="866">
                  <c:v>51.046999999999997</c:v>
                </c:pt>
                <c:pt idx="867">
                  <c:v>51.040999999999997</c:v>
                </c:pt>
                <c:pt idx="868">
                  <c:v>51.012</c:v>
                </c:pt>
                <c:pt idx="869">
                  <c:v>51.150000000000006</c:v>
                </c:pt>
                <c:pt idx="870">
                  <c:v>50.914000000000001</c:v>
                </c:pt>
                <c:pt idx="871">
                  <c:v>50.959999999999994</c:v>
                </c:pt>
                <c:pt idx="872">
                  <c:v>51.049000000000007</c:v>
                </c:pt>
                <c:pt idx="873">
                  <c:v>50.941999999999993</c:v>
                </c:pt>
                <c:pt idx="874">
                  <c:v>51.028999999999996</c:v>
                </c:pt>
                <c:pt idx="875">
                  <c:v>50.894000000000005</c:v>
                </c:pt>
                <c:pt idx="876">
                  <c:v>50.977999999999994</c:v>
                </c:pt>
                <c:pt idx="877">
                  <c:v>51.072999999999993</c:v>
                </c:pt>
                <c:pt idx="878">
                  <c:v>50.92</c:v>
                </c:pt>
                <c:pt idx="879">
                  <c:v>50.875</c:v>
                </c:pt>
                <c:pt idx="880">
                  <c:v>50.986999999999995</c:v>
                </c:pt>
                <c:pt idx="881">
                  <c:v>50.882000000000005</c:v>
                </c:pt>
                <c:pt idx="882">
                  <c:v>50.983000000000004</c:v>
                </c:pt>
                <c:pt idx="883">
                  <c:v>50.837000000000003</c:v>
                </c:pt>
                <c:pt idx="884">
                  <c:v>50.900000000000006</c:v>
                </c:pt>
                <c:pt idx="885">
                  <c:v>51.015000000000001</c:v>
                </c:pt>
                <c:pt idx="886">
                  <c:v>50.95</c:v>
                </c:pt>
                <c:pt idx="887">
                  <c:v>51.251999999999995</c:v>
                </c:pt>
                <c:pt idx="888">
                  <c:v>51.073999999999998</c:v>
                </c:pt>
                <c:pt idx="889">
                  <c:v>50.963999999999999</c:v>
                </c:pt>
                <c:pt idx="890">
                  <c:v>50.938000000000002</c:v>
                </c:pt>
                <c:pt idx="891">
                  <c:v>51.176000000000002</c:v>
                </c:pt>
                <c:pt idx="892">
                  <c:v>51.040000000000006</c:v>
                </c:pt>
                <c:pt idx="893">
                  <c:v>51.19</c:v>
                </c:pt>
                <c:pt idx="894">
                  <c:v>50.933999999999997</c:v>
                </c:pt>
                <c:pt idx="895">
                  <c:v>51.067999999999998</c:v>
                </c:pt>
                <c:pt idx="896">
                  <c:v>51.28</c:v>
                </c:pt>
                <c:pt idx="897">
                  <c:v>51.009</c:v>
                </c:pt>
                <c:pt idx="898">
                  <c:v>51.135000000000005</c:v>
                </c:pt>
                <c:pt idx="899">
                  <c:v>51.093999999999994</c:v>
                </c:pt>
                <c:pt idx="900">
                  <c:v>50.989999999999995</c:v>
                </c:pt>
                <c:pt idx="901">
                  <c:v>51.046000000000006</c:v>
                </c:pt>
                <c:pt idx="902">
                  <c:v>51.045000000000002</c:v>
                </c:pt>
                <c:pt idx="903">
                  <c:v>50.953999999999994</c:v>
                </c:pt>
                <c:pt idx="904">
                  <c:v>51.028999999999996</c:v>
                </c:pt>
                <c:pt idx="905">
                  <c:v>51.102000000000004</c:v>
                </c:pt>
                <c:pt idx="906">
                  <c:v>50.998999999999995</c:v>
                </c:pt>
                <c:pt idx="907">
                  <c:v>50.953000000000003</c:v>
                </c:pt>
                <c:pt idx="908">
                  <c:v>51.003</c:v>
                </c:pt>
                <c:pt idx="909">
                  <c:v>50.905000000000001</c:v>
                </c:pt>
                <c:pt idx="910">
                  <c:v>50.863</c:v>
                </c:pt>
                <c:pt idx="911">
                  <c:v>51.040999999999997</c:v>
                </c:pt>
                <c:pt idx="912">
                  <c:v>50.826999999999998</c:v>
                </c:pt>
                <c:pt idx="913">
                  <c:v>50.921000000000006</c:v>
                </c:pt>
                <c:pt idx="914">
                  <c:v>51.022000000000006</c:v>
                </c:pt>
                <c:pt idx="915">
                  <c:v>50.983999999999995</c:v>
                </c:pt>
                <c:pt idx="916">
                  <c:v>51.055000000000007</c:v>
                </c:pt>
                <c:pt idx="917">
                  <c:v>50.948999999999998</c:v>
                </c:pt>
                <c:pt idx="918">
                  <c:v>50.951999999999998</c:v>
                </c:pt>
                <c:pt idx="919">
                  <c:v>50.864999999999995</c:v>
                </c:pt>
                <c:pt idx="920">
                  <c:v>51.007000000000005</c:v>
                </c:pt>
                <c:pt idx="921">
                  <c:v>50.915000000000006</c:v>
                </c:pt>
                <c:pt idx="922">
                  <c:v>50.707999999999998</c:v>
                </c:pt>
                <c:pt idx="923">
                  <c:v>50.92</c:v>
                </c:pt>
                <c:pt idx="924">
                  <c:v>50.858999999999995</c:v>
                </c:pt>
                <c:pt idx="925">
                  <c:v>50.864999999999995</c:v>
                </c:pt>
                <c:pt idx="926">
                  <c:v>50.834000000000003</c:v>
                </c:pt>
                <c:pt idx="927">
                  <c:v>50.876000000000005</c:v>
                </c:pt>
                <c:pt idx="928">
                  <c:v>50.927999999999997</c:v>
                </c:pt>
                <c:pt idx="929">
                  <c:v>50.887</c:v>
                </c:pt>
                <c:pt idx="930">
                  <c:v>50.938999999999993</c:v>
                </c:pt>
                <c:pt idx="931">
                  <c:v>50.986000000000004</c:v>
                </c:pt>
                <c:pt idx="932">
                  <c:v>50.798000000000002</c:v>
                </c:pt>
                <c:pt idx="933">
                  <c:v>50.921000000000006</c:v>
                </c:pt>
                <c:pt idx="934">
                  <c:v>50.980000000000004</c:v>
                </c:pt>
                <c:pt idx="935">
                  <c:v>50.924999999999997</c:v>
                </c:pt>
                <c:pt idx="936">
                  <c:v>50.941000000000003</c:v>
                </c:pt>
                <c:pt idx="937">
                  <c:v>50.828000000000003</c:v>
                </c:pt>
                <c:pt idx="938">
                  <c:v>50.858000000000004</c:v>
                </c:pt>
                <c:pt idx="939">
                  <c:v>50.906999999999996</c:v>
                </c:pt>
                <c:pt idx="940">
                  <c:v>50.781000000000006</c:v>
                </c:pt>
                <c:pt idx="941">
                  <c:v>50.843999999999994</c:v>
                </c:pt>
                <c:pt idx="942">
                  <c:v>50.784999999999997</c:v>
                </c:pt>
                <c:pt idx="943">
                  <c:v>50.887</c:v>
                </c:pt>
                <c:pt idx="944">
                  <c:v>50.733000000000004</c:v>
                </c:pt>
                <c:pt idx="945">
                  <c:v>50.796000000000006</c:v>
                </c:pt>
                <c:pt idx="946">
                  <c:v>50.691000000000003</c:v>
                </c:pt>
                <c:pt idx="947">
                  <c:v>50.594999999999999</c:v>
                </c:pt>
                <c:pt idx="948">
                  <c:v>50.731999999999999</c:v>
                </c:pt>
                <c:pt idx="949">
                  <c:v>50.713999999999999</c:v>
                </c:pt>
                <c:pt idx="950">
                  <c:v>50.954999999999998</c:v>
                </c:pt>
                <c:pt idx="951">
                  <c:v>50.826999999999998</c:v>
                </c:pt>
                <c:pt idx="952">
                  <c:v>50.866</c:v>
                </c:pt>
                <c:pt idx="953">
                  <c:v>50.915999999999997</c:v>
                </c:pt>
                <c:pt idx="954">
                  <c:v>50.936000000000007</c:v>
                </c:pt>
                <c:pt idx="955">
                  <c:v>50.930000000000007</c:v>
                </c:pt>
                <c:pt idx="956">
                  <c:v>51.019000000000005</c:v>
                </c:pt>
                <c:pt idx="957">
                  <c:v>50.872</c:v>
                </c:pt>
                <c:pt idx="958">
                  <c:v>50.975999999999999</c:v>
                </c:pt>
                <c:pt idx="959">
                  <c:v>50.846000000000004</c:v>
                </c:pt>
                <c:pt idx="960">
                  <c:v>50.709999999999994</c:v>
                </c:pt>
                <c:pt idx="961">
                  <c:v>51.191000000000003</c:v>
                </c:pt>
                <c:pt idx="962">
                  <c:v>50.978999999999999</c:v>
                </c:pt>
                <c:pt idx="963">
                  <c:v>50.994</c:v>
                </c:pt>
                <c:pt idx="964">
                  <c:v>51.09</c:v>
                </c:pt>
                <c:pt idx="965">
                  <c:v>51.045000000000002</c:v>
                </c:pt>
                <c:pt idx="966">
                  <c:v>50.891000000000005</c:v>
                </c:pt>
                <c:pt idx="967">
                  <c:v>50.957999999999998</c:v>
                </c:pt>
                <c:pt idx="968">
                  <c:v>50.962000000000003</c:v>
                </c:pt>
                <c:pt idx="969">
                  <c:v>51.058000000000007</c:v>
                </c:pt>
                <c:pt idx="970">
                  <c:v>51.025999999999996</c:v>
                </c:pt>
                <c:pt idx="971">
                  <c:v>51.028999999999996</c:v>
                </c:pt>
                <c:pt idx="972">
                  <c:v>50.91</c:v>
                </c:pt>
                <c:pt idx="973">
                  <c:v>50.873999999999995</c:v>
                </c:pt>
                <c:pt idx="974">
                  <c:v>50.858999999999995</c:v>
                </c:pt>
                <c:pt idx="975">
                  <c:v>50.900000000000006</c:v>
                </c:pt>
                <c:pt idx="976">
                  <c:v>50.867999999999995</c:v>
                </c:pt>
                <c:pt idx="977">
                  <c:v>50.968999999999994</c:v>
                </c:pt>
                <c:pt idx="978">
                  <c:v>50.912999999999997</c:v>
                </c:pt>
                <c:pt idx="979">
                  <c:v>51.119</c:v>
                </c:pt>
                <c:pt idx="980">
                  <c:v>50.820999999999998</c:v>
                </c:pt>
                <c:pt idx="981">
                  <c:v>50.899000000000001</c:v>
                </c:pt>
                <c:pt idx="982">
                  <c:v>50.796000000000006</c:v>
                </c:pt>
                <c:pt idx="983">
                  <c:v>50.896000000000001</c:v>
                </c:pt>
                <c:pt idx="984">
                  <c:v>50.91</c:v>
                </c:pt>
                <c:pt idx="985">
                  <c:v>50.683000000000007</c:v>
                </c:pt>
                <c:pt idx="986">
                  <c:v>50.759</c:v>
                </c:pt>
                <c:pt idx="987">
                  <c:v>50.879000000000005</c:v>
                </c:pt>
                <c:pt idx="988">
                  <c:v>50.997</c:v>
                </c:pt>
                <c:pt idx="989">
                  <c:v>50.977000000000004</c:v>
                </c:pt>
                <c:pt idx="990">
                  <c:v>50.792000000000002</c:v>
                </c:pt>
                <c:pt idx="991">
                  <c:v>50.879000000000005</c:v>
                </c:pt>
                <c:pt idx="992">
                  <c:v>50.778999999999996</c:v>
                </c:pt>
                <c:pt idx="993">
                  <c:v>50.835999999999999</c:v>
                </c:pt>
                <c:pt idx="994">
                  <c:v>50.944999999999993</c:v>
                </c:pt>
                <c:pt idx="995">
                  <c:v>50.710999999999999</c:v>
                </c:pt>
                <c:pt idx="996">
                  <c:v>50.602999999999994</c:v>
                </c:pt>
                <c:pt idx="997">
                  <c:v>51.007999999999996</c:v>
                </c:pt>
                <c:pt idx="998">
                  <c:v>50.825999999999993</c:v>
                </c:pt>
                <c:pt idx="999">
                  <c:v>50.799000000000007</c:v>
                </c:pt>
                <c:pt idx="1000">
                  <c:v>50.668000000000006</c:v>
                </c:pt>
                <c:pt idx="1001">
                  <c:v>50.853999999999999</c:v>
                </c:pt>
                <c:pt idx="1002">
                  <c:v>50.831000000000003</c:v>
                </c:pt>
                <c:pt idx="1003">
                  <c:v>50.89</c:v>
                </c:pt>
                <c:pt idx="1004">
                  <c:v>50.826999999999998</c:v>
                </c:pt>
                <c:pt idx="1005">
                  <c:v>51.05</c:v>
                </c:pt>
                <c:pt idx="1006">
                  <c:v>50.796999999999997</c:v>
                </c:pt>
                <c:pt idx="1007">
                  <c:v>50.658000000000001</c:v>
                </c:pt>
                <c:pt idx="1008">
                  <c:v>50.715999999999994</c:v>
                </c:pt>
                <c:pt idx="1009">
                  <c:v>50.790999999999997</c:v>
                </c:pt>
                <c:pt idx="1010">
                  <c:v>50.781000000000006</c:v>
                </c:pt>
                <c:pt idx="1011">
                  <c:v>51.061000000000007</c:v>
                </c:pt>
                <c:pt idx="1012">
                  <c:v>50.703000000000003</c:v>
                </c:pt>
                <c:pt idx="1013">
                  <c:v>50.974000000000004</c:v>
                </c:pt>
                <c:pt idx="1014">
                  <c:v>50.813999999999993</c:v>
                </c:pt>
                <c:pt idx="1015">
                  <c:v>50.858999999999995</c:v>
                </c:pt>
                <c:pt idx="1016">
                  <c:v>50.754999999999995</c:v>
                </c:pt>
                <c:pt idx="1017">
                  <c:v>50.959999999999994</c:v>
                </c:pt>
                <c:pt idx="1018">
                  <c:v>50.911000000000001</c:v>
                </c:pt>
                <c:pt idx="1019">
                  <c:v>50.903999999999996</c:v>
                </c:pt>
                <c:pt idx="1020">
                  <c:v>51.010000000000005</c:v>
                </c:pt>
                <c:pt idx="1021">
                  <c:v>50.722999999999999</c:v>
                </c:pt>
                <c:pt idx="1022">
                  <c:v>50.867999999999995</c:v>
                </c:pt>
                <c:pt idx="1023">
                  <c:v>50.816999999999993</c:v>
                </c:pt>
                <c:pt idx="1024">
                  <c:v>50.674999999999997</c:v>
                </c:pt>
                <c:pt idx="1025">
                  <c:v>50.751999999999995</c:v>
                </c:pt>
                <c:pt idx="1026">
                  <c:v>50.710999999999999</c:v>
                </c:pt>
                <c:pt idx="1027">
                  <c:v>50.820999999999998</c:v>
                </c:pt>
                <c:pt idx="1028">
                  <c:v>50.778999999999996</c:v>
                </c:pt>
                <c:pt idx="1029">
                  <c:v>50.497</c:v>
                </c:pt>
                <c:pt idx="1030">
                  <c:v>50.739000000000004</c:v>
                </c:pt>
                <c:pt idx="1031">
                  <c:v>50.680999999999997</c:v>
                </c:pt>
                <c:pt idx="1032">
                  <c:v>50.790999999999997</c:v>
                </c:pt>
                <c:pt idx="1033">
                  <c:v>50.558999999999997</c:v>
                </c:pt>
                <c:pt idx="1034">
                  <c:v>50.781000000000006</c:v>
                </c:pt>
                <c:pt idx="1035">
                  <c:v>50.585999999999999</c:v>
                </c:pt>
                <c:pt idx="1036">
                  <c:v>50.653999999999996</c:v>
                </c:pt>
                <c:pt idx="1037">
                  <c:v>50.66</c:v>
                </c:pt>
                <c:pt idx="1038">
                  <c:v>50.731999999999999</c:v>
                </c:pt>
                <c:pt idx="1039">
                  <c:v>50.733000000000004</c:v>
                </c:pt>
                <c:pt idx="1040">
                  <c:v>50.762</c:v>
                </c:pt>
                <c:pt idx="1041">
                  <c:v>50.644000000000005</c:v>
                </c:pt>
                <c:pt idx="1042">
                  <c:v>50.718999999999994</c:v>
                </c:pt>
                <c:pt idx="1043">
                  <c:v>50.683999999999997</c:v>
                </c:pt>
                <c:pt idx="1044">
                  <c:v>50.539000000000001</c:v>
                </c:pt>
                <c:pt idx="1045">
                  <c:v>50.614000000000004</c:v>
                </c:pt>
                <c:pt idx="1046">
                  <c:v>50.838999999999999</c:v>
                </c:pt>
                <c:pt idx="1047">
                  <c:v>50.828000000000003</c:v>
                </c:pt>
                <c:pt idx="1048">
                  <c:v>50.778000000000006</c:v>
                </c:pt>
                <c:pt idx="1049">
                  <c:v>50.673000000000002</c:v>
                </c:pt>
                <c:pt idx="1050">
                  <c:v>50.483000000000004</c:v>
                </c:pt>
                <c:pt idx="1051">
                  <c:v>50.849999999999994</c:v>
                </c:pt>
                <c:pt idx="1052">
                  <c:v>50.713999999999999</c:v>
                </c:pt>
                <c:pt idx="1053">
                  <c:v>50.638000000000005</c:v>
                </c:pt>
                <c:pt idx="1054">
                  <c:v>50.611000000000004</c:v>
                </c:pt>
                <c:pt idx="1055">
                  <c:v>50.653999999999996</c:v>
                </c:pt>
                <c:pt idx="1056">
                  <c:v>50.605000000000004</c:v>
                </c:pt>
                <c:pt idx="1057">
                  <c:v>50.846000000000004</c:v>
                </c:pt>
                <c:pt idx="1058">
                  <c:v>50.507000000000005</c:v>
                </c:pt>
                <c:pt idx="1059">
                  <c:v>50.594999999999999</c:v>
                </c:pt>
                <c:pt idx="1060">
                  <c:v>50.757000000000005</c:v>
                </c:pt>
                <c:pt idx="1061">
                  <c:v>50.555999999999997</c:v>
                </c:pt>
                <c:pt idx="1062">
                  <c:v>50.602000000000004</c:v>
                </c:pt>
                <c:pt idx="1063">
                  <c:v>50.686000000000007</c:v>
                </c:pt>
                <c:pt idx="1064">
                  <c:v>50.623999999999995</c:v>
                </c:pt>
                <c:pt idx="1065">
                  <c:v>50.762</c:v>
                </c:pt>
                <c:pt idx="1066">
                  <c:v>50.39</c:v>
                </c:pt>
                <c:pt idx="1067">
                  <c:v>50.652000000000001</c:v>
                </c:pt>
                <c:pt idx="1068">
                  <c:v>50.784999999999997</c:v>
                </c:pt>
                <c:pt idx="1069">
                  <c:v>50.512</c:v>
                </c:pt>
                <c:pt idx="1070">
                  <c:v>50.587999999999994</c:v>
                </c:pt>
                <c:pt idx="1071">
                  <c:v>50.596000000000004</c:v>
                </c:pt>
                <c:pt idx="1072">
                  <c:v>50.649000000000001</c:v>
                </c:pt>
                <c:pt idx="1073">
                  <c:v>50.637</c:v>
                </c:pt>
                <c:pt idx="1074">
                  <c:v>50.495999999999995</c:v>
                </c:pt>
                <c:pt idx="1075">
                  <c:v>50.611999999999995</c:v>
                </c:pt>
                <c:pt idx="1076">
                  <c:v>50.703999999999994</c:v>
                </c:pt>
                <c:pt idx="1077">
                  <c:v>50.581999999999994</c:v>
                </c:pt>
                <c:pt idx="1078">
                  <c:v>50.543999999999997</c:v>
                </c:pt>
                <c:pt idx="1079">
                  <c:v>50.656000000000006</c:v>
                </c:pt>
                <c:pt idx="1080">
                  <c:v>50.515000000000001</c:v>
                </c:pt>
                <c:pt idx="1081">
                  <c:v>50.614999999999995</c:v>
                </c:pt>
                <c:pt idx="1082">
                  <c:v>50.611000000000004</c:v>
                </c:pt>
                <c:pt idx="1083">
                  <c:v>50.638999999999996</c:v>
                </c:pt>
                <c:pt idx="1084">
                  <c:v>50.613</c:v>
                </c:pt>
                <c:pt idx="1085">
                  <c:v>50.570999999999998</c:v>
                </c:pt>
                <c:pt idx="1086">
                  <c:v>50.524000000000001</c:v>
                </c:pt>
                <c:pt idx="1087">
                  <c:v>50.471999999999994</c:v>
                </c:pt>
                <c:pt idx="1088">
                  <c:v>50.569999999999993</c:v>
                </c:pt>
                <c:pt idx="1089">
                  <c:v>50.575000000000003</c:v>
                </c:pt>
                <c:pt idx="1090">
                  <c:v>50.466999999999999</c:v>
                </c:pt>
                <c:pt idx="1091">
                  <c:v>50.466999999999999</c:v>
                </c:pt>
                <c:pt idx="1092">
                  <c:v>50.483999999999995</c:v>
                </c:pt>
                <c:pt idx="1093">
                  <c:v>50.561000000000007</c:v>
                </c:pt>
                <c:pt idx="1094">
                  <c:v>50.465000000000003</c:v>
                </c:pt>
                <c:pt idx="1095">
                  <c:v>50.399000000000001</c:v>
                </c:pt>
                <c:pt idx="1096">
                  <c:v>50.617999999999995</c:v>
                </c:pt>
                <c:pt idx="1097">
                  <c:v>50.361000000000004</c:v>
                </c:pt>
                <c:pt idx="1098">
                  <c:v>50.620000000000005</c:v>
                </c:pt>
                <c:pt idx="1099">
                  <c:v>50.510000000000005</c:v>
                </c:pt>
                <c:pt idx="1100">
                  <c:v>50.635000000000005</c:v>
                </c:pt>
                <c:pt idx="1101">
                  <c:v>50.534999999999997</c:v>
                </c:pt>
                <c:pt idx="1102">
                  <c:v>50.384</c:v>
                </c:pt>
                <c:pt idx="1103">
                  <c:v>50.638000000000005</c:v>
                </c:pt>
                <c:pt idx="1104">
                  <c:v>50.664000000000001</c:v>
                </c:pt>
                <c:pt idx="1105">
                  <c:v>50.667000000000002</c:v>
                </c:pt>
                <c:pt idx="1106">
                  <c:v>50.658000000000001</c:v>
                </c:pt>
                <c:pt idx="1107">
                  <c:v>50.47</c:v>
                </c:pt>
                <c:pt idx="1108">
                  <c:v>50.480000000000004</c:v>
                </c:pt>
                <c:pt idx="1109">
                  <c:v>50.483000000000004</c:v>
                </c:pt>
                <c:pt idx="1110">
                  <c:v>50.320999999999998</c:v>
                </c:pt>
                <c:pt idx="1111">
                  <c:v>50.471000000000004</c:v>
                </c:pt>
                <c:pt idx="1112">
                  <c:v>50.724999999999994</c:v>
                </c:pt>
                <c:pt idx="1113">
                  <c:v>50.573999999999998</c:v>
                </c:pt>
                <c:pt idx="1114">
                  <c:v>50.375</c:v>
                </c:pt>
                <c:pt idx="1115">
                  <c:v>50.543999999999997</c:v>
                </c:pt>
                <c:pt idx="1116">
                  <c:v>50.472999999999999</c:v>
                </c:pt>
                <c:pt idx="1117">
                  <c:v>50.480999999999995</c:v>
                </c:pt>
                <c:pt idx="1118">
                  <c:v>50.629999999999995</c:v>
                </c:pt>
                <c:pt idx="1119">
                  <c:v>50.465000000000003</c:v>
                </c:pt>
                <c:pt idx="1120">
                  <c:v>50.628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 1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Sheet1!$E$2:$E$1122</c:f>
              <c:numCache>
                <c:formatCode>General</c:formatCode>
                <c:ptCount val="1121"/>
                <c:pt idx="0">
                  <c:v>70.034000000000006</c:v>
                </c:pt>
                <c:pt idx="1">
                  <c:v>69.823999999999998</c:v>
                </c:pt>
                <c:pt idx="2">
                  <c:v>69.960999999999999</c:v>
                </c:pt>
                <c:pt idx="3">
                  <c:v>69.756</c:v>
                </c:pt>
                <c:pt idx="4">
                  <c:v>69.897000000000006</c:v>
                </c:pt>
                <c:pt idx="5">
                  <c:v>69.552000000000007</c:v>
                </c:pt>
                <c:pt idx="6">
                  <c:v>69.658000000000001</c:v>
                </c:pt>
                <c:pt idx="7">
                  <c:v>69.438000000000002</c:v>
                </c:pt>
                <c:pt idx="8">
                  <c:v>69.501000000000005</c:v>
                </c:pt>
                <c:pt idx="9">
                  <c:v>69.647999999999996</c:v>
                </c:pt>
                <c:pt idx="10">
                  <c:v>69.570999999999998</c:v>
                </c:pt>
                <c:pt idx="11">
                  <c:v>69.432000000000002</c:v>
                </c:pt>
                <c:pt idx="12">
                  <c:v>69.653999999999996</c:v>
                </c:pt>
                <c:pt idx="13">
                  <c:v>69.613</c:v>
                </c:pt>
                <c:pt idx="14">
                  <c:v>69.474000000000004</c:v>
                </c:pt>
                <c:pt idx="15">
                  <c:v>69.495000000000005</c:v>
                </c:pt>
                <c:pt idx="16">
                  <c:v>69.513000000000005</c:v>
                </c:pt>
                <c:pt idx="17">
                  <c:v>69.632000000000005</c:v>
                </c:pt>
                <c:pt idx="18">
                  <c:v>69.548000000000002</c:v>
                </c:pt>
                <c:pt idx="19">
                  <c:v>69.527000000000001</c:v>
                </c:pt>
                <c:pt idx="20">
                  <c:v>69.619</c:v>
                </c:pt>
                <c:pt idx="21">
                  <c:v>69.427999999999997</c:v>
                </c:pt>
                <c:pt idx="22">
                  <c:v>69.881</c:v>
                </c:pt>
                <c:pt idx="23">
                  <c:v>69.743000000000009</c:v>
                </c:pt>
                <c:pt idx="24">
                  <c:v>69.831000000000003</c:v>
                </c:pt>
                <c:pt idx="25">
                  <c:v>69.597999999999999</c:v>
                </c:pt>
                <c:pt idx="26">
                  <c:v>69.403999999999996</c:v>
                </c:pt>
                <c:pt idx="27">
                  <c:v>69.775000000000006</c:v>
                </c:pt>
                <c:pt idx="28">
                  <c:v>69.487000000000009</c:v>
                </c:pt>
                <c:pt idx="29">
                  <c:v>69.637</c:v>
                </c:pt>
                <c:pt idx="30">
                  <c:v>69.50500000000001</c:v>
                </c:pt>
                <c:pt idx="31">
                  <c:v>69.622</c:v>
                </c:pt>
                <c:pt idx="32">
                  <c:v>69.536000000000001</c:v>
                </c:pt>
                <c:pt idx="33">
                  <c:v>69.52</c:v>
                </c:pt>
                <c:pt idx="34">
                  <c:v>69.531999999999996</c:v>
                </c:pt>
                <c:pt idx="35">
                  <c:v>69.768000000000001</c:v>
                </c:pt>
                <c:pt idx="36">
                  <c:v>69.471000000000004</c:v>
                </c:pt>
                <c:pt idx="37">
                  <c:v>69.727000000000004</c:v>
                </c:pt>
                <c:pt idx="38">
                  <c:v>69.459000000000003</c:v>
                </c:pt>
                <c:pt idx="39">
                  <c:v>69.497</c:v>
                </c:pt>
                <c:pt idx="40">
                  <c:v>69.641999999999996</c:v>
                </c:pt>
                <c:pt idx="41">
                  <c:v>69.740000000000009</c:v>
                </c:pt>
                <c:pt idx="42">
                  <c:v>69.558000000000007</c:v>
                </c:pt>
                <c:pt idx="43">
                  <c:v>69.486000000000004</c:v>
                </c:pt>
                <c:pt idx="44">
                  <c:v>69.534000000000006</c:v>
                </c:pt>
                <c:pt idx="45">
                  <c:v>69.62700000000001</c:v>
                </c:pt>
                <c:pt idx="46">
                  <c:v>69.412999999999997</c:v>
                </c:pt>
                <c:pt idx="47">
                  <c:v>69.534000000000006</c:v>
                </c:pt>
                <c:pt idx="48">
                  <c:v>69.686999999999998</c:v>
                </c:pt>
                <c:pt idx="49">
                  <c:v>69.682000000000002</c:v>
                </c:pt>
                <c:pt idx="50">
                  <c:v>69.665999999999997</c:v>
                </c:pt>
                <c:pt idx="51">
                  <c:v>69.483000000000004</c:v>
                </c:pt>
                <c:pt idx="52">
                  <c:v>69.647000000000006</c:v>
                </c:pt>
                <c:pt idx="53">
                  <c:v>69.749000000000009</c:v>
                </c:pt>
                <c:pt idx="54">
                  <c:v>69.707000000000008</c:v>
                </c:pt>
                <c:pt idx="55">
                  <c:v>69.671999999999997</c:v>
                </c:pt>
                <c:pt idx="56">
                  <c:v>69.596000000000004</c:v>
                </c:pt>
                <c:pt idx="57">
                  <c:v>69.484999999999999</c:v>
                </c:pt>
                <c:pt idx="58">
                  <c:v>69.924000000000007</c:v>
                </c:pt>
                <c:pt idx="59">
                  <c:v>69.650000000000006</c:v>
                </c:pt>
                <c:pt idx="60">
                  <c:v>69.622</c:v>
                </c:pt>
                <c:pt idx="61">
                  <c:v>69.430999999999997</c:v>
                </c:pt>
                <c:pt idx="62">
                  <c:v>69.61</c:v>
                </c:pt>
                <c:pt idx="63">
                  <c:v>69.515000000000001</c:v>
                </c:pt>
                <c:pt idx="64">
                  <c:v>69.817000000000007</c:v>
                </c:pt>
                <c:pt idx="65">
                  <c:v>69.341000000000008</c:v>
                </c:pt>
                <c:pt idx="66">
                  <c:v>69.391999999999996</c:v>
                </c:pt>
                <c:pt idx="67">
                  <c:v>69.649000000000001</c:v>
                </c:pt>
                <c:pt idx="68">
                  <c:v>69.564000000000007</c:v>
                </c:pt>
                <c:pt idx="69">
                  <c:v>69.596000000000004</c:v>
                </c:pt>
                <c:pt idx="70">
                  <c:v>69.36</c:v>
                </c:pt>
                <c:pt idx="71">
                  <c:v>69.576000000000008</c:v>
                </c:pt>
                <c:pt idx="72">
                  <c:v>69.784000000000006</c:v>
                </c:pt>
                <c:pt idx="73">
                  <c:v>69.527000000000001</c:v>
                </c:pt>
                <c:pt idx="74">
                  <c:v>69.441000000000003</c:v>
                </c:pt>
                <c:pt idx="75">
                  <c:v>69.603000000000009</c:v>
                </c:pt>
                <c:pt idx="76">
                  <c:v>69.537000000000006</c:v>
                </c:pt>
                <c:pt idx="77">
                  <c:v>69.403999999999996</c:v>
                </c:pt>
                <c:pt idx="78">
                  <c:v>69.472000000000008</c:v>
                </c:pt>
                <c:pt idx="79">
                  <c:v>69.56</c:v>
                </c:pt>
                <c:pt idx="80">
                  <c:v>69.641000000000005</c:v>
                </c:pt>
                <c:pt idx="81">
                  <c:v>69.587000000000003</c:v>
                </c:pt>
                <c:pt idx="82">
                  <c:v>69.567000000000007</c:v>
                </c:pt>
                <c:pt idx="83">
                  <c:v>69.364000000000004</c:v>
                </c:pt>
                <c:pt idx="84">
                  <c:v>69.346000000000004</c:v>
                </c:pt>
                <c:pt idx="85">
                  <c:v>69.600000000000009</c:v>
                </c:pt>
                <c:pt idx="86">
                  <c:v>69.409000000000006</c:v>
                </c:pt>
                <c:pt idx="87">
                  <c:v>69.614000000000004</c:v>
                </c:pt>
                <c:pt idx="88">
                  <c:v>69.323000000000008</c:v>
                </c:pt>
                <c:pt idx="89">
                  <c:v>69.522000000000006</c:v>
                </c:pt>
                <c:pt idx="90">
                  <c:v>69.665000000000006</c:v>
                </c:pt>
                <c:pt idx="91">
                  <c:v>69.47</c:v>
                </c:pt>
                <c:pt idx="92">
                  <c:v>69.319000000000003</c:v>
                </c:pt>
                <c:pt idx="93">
                  <c:v>69.448999999999998</c:v>
                </c:pt>
                <c:pt idx="94">
                  <c:v>69.540000000000006</c:v>
                </c:pt>
                <c:pt idx="95">
                  <c:v>69.332999999999998</c:v>
                </c:pt>
                <c:pt idx="96">
                  <c:v>69.338000000000008</c:v>
                </c:pt>
                <c:pt idx="97">
                  <c:v>69.337000000000003</c:v>
                </c:pt>
                <c:pt idx="98">
                  <c:v>69.299000000000007</c:v>
                </c:pt>
                <c:pt idx="99">
                  <c:v>69.504000000000005</c:v>
                </c:pt>
                <c:pt idx="100">
                  <c:v>69.465000000000003</c:v>
                </c:pt>
                <c:pt idx="101">
                  <c:v>69.581000000000003</c:v>
                </c:pt>
                <c:pt idx="102">
                  <c:v>69.369</c:v>
                </c:pt>
                <c:pt idx="103">
                  <c:v>69.459000000000003</c:v>
                </c:pt>
                <c:pt idx="104">
                  <c:v>69.682000000000002</c:v>
                </c:pt>
                <c:pt idx="105">
                  <c:v>69.268000000000001</c:v>
                </c:pt>
                <c:pt idx="106">
                  <c:v>69.481999999999999</c:v>
                </c:pt>
                <c:pt idx="107">
                  <c:v>69.311000000000007</c:v>
                </c:pt>
                <c:pt idx="108">
                  <c:v>69.174000000000007</c:v>
                </c:pt>
                <c:pt idx="109">
                  <c:v>69.478000000000009</c:v>
                </c:pt>
                <c:pt idx="110">
                  <c:v>69.317000000000007</c:v>
                </c:pt>
                <c:pt idx="111">
                  <c:v>69.191000000000003</c:v>
                </c:pt>
                <c:pt idx="112">
                  <c:v>69.356000000000009</c:v>
                </c:pt>
                <c:pt idx="113">
                  <c:v>69.451999999999998</c:v>
                </c:pt>
                <c:pt idx="114">
                  <c:v>69.363</c:v>
                </c:pt>
                <c:pt idx="115">
                  <c:v>69.328000000000003</c:v>
                </c:pt>
                <c:pt idx="116">
                  <c:v>69.384</c:v>
                </c:pt>
                <c:pt idx="117">
                  <c:v>69.376000000000005</c:v>
                </c:pt>
                <c:pt idx="118">
                  <c:v>69.400999999999996</c:v>
                </c:pt>
                <c:pt idx="119">
                  <c:v>69.19</c:v>
                </c:pt>
                <c:pt idx="120">
                  <c:v>69.323999999999998</c:v>
                </c:pt>
                <c:pt idx="121">
                  <c:v>69.399000000000001</c:v>
                </c:pt>
                <c:pt idx="122">
                  <c:v>69.277000000000001</c:v>
                </c:pt>
                <c:pt idx="123">
                  <c:v>69.296999999999997</c:v>
                </c:pt>
                <c:pt idx="124">
                  <c:v>69.417000000000002</c:v>
                </c:pt>
                <c:pt idx="125">
                  <c:v>69.00800000000001</c:v>
                </c:pt>
                <c:pt idx="126">
                  <c:v>69.022000000000006</c:v>
                </c:pt>
                <c:pt idx="127">
                  <c:v>69.094999999999999</c:v>
                </c:pt>
                <c:pt idx="128">
                  <c:v>69.114000000000004</c:v>
                </c:pt>
                <c:pt idx="129">
                  <c:v>69.046000000000006</c:v>
                </c:pt>
                <c:pt idx="130">
                  <c:v>69.134</c:v>
                </c:pt>
                <c:pt idx="131">
                  <c:v>69.218000000000004</c:v>
                </c:pt>
                <c:pt idx="132">
                  <c:v>69.185000000000002</c:v>
                </c:pt>
                <c:pt idx="133">
                  <c:v>69.084000000000003</c:v>
                </c:pt>
                <c:pt idx="134">
                  <c:v>69.207000000000008</c:v>
                </c:pt>
                <c:pt idx="135">
                  <c:v>69.364000000000004</c:v>
                </c:pt>
                <c:pt idx="136">
                  <c:v>69.061999999999998</c:v>
                </c:pt>
                <c:pt idx="137">
                  <c:v>68.838000000000008</c:v>
                </c:pt>
                <c:pt idx="138">
                  <c:v>69.097999999999999</c:v>
                </c:pt>
                <c:pt idx="139">
                  <c:v>69.209000000000003</c:v>
                </c:pt>
                <c:pt idx="140">
                  <c:v>69.055000000000007</c:v>
                </c:pt>
                <c:pt idx="141">
                  <c:v>69.009</c:v>
                </c:pt>
                <c:pt idx="142">
                  <c:v>68.933000000000007</c:v>
                </c:pt>
                <c:pt idx="143">
                  <c:v>68.948000000000008</c:v>
                </c:pt>
                <c:pt idx="144">
                  <c:v>68.823000000000008</c:v>
                </c:pt>
                <c:pt idx="145">
                  <c:v>68.777000000000001</c:v>
                </c:pt>
                <c:pt idx="146">
                  <c:v>69.028000000000006</c:v>
                </c:pt>
                <c:pt idx="147">
                  <c:v>69.138999999999996</c:v>
                </c:pt>
                <c:pt idx="148">
                  <c:v>68.897000000000006</c:v>
                </c:pt>
                <c:pt idx="149">
                  <c:v>69.125</c:v>
                </c:pt>
                <c:pt idx="150">
                  <c:v>69.069000000000003</c:v>
                </c:pt>
                <c:pt idx="151">
                  <c:v>69.057000000000002</c:v>
                </c:pt>
                <c:pt idx="152">
                  <c:v>69.162000000000006</c:v>
                </c:pt>
                <c:pt idx="153">
                  <c:v>69.195000000000007</c:v>
                </c:pt>
                <c:pt idx="154">
                  <c:v>69.091999999999999</c:v>
                </c:pt>
                <c:pt idx="155">
                  <c:v>68.897000000000006</c:v>
                </c:pt>
                <c:pt idx="156">
                  <c:v>69.040999999999997</c:v>
                </c:pt>
                <c:pt idx="157">
                  <c:v>68.915000000000006</c:v>
                </c:pt>
                <c:pt idx="158">
                  <c:v>68.960999999999999</c:v>
                </c:pt>
                <c:pt idx="159">
                  <c:v>69.106999999999999</c:v>
                </c:pt>
                <c:pt idx="160">
                  <c:v>68.850000000000009</c:v>
                </c:pt>
                <c:pt idx="161">
                  <c:v>68.951999999999998</c:v>
                </c:pt>
                <c:pt idx="162">
                  <c:v>69.112000000000009</c:v>
                </c:pt>
                <c:pt idx="163">
                  <c:v>68.981999999999999</c:v>
                </c:pt>
                <c:pt idx="164">
                  <c:v>68.894000000000005</c:v>
                </c:pt>
                <c:pt idx="165">
                  <c:v>69.094999999999999</c:v>
                </c:pt>
                <c:pt idx="166">
                  <c:v>68.948999999999998</c:v>
                </c:pt>
                <c:pt idx="167">
                  <c:v>69.207000000000008</c:v>
                </c:pt>
                <c:pt idx="168">
                  <c:v>68.948000000000008</c:v>
                </c:pt>
                <c:pt idx="169">
                  <c:v>68.86</c:v>
                </c:pt>
                <c:pt idx="170">
                  <c:v>69.111000000000004</c:v>
                </c:pt>
                <c:pt idx="171">
                  <c:v>68.716000000000008</c:v>
                </c:pt>
                <c:pt idx="172">
                  <c:v>68.88600000000001</c:v>
                </c:pt>
                <c:pt idx="173">
                  <c:v>68.850999999999999</c:v>
                </c:pt>
                <c:pt idx="174">
                  <c:v>68.772999999999996</c:v>
                </c:pt>
                <c:pt idx="175">
                  <c:v>68.921999999999997</c:v>
                </c:pt>
                <c:pt idx="176">
                  <c:v>69.052000000000007</c:v>
                </c:pt>
                <c:pt idx="177">
                  <c:v>68.832999999999998</c:v>
                </c:pt>
                <c:pt idx="178">
                  <c:v>68.915000000000006</c:v>
                </c:pt>
                <c:pt idx="179">
                  <c:v>69.081000000000003</c:v>
                </c:pt>
                <c:pt idx="180">
                  <c:v>68.813000000000002</c:v>
                </c:pt>
                <c:pt idx="181">
                  <c:v>68.834000000000003</c:v>
                </c:pt>
                <c:pt idx="182">
                  <c:v>68.772000000000006</c:v>
                </c:pt>
                <c:pt idx="183">
                  <c:v>68.707999999999998</c:v>
                </c:pt>
                <c:pt idx="184">
                  <c:v>68.766000000000005</c:v>
                </c:pt>
                <c:pt idx="185">
                  <c:v>68.994</c:v>
                </c:pt>
                <c:pt idx="186">
                  <c:v>68.972000000000008</c:v>
                </c:pt>
                <c:pt idx="187">
                  <c:v>68.838999999999999</c:v>
                </c:pt>
                <c:pt idx="188">
                  <c:v>68.881</c:v>
                </c:pt>
                <c:pt idx="189">
                  <c:v>68.94</c:v>
                </c:pt>
                <c:pt idx="190">
                  <c:v>68.77</c:v>
                </c:pt>
                <c:pt idx="191">
                  <c:v>68.813000000000002</c:v>
                </c:pt>
                <c:pt idx="192">
                  <c:v>68.878</c:v>
                </c:pt>
                <c:pt idx="193">
                  <c:v>68.900999999999996</c:v>
                </c:pt>
                <c:pt idx="194">
                  <c:v>69.073999999999998</c:v>
                </c:pt>
                <c:pt idx="195">
                  <c:v>69.069000000000003</c:v>
                </c:pt>
                <c:pt idx="196">
                  <c:v>68.89</c:v>
                </c:pt>
                <c:pt idx="197">
                  <c:v>68.963999999999999</c:v>
                </c:pt>
                <c:pt idx="198">
                  <c:v>68.798000000000002</c:v>
                </c:pt>
                <c:pt idx="199">
                  <c:v>68.816000000000003</c:v>
                </c:pt>
                <c:pt idx="200">
                  <c:v>68.817999999999998</c:v>
                </c:pt>
                <c:pt idx="201">
                  <c:v>68.876000000000005</c:v>
                </c:pt>
                <c:pt idx="202">
                  <c:v>68.885000000000005</c:v>
                </c:pt>
                <c:pt idx="203">
                  <c:v>68.993000000000009</c:v>
                </c:pt>
                <c:pt idx="204">
                  <c:v>68.917000000000002</c:v>
                </c:pt>
                <c:pt idx="205">
                  <c:v>69.078000000000003</c:v>
                </c:pt>
                <c:pt idx="206">
                  <c:v>69.156000000000006</c:v>
                </c:pt>
                <c:pt idx="207">
                  <c:v>68.859000000000009</c:v>
                </c:pt>
                <c:pt idx="208">
                  <c:v>68.918999999999997</c:v>
                </c:pt>
                <c:pt idx="209">
                  <c:v>68.822000000000003</c:v>
                </c:pt>
                <c:pt idx="210">
                  <c:v>68.858000000000004</c:v>
                </c:pt>
                <c:pt idx="211">
                  <c:v>69.23</c:v>
                </c:pt>
                <c:pt idx="212">
                  <c:v>68.888000000000005</c:v>
                </c:pt>
                <c:pt idx="213">
                  <c:v>68.903000000000006</c:v>
                </c:pt>
                <c:pt idx="214">
                  <c:v>69.085000000000008</c:v>
                </c:pt>
                <c:pt idx="215">
                  <c:v>68.894999999999996</c:v>
                </c:pt>
                <c:pt idx="216">
                  <c:v>68.948000000000008</c:v>
                </c:pt>
                <c:pt idx="217">
                  <c:v>68.983000000000004</c:v>
                </c:pt>
                <c:pt idx="218">
                  <c:v>69.109000000000009</c:v>
                </c:pt>
                <c:pt idx="219">
                  <c:v>68.902000000000001</c:v>
                </c:pt>
                <c:pt idx="220">
                  <c:v>68.771000000000001</c:v>
                </c:pt>
                <c:pt idx="221">
                  <c:v>68.953000000000003</c:v>
                </c:pt>
                <c:pt idx="222">
                  <c:v>68.989000000000004</c:v>
                </c:pt>
                <c:pt idx="223">
                  <c:v>68.888999999999996</c:v>
                </c:pt>
                <c:pt idx="224">
                  <c:v>68.863</c:v>
                </c:pt>
                <c:pt idx="225">
                  <c:v>69.114000000000004</c:v>
                </c:pt>
                <c:pt idx="226">
                  <c:v>69.045000000000002</c:v>
                </c:pt>
                <c:pt idx="227">
                  <c:v>68.966999999999999</c:v>
                </c:pt>
                <c:pt idx="228">
                  <c:v>68.993000000000009</c:v>
                </c:pt>
                <c:pt idx="229">
                  <c:v>69.272999999999996</c:v>
                </c:pt>
                <c:pt idx="230">
                  <c:v>68.97</c:v>
                </c:pt>
                <c:pt idx="231">
                  <c:v>69.022000000000006</c:v>
                </c:pt>
                <c:pt idx="232">
                  <c:v>68.807000000000002</c:v>
                </c:pt>
                <c:pt idx="233">
                  <c:v>69.118000000000009</c:v>
                </c:pt>
                <c:pt idx="234">
                  <c:v>68.963000000000008</c:v>
                </c:pt>
                <c:pt idx="235">
                  <c:v>69.007000000000005</c:v>
                </c:pt>
                <c:pt idx="236">
                  <c:v>68.921000000000006</c:v>
                </c:pt>
                <c:pt idx="237">
                  <c:v>68.882000000000005</c:v>
                </c:pt>
                <c:pt idx="238">
                  <c:v>68.775000000000006</c:v>
                </c:pt>
                <c:pt idx="239">
                  <c:v>68.826999999999998</c:v>
                </c:pt>
                <c:pt idx="240">
                  <c:v>69.049000000000007</c:v>
                </c:pt>
                <c:pt idx="241">
                  <c:v>68.698000000000008</c:v>
                </c:pt>
                <c:pt idx="242">
                  <c:v>68.8</c:v>
                </c:pt>
                <c:pt idx="243">
                  <c:v>69.037999999999997</c:v>
                </c:pt>
                <c:pt idx="244">
                  <c:v>68.957000000000008</c:v>
                </c:pt>
                <c:pt idx="245">
                  <c:v>68.905000000000001</c:v>
                </c:pt>
                <c:pt idx="246">
                  <c:v>68.88000000000001</c:v>
                </c:pt>
                <c:pt idx="247">
                  <c:v>68.969000000000008</c:v>
                </c:pt>
                <c:pt idx="248">
                  <c:v>68.685000000000002</c:v>
                </c:pt>
                <c:pt idx="249">
                  <c:v>68.817999999999998</c:v>
                </c:pt>
                <c:pt idx="250">
                  <c:v>68.734000000000009</c:v>
                </c:pt>
                <c:pt idx="251">
                  <c:v>69.016000000000005</c:v>
                </c:pt>
                <c:pt idx="252">
                  <c:v>68.887</c:v>
                </c:pt>
                <c:pt idx="253">
                  <c:v>68.981000000000009</c:v>
                </c:pt>
                <c:pt idx="254">
                  <c:v>68.88000000000001</c:v>
                </c:pt>
                <c:pt idx="255">
                  <c:v>68.835999999999999</c:v>
                </c:pt>
                <c:pt idx="256">
                  <c:v>68.686000000000007</c:v>
                </c:pt>
                <c:pt idx="257">
                  <c:v>68.712000000000003</c:v>
                </c:pt>
                <c:pt idx="258">
                  <c:v>68.841999999999999</c:v>
                </c:pt>
                <c:pt idx="259">
                  <c:v>68.802000000000007</c:v>
                </c:pt>
                <c:pt idx="260">
                  <c:v>68.885000000000005</c:v>
                </c:pt>
                <c:pt idx="261">
                  <c:v>68.823000000000008</c:v>
                </c:pt>
                <c:pt idx="262">
                  <c:v>69.216000000000008</c:v>
                </c:pt>
                <c:pt idx="263">
                  <c:v>68.743000000000009</c:v>
                </c:pt>
                <c:pt idx="264">
                  <c:v>68.873000000000005</c:v>
                </c:pt>
                <c:pt idx="265">
                  <c:v>68.799000000000007</c:v>
                </c:pt>
                <c:pt idx="266">
                  <c:v>68.706000000000003</c:v>
                </c:pt>
                <c:pt idx="267">
                  <c:v>68.826999999999998</c:v>
                </c:pt>
                <c:pt idx="268">
                  <c:v>68.939000000000007</c:v>
                </c:pt>
                <c:pt idx="269">
                  <c:v>68.968000000000004</c:v>
                </c:pt>
                <c:pt idx="270">
                  <c:v>68.897000000000006</c:v>
                </c:pt>
                <c:pt idx="271">
                  <c:v>68.772000000000006</c:v>
                </c:pt>
                <c:pt idx="272">
                  <c:v>68.652000000000001</c:v>
                </c:pt>
                <c:pt idx="273">
                  <c:v>68.73</c:v>
                </c:pt>
                <c:pt idx="274">
                  <c:v>68.900999999999996</c:v>
                </c:pt>
                <c:pt idx="275">
                  <c:v>68.84</c:v>
                </c:pt>
                <c:pt idx="276">
                  <c:v>69.034999999999997</c:v>
                </c:pt>
                <c:pt idx="277">
                  <c:v>68.653000000000006</c:v>
                </c:pt>
                <c:pt idx="278">
                  <c:v>68.863</c:v>
                </c:pt>
                <c:pt idx="279">
                  <c:v>68.674999999999997</c:v>
                </c:pt>
                <c:pt idx="280">
                  <c:v>68.887</c:v>
                </c:pt>
                <c:pt idx="281">
                  <c:v>68.552000000000007</c:v>
                </c:pt>
                <c:pt idx="282">
                  <c:v>68.59</c:v>
                </c:pt>
                <c:pt idx="283">
                  <c:v>68.808000000000007</c:v>
                </c:pt>
                <c:pt idx="284">
                  <c:v>68.906000000000006</c:v>
                </c:pt>
                <c:pt idx="285">
                  <c:v>68.787999999999997</c:v>
                </c:pt>
                <c:pt idx="286">
                  <c:v>68.537000000000006</c:v>
                </c:pt>
                <c:pt idx="287">
                  <c:v>69.025000000000006</c:v>
                </c:pt>
                <c:pt idx="288">
                  <c:v>68.718000000000004</c:v>
                </c:pt>
                <c:pt idx="289">
                  <c:v>68.736000000000004</c:v>
                </c:pt>
                <c:pt idx="290">
                  <c:v>68.799000000000007</c:v>
                </c:pt>
                <c:pt idx="291">
                  <c:v>68.691000000000003</c:v>
                </c:pt>
                <c:pt idx="292">
                  <c:v>68.814000000000007</c:v>
                </c:pt>
                <c:pt idx="293">
                  <c:v>68.713999999999999</c:v>
                </c:pt>
                <c:pt idx="294">
                  <c:v>68.691000000000003</c:v>
                </c:pt>
                <c:pt idx="295">
                  <c:v>68.975999999999999</c:v>
                </c:pt>
                <c:pt idx="296">
                  <c:v>68.600000000000009</c:v>
                </c:pt>
                <c:pt idx="297">
                  <c:v>68.573999999999998</c:v>
                </c:pt>
                <c:pt idx="298">
                  <c:v>68.709000000000003</c:v>
                </c:pt>
                <c:pt idx="299">
                  <c:v>68.606999999999999</c:v>
                </c:pt>
                <c:pt idx="300">
                  <c:v>68.710000000000008</c:v>
                </c:pt>
                <c:pt idx="301">
                  <c:v>68.564000000000007</c:v>
                </c:pt>
                <c:pt idx="302">
                  <c:v>68.509</c:v>
                </c:pt>
                <c:pt idx="303">
                  <c:v>68.587000000000003</c:v>
                </c:pt>
                <c:pt idx="304">
                  <c:v>68.63300000000001</c:v>
                </c:pt>
                <c:pt idx="305">
                  <c:v>68.418999999999997</c:v>
                </c:pt>
                <c:pt idx="306">
                  <c:v>68.634</c:v>
                </c:pt>
                <c:pt idx="307">
                  <c:v>68.771000000000001</c:v>
                </c:pt>
                <c:pt idx="308">
                  <c:v>68.665000000000006</c:v>
                </c:pt>
                <c:pt idx="309">
                  <c:v>68.772999999999996</c:v>
                </c:pt>
                <c:pt idx="310">
                  <c:v>68.56</c:v>
                </c:pt>
                <c:pt idx="311">
                  <c:v>68.741</c:v>
                </c:pt>
                <c:pt idx="312">
                  <c:v>68.727000000000004</c:v>
                </c:pt>
                <c:pt idx="313">
                  <c:v>68.474000000000004</c:v>
                </c:pt>
                <c:pt idx="314">
                  <c:v>68.572000000000003</c:v>
                </c:pt>
                <c:pt idx="315">
                  <c:v>68.387</c:v>
                </c:pt>
                <c:pt idx="316">
                  <c:v>68.487000000000009</c:v>
                </c:pt>
                <c:pt idx="317">
                  <c:v>68.406000000000006</c:v>
                </c:pt>
                <c:pt idx="318">
                  <c:v>68.591000000000008</c:v>
                </c:pt>
                <c:pt idx="319">
                  <c:v>68.545000000000002</c:v>
                </c:pt>
                <c:pt idx="320">
                  <c:v>68.570000000000007</c:v>
                </c:pt>
                <c:pt idx="321">
                  <c:v>68.558000000000007</c:v>
                </c:pt>
                <c:pt idx="322">
                  <c:v>68.483000000000004</c:v>
                </c:pt>
                <c:pt idx="323">
                  <c:v>68.594000000000008</c:v>
                </c:pt>
                <c:pt idx="324">
                  <c:v>68.454999999999998</c:v>
                </c:pt>
                <c:pt idx="325">
                  <c:v>68.518000000000001</c:v>
                </c:pt>
                <c:pt idx="326">
                  <c:v>68.168000000000006</c:v>
                </c:pt>
                <c:pt idx="327">
                  <c:v>68.609000000000009</c:v>
                </c:pt>
                <c:pt idx="328">
                  <c:v>68.534999999999997</c:v>
                </c:pt>
                <c:pt idx="329">
                  <c:v>68.600000000000009</c:v>
                </c:pt>
                <c:pt idx="330">
                  <c:v>68.646000000000001</c:v>
                </c:pt>
                <c:pt idx="331">
                  <c:v>68.576000000000008</c:v>
                </c:pt>
                <c:pt idx="332">
                  <c:v>68.385000000000005</c:v>
                </c:pt>
                <c:pt idx="333">
                  <c:v>68.503</c:v>
                </c:pt>
                <c:pt idx="334">
                  <c:v>68.677999999999997</c:v>
                </c:pt>
                <c:pt idx="335">
                  <c:v>68.594000000000008</c:v>
                </c:pt>
                <c:pt idx="336">
                  <c:v>68.763000000000005</c:v>
                </c:pt>
                <c:pt idx="337">
                  <c:v>68.33</c:v>
                </c:pt>
                <c:pt idx="338">
                  <c:v>68.522999999999996</c:v>
                </c:pt>
                <c:pt idx="339">
                  <c:v>68.468000000000004</c:v>
                </c:pt>
                <c:pt idx="340">
                  <c:v>68.430000000000007</c:v>
                </c:pt>
                <c:pt idx="341">
                  <c:v>68.257000000000005</c:v>
                </c:pt>
                <c:pt idx="342">
                  <c:v>68.615000000000009</c:v>
                </c:pt>
                <c:pt idx="343">
                  <c:v>68.499000000000009</c:v>
                </c:pt>
                <c:pt idx="344">
                  <c:v>68.534000000000006</c:v>
                </c:pt>
                <c:pt idx="345">
                  <c:v>68.219000000000008</c:v>
                </c:pt>
                <c:pt idx="346">
                  <c:v>68.198000000000008</c:v>
                </c:pt>
                <c:pt idx="347">
                  <c:v>68.549000000000007</c:v>
                </c:pt>
                <c:pt idx="348">
                  <c:v>68.406999999999996</c:v>
                </c:pt>
                <c:pt idx="349">
                  <c:v>68.346000000000004</c:v>
                </c:pt>
                <c:pt idx="350">
                  <c:v>68.231000000000009</c:v>
                </c:pt>
                <c:pt idx="351">
                  <c:v>68.259</c:v>
                </c:pt>
                <c:pt idx="352">
                  <c:v>68.16</c:v>
                </c:pt>
                <c:pt idx="353">
                  <c:v>68.350000000000009</c:v>
                </c:pt>
                <c:pt idx="354">
                  <c:v>68.37</c:v>
                </c:pt>
                <c:pt idx="355">
                  <c:v>68.349000000000004</c:v>
                </c:pt>
                <c:pt idx="356">
                  <c:v>68.325000000000003</c:v>
                </c:pt>
                <c:pt idx="357">
                  <c:v>68.423000000000002</c:v>
                </c:pt>
                <c:pt idx="358">
                  <c:v>68.25200000000001</c:v>
                </c:pt>
                <c:pt idx="359">
                  <c:v>68.085999999999999</c:v>
                </c:pt>
                <c:pt idx="360">
                  <c:v>68.299000000000007</c:v>
                </c:pt>
                <c:pt idx="361">
                  <c:v>68.33</c:v>
                </c:pt>
                <c:pt idx="362">
                  <c:v>68.23</c:v>
                </c:pt>
                <c:pt idx="363">
                  <c:v>68.152000000000001</c:v>
                </c:pt>
                <c:pt idx="364">
                  <c:v>68.293000000000006</c:v>
                </c:pt>
                <c:pt idx="365">
                  <c:v>68.260000000000005</c:v>
                </c:pt>
                <c:pt idx="366">
                  <c:v>68.409000000000006</c:v>
                </c:pt>
                <c:pt idx="367">
                  <c:v>68.116</c:v>
                </c:pt>
                <c:pt idx="368">
                  <c:v>68.272999999999996</c:v>
                </c:pt>
                <c:pt idx="369">
                  <c:v>68.290999999999997</c:v>
                </c:pt>
                <c:pt idx="370">
                  <c:v>68.165999999999997</c:v>
                </c:pt>
                <c:pt idx="371">
                  <c:v>68.132000000000005</c:v>
                </c:pt>
                <c:pt idx="372">
                  <c:v>68.192999999999998</c:v>
                </c:pt>
                <c:pt idx="373">
                  <c:v>68.296999999999997</c:v>
                </c:pt>
                <c:pt idx="374">
                  <c:v>68.13000000000001</c:v>
                </c:pt>
                <c:pt idx="375">
                  <c:v>68.5</c:v>
                </c:pt>
                <c:pt idx="376">
                  <c:v>68.275999999999996</c:v>
                </c:pt>
                <c:pt idx="377">
                  <c:v>67.998000000000005</c:v>
                </c:pt>
                <c:pt idx="378">
                  <c:v>68.162999999999997</c:v>
                </c:pt>
                <c:pt idx="379">
                  <c:v>68.382000000000005</c:v>
                </c:pt>
                <c:pt idx="380">
                  <c:v>68.19</c:v>
                </c:pt>
                <c:pt idx="381">
                  <c:v>68.319000000000003</c:v>
                </c:pt>
                <c:pt idx="382">
                  <c:v>68.212000000000003</c:v>
                </c:pt>
                <c:pt idx="383">
                  <c:v>68.111000000000004</c:v>
                </c:pt>
                <c:pt idx="384">
                  <c:v>68.115000000000009</c:v>
                </c:pt>
                <c:pt idx="385">
                  <c:v>68.153000000000006</c:v>
                </c:pt>
                <c:pt idx="386">
                  <c:v>68.150999999999996</c:v>
                </c:pt>
                <c:pt idx="387">
                  <c:v>68.100999999999999</c:v>
                </c:pt>
                <c:pt idx="388">
                  <c:v>68.198999999999998</c:v>
                </c:pt>
                <c:pt idx="389">
                  <c:v>68.216000000000008</c:v>
                </c:pt>
                <c:pt idx="390">
                  <c:v>68.119</c:v>
                </c:pt>
                <c:pt idx="391">
                  <c:v>68.076999999999998</c:v>
                </c:pt>
                <c:pt idx="392">
                  <c:v>68.180999999999997</c:v>
                </c:pt>
                <c:pt idx="393">
                  <c:v>68.245000000000005</c:v>
                </c:pt>
                <c:pt idx="394">
                  <c:v>68.216000000000008</c:v>
                </c:pt>
                <c:pt idx="395">
                  <c:v>68.168000000000006</c:v>
                </c:pt>
                <c:pt idx="396">
                  <c:v>68.302000000000007</c:v>
                </c:pt>
                <c:pt idx="397">
                  <c:v>68.263999999999996</c:v>
                </c:pt>
                <c:pt idx="398">
                  <c:v>67.969000000000008</c:v>
                </c:pt>
                <c:pt idx="399">
                  <c:v>68.165000000000006</c:v>
                </c:pt>
                <c:pt idx="400">
                  <c:v>68.055999999999997</c:v>
                </c:pt>
                <c:pt idx="401">
                  <c:v>68.165999999999997</c:v>
                </c:pt>
                <c:pt idx="402">
                  <c:v>68.088000000000008</c:v>
                </c:pt>
                <c:pt idx="403">
                  <c:v>68.13000000000001</c:v>
                </c:pt>
                <c:pt idx="404">
                  <c:v>67.954000000000008</c:v>
                </c:pt>
                <c:pt idx="405">
                  <c:v>68.106000000000009</c:v>
                </c:pt>
                <c:pt idx="406">
                  <c:v>68.231999999999999</c:v>
                </c:pt>
                <c:pt idx="407">
                  <c:v>68.126000000000005</c:v>
                </c:pt>
                <c:pt idx="408">
                  <c:v>67.887</c:v>
                </c:pt>
                <c:pt idx="409">
                  <c:v>68.007000000000005</c:v>
                </c:pt>
                <c:pt idx="410">
                  <c:v>68.078000000000003</c:v>
                </c:pt>
                <c:pt idx="411">
                  <c:v>68.179000000000002</c:v>
                </c:pt>
                <c:pt idx="412">
                  <c:v>68.247</c:v>
                </c:pt>
                <c:pt idx="413">
                  <c:v>68.207000000000008</c:v>
                </c:pt>
                <c:pt idx="414">
                  <c:v>68.052999999999997</c:v>
                </c:pt>
                <c:pt idx="415">
                  <c:v>68.183999999999997</c:v>
                </c:pt>
                <c:pt idx="416">
                  <c:v>68.036000000000001</c:v>
                </c:pt>
                <c:pt idx="417">
                  <c:v>68.00500000000001</c:v>
                </c:pt>
                <c:pt idx="418">
                  <c:v>68.063000000000002</c:v>
                </c:pt>
                <c:pt idx="419">
                  <c:v>67.972999999999999</c:v>
                </c:pt>
                <c:pt idx="420">
                  <c:v>68.116</c:v>
                </c:pt>
                <c:pt idx="421">
                  <c:v>67.972000000000008</c:v>
                </c:pt>
                <c:pt idx="422">
                  <c:v>67.866</c:v>
                </c:pt>
                <c:pt idx="423">
                  <c:v>67.912000000000006</c:v>
                </c:pt>
                <c:pt idx="424">
                  <c:v>67.722000000000008</c:v>
                </c:pt>
                <c:pt idx="425">
                  <c:v>67.856999999999999</c:v>
                </c:pt>
                <c:pt idx="426">
                  <c:v>68.03</c:v>
                </c:pt>
                <c:pt idx="427">
                  <c:v>68.055000000000007</c:v>
                </c:pt>
                <c:pt idx="428">
                  <c:v>67.893000000000001</c:v>
                </c:pt>
                <c:pt idx="429">
                  <c:v>68.00800000000001</c:v>
                </c:pt>
                <c:pt idx="430">
                  <c:v>67.872</c:v>
                </c:pt>
                <c:pt idx="431">
                  <c:v>68.013000000000005</c:v>
                </c:pt>
                <c:pt idx="432">
                  <c:v>68.167000000000002</c:v>
                </c:pt>
                <c:pt idx="433">
                  <c:v>67.84</c:v>
                </c:pt>
                <c:pt idx="434">
                  <c:v>67.852000000000004</c:v>
                </c:pt>
                <c:pt idx="435">
                  <c:v>67.933000000000007</c:v>
                </c:pt>
                <c:pt idx="436">
                  <c:v>67.927999999999997</c:v>
                </c:pt>
                <c:pt idx="437">
                  <c:v>67.881</c:v>
                </c:pt>
                <c:pt idx="438">
                  <c:v>67.885000000000005</c:v>
                </c:pt>
                <c:pt idx="439">
                  <c:v>67.856000000000009</c:v>
                </c:pt>
                <c:pt idx="440">
                  <c:v>67.960999999999999</c:v>
                </c:pt>
                <c:pt idx="441">
                  <c:v>67.835000000000008</c:v>
                </c:pt>
                <c:pt idx="442">
                  <c:v>67.936999999999998</c:v>
                </c:pt>
                <c:pt idx="443">
                  <c:v>68.076999999999998</c:v>
                </c:pt>
                <c:pt idx="444">
                  <c:v>67.695999999999998</c:v>
                </c:pt>
                <c:pt idx="445">
                  <c:v>67.784999999999997</c:v>
                </c:pt>
                <c:pt idx="446">
                  <c:v>68.042000000000002</c:v>
                </c:pt>
                <c:pt idx="447">
                  <c:v>67.885000000000005</c:v>
                </c:pt>
                <c:pt idx="448">
                  <c:v>67.650999999999996</c:v>
                </c:pt>
                <c:pt idx="449">
                  <c:v>67.665999999999997</c:v>
                </c:pt>
                <c:pt idx="450">
                  <c:v>67.936000000000007</c:v>
                </c:pt>
                <c:pt idx="451">
                  <c:v>67.947000000000003</c:v>
                </c:pt>
                <c:pt idx="452">
                  <c:v>67.932000000000002</c:v>
                </c:pt>
                <c:pt idx="453">
                  <c:v>67.734000000000009</c:v>
                </c:pt>
                <c:pt idx="454">
                  <c:v>67.972999999999999</c:v>
                </c:pt>
                <c:pt idx="455">
                  <c:v>67.960000000000008</c:v>
                </c:pt>
                <c:pt idx="456">
                  <c:v>67.816000000000003</c:v>
                </c:pt>
                <c:pt idx="457">
                  <c:v>67.887</c:v>
                </c:pt>
                <c:pt idx="458">
                  <c:v>67.673000000000002</c:v>
                </c:pt>
                <c:pt idx="459">
                  <c:v>67.718000000000004</c:v>
                </c:pt>
                <c:pt idx="460">
                  <c:v>67.683999999999997</c:v>
                </c:pt>
                <c:pt idx="461">
                  <c:v>67.784000000000006</c:v>
                </c:pt>
                <c:pt idx="462">
                  <c:v>67.941000000000003</c:v>
                </c:pt>
                <c:pt idx="463">
                  <c:v>67.864000000000004</c:v>
                </c:pt>
                <c:pt idx="464">
                  <c:v>67.771000000000001</c:v>
                </c:pt>
                <c:pt idx="465">
                  <c:v>67.918000000000006</c:v>
                </c:pt>
                <c:pt idx="466">
                  <c:v>67.81</c:v>
                </c:pt>
                <c:pt idx="467">
                  <c:v>67.966000000000008</c:v>
                </c:pt>
                <c:pt idx="468">
                  <c:v>67.802000000000007</c:v>
                </c:pt>
                <c:pt idx="469">
                  <c:v>67.98</c:v>
                </c:pt>
                <c:pt idx="470">
                  <c:v>67.872</c:v>
                </c:pt>
                <c:pt idx="471">
                  <c:v>67.658000000000001</c:v>
                </c:pt>
                <c:pt idx="472">
                  <c:v>67.719000000000008</c:v>
                </c:pt>
                <c:pt idx="473">
                  <c:v>67.737000000000009</c:v>
                </c:pt>
                <c:pt idx="474">
                  <c:v>67.864000000000004</c:v>
                </c:pt>
                <c:pt idx="475">
                  <c:v>67.914000000000001</c:v>
                </c:pt>
                <c:pt idx="476">
                  <c:v>67.692999999999998</c:v>
                </c:pt>
                <c:pt idx="477">
                  <c:v>67.906000000000006</c:v>
                </c:pt>
                <c:pt idx="478">
                  <c:v>67.811000000000007</c:v>
                </c:pt>
                <c:pt idx="479">
                  <c:v>67.685000000000002</c:v>
                </c:pt>
                <c:pt idx="480">
                  <c:v>67.638999999999996</c:v>
                </c:pt>
                <c:pt idx="481">
                  <c:v>67.673000000000002</c:v>
                </c:pt>
                <c:pt idx="482">
                  <c:v>67.674999999999997</c:v>
                </c:pt>
                <c:pt idx="483">
                  <c:v>67.727000000000004</c:v>
                </c:pt>
                <c:pt idx="484">
                  <c:v>67.617000000000004</c:v>
                </c:pt>
                <c:pt idx="485">
                  <c:v>67.650999999999996</c:v>
                </c:pt>
                <c:pt idx="486">
                  <c:v>67.594000000000008</c:v>
                </c:pt>
                <c:pt idx="487">
                  <c:v>67.621000000000009</c:v>
                </c:pt>
                <c:pt idx="488">
                  <c:v>67.896000000000001</c:v>
                </c:pt>
                <c:pt idx="489">
                  <c:v>67.781000000000006</c:v>
                </c:pt>
                <c:pt idx="490">
                  <c:v>67.725000000000009</c:v>
                </c:pt>
                <c:pt idx="491">
                  <c:v>67.722000000000008</c:v>
                </c:pt>
                <c:pt idx="492">
                  <c:v>67.954000000000008</c:v>
                </c:pt>
                <c:pt idx="493">
                  <c:v>67.725000000000009</c:v>
                </c:pt>
                <c:pt idx="494">
                  <c:v>67.643000000000001</c:v>
                </c:pt>
                <c:pt idx="495">
                  <c:v>67.624000000000009</c:v>
                </c:pt>
                <c:pt idx="496">
                  <c:v>67.641999999999996</c:v>
                </c:pt>
                <c:pt idx="497">
                  <c:v>67.757000000000005</c:v>
                </c:pt>
                <c:pt idx="498">
                  <c:v>67.609000000000009</c:v>
                </c:pt>
                <c:pt idx="499">
                  <c:v>67.66</c:v>
                </c:pt>
                <c:pt idx="500">
                  <c:v>67.739000000000004</c:v>
                </c:pt>
                <c:pt idx="501">
                  <c:v>67.75800000000001</c:v>
                </c:pt>
                <c:pt idx="502">
                  <c:v>67.713000000000008</c:v>
                </c:pt>
                <c:pt idx="503">
                  <c:v>67.763999999999996</c:v>
                </c:pt>
                <c:pt idx="504">
                  <c:v>67.52</c:v>
                </c:pt>
                <c:pt idx="505">
                  <c:v>67.662999999999997</c:v>
                </c:pt>
                <c:pt idx="506">
                  <c:v>67.757000000000005</c:v>
                </c:pt>
                <c:pt idx="507">
                  <c:v>67.826999999999998</c:v>
                </c:pt>
                <c:pt idx="508">
                  <c:v>67.763999999999996</c:v>
                </c:pt>
                <c:pt idx="509">
                  <c:v>67.698000000000008</c:v>
                </c:pt>
                <c:pt idx="510">
                  <c:v>67.686000000000007</c:v>
                </c:pt>
                <c:pt idx="511">
                  <c:v>68.00500000000001</c:v>
                </c:pt>
                <c:pt idx="512">
                  <c:v>67.584000000000003</c:v>
                </c:pt>
                <c:pt idx="513">
                  <c:v>67.719000000000008</c:v>
                </c:pt>
                <c:pt idx="514">
                  <c:v>67.784000000000006</c:v>
                </c:pt>
                <c:pt idx="515">
                  <c:v>67.683999999999997</c:v>
                </c:pt>
                <c:pt idx="516">
                  <c:v>67.734999999999999</c:v>
                </c:pt>
                <c:pt idx="517">
                  <c:v>67.600999999999999</c:v>
                </c:pt>
                <c:pt idx="518">
                  <c:v>67.62</c:v>
                </c:pt>
                <c:pt idx="519">
                  <c:v>67.641999999999996</c:v>
                </c:pt>
                <c:pt idx="520">
                  <c:v>67.668000000000006</c:v>
                </c:pt>
                <c:pt idx="521">
                  <c:v>67.680999999999997</c:v>
                </c:pt>
                <c:pt idx="522">
                  <c:v>67.63000000000001</c:v>
                </c:pt>
                <c:pt idx="523">
                  <c:v>67.707999999999998</c:v>
                </c:pt>
                <c:pt idx="524">
                  <c:v>67.659000000000006</c:v>
                </c:pt>
                <c:pt idx="525">
                  <c:v>67.759</c:v>
                </c:pt>
                <c:pt idx="526">
                  <c:v>67.653000000000006</c:v>
                </c:pt>
                <c:pt idx="527">
                  <c:v>68.260000000000005</c:v>
                </c:pt>
                <c:pt idx="528">
                  <c:v>68.426000000000002</c:v>
                </c:pt>
                <c:pt idx="529">
                  <c:v>68.543999999999997</c:v>
                </c:pt>
                <c:pt idx="530">
                  <c:v>68.400999999999996</c:v>
                </c:pt>
                <c:pt idx="531">
                  <c:v>68.451999999999998</c:v>
                </c:pt>
                <c:pt idx="532">
                  <c:v>68.52</c:v>
                </c:pt>
                <c:pt idx="533">
                  <c:v>68.316000000000003</c:v>
                </c:pt>
                <c:pt idx="534">
                  <c:v>68.385000000000005</c:v>
                </c:pt>
                <c:pt idx="535">
                  <c:v>68.409000000000006</c:v>
                </c:pt>
                <c:pt idx="536">
                  <c:v>68.364000000000004</c:v>
                </c:pt>
                <c:pt idx="537">
                  <c:v>68.263000000000005</c:v>
                </c:pt>
                <c:pt idx="538">
                  <c:v>68.528999999999996</c:v>
                </c:pt>
                <c:pt idx="539">
                  <c:v>68.48</c:v>
                </c:pt>
                <c:pt idx="540">
                  <c:v>68.311999999999998</c:v>
                </c:pt>
                <c:pt idx="541">
                  <c:v>68.307000000000002</c:v>
                </c:pt>
                <c:pt idx="542">
                  <c:v>68.243000000000009</c:v>
                </c:pt>
                <c:pt idx="543">
                  <c:v>68.406000000000006</c:v>
                </c:pt>
                <c:pt idx="544">
                  <c:v>68.433999999999997</c:v>
                </c:pt>
                <c:pt idx="545">
                  <c:v>68.396000000000001</c:v>
                </c:pt>
                <c:pt idx="546">
                  <c:v>68.63000000000001</c:v>
                </c:pt>
                <c:pt idx="547">
                  <c:v>68.481000000000009</c:v>
                </c:pt>
                <c:pt idx="548">
                  <c:v>68.367000000000004</c:v>
                </c:pt>
                <c:pt idx="549">
                  <c:v>68.384</c:v>
                </c:pt>
                <c:pt idx="550">
                  <c:v>68.234999999999999</c:v>
                </c:pt>
                <c:pt idx="551">
                  <c:v>68.271000000000001</c:v>
                </c:pt>
                <c:pt idx="552">
                  <c:v>68.341000000000008</c:v>
                </c:pt>
                <c:pt idx="553">
                  <c:v>68.269000000000005</c:v>
                </c:pt>
                <c:pt idx="554">
                  <c:v>68.394000000000005</c:v>
                </c:pt>
                <c:pt idx="555">
                  <c:v>68.5</c:v>
                </c:pt>
                <c:pt idx="556">
                  <c:v>68.293999999999997</c:v>
                </c:pt>
                <c:pt idx="557">
                  <c:v>68.41</c:v>
                </c:pt>
                <c:pt idx="558">
                  <c:v>68.355000000000004</c:v>
                </c:pt>
                <c:pt idx="559">
                  <c:v>68.195000000000007</c:v>
                </c:pt>
                <c:pt idx="560">
                  <c:v>68.186999999999998</c:v>
                </c:pt>
                <c:pt idx="561">
                  <c:v>68.388000000000005</c:v>
                </c:pt>
                <c:pt idx="562">
                  <c:v>68.152000000000001</c:v>
                </c:pt>
                <c:pt idx="563">
                  <c:v>68.209000000000003</c:v>
                </c:pt>
                <c:pt idx="564">
                  <c:v>68.335999999999999</c:v>
                </c:pt>
                <c:pt idx="565">
                  <c:v>68.364000000000004</c:v>
                </c:pt>
                <c:pt idx="566">
                  <c:v>68.240000000000009</c:v>
                </c:pt>
                <c:pt idx="567">
                  <c:v>68.329000000000008</c:v>
                </c:pt>
                <c:pt idx="568">
                  <c:v>68.27</c:v>
                </c:pt>
                <c:pt idx="569">
                  <c:v>68.231000000000009</c:v>
                </c:pt>
                <c:pt idx="570">
                  <c:v>67.984999999999999</c:v>
                </c:pt>
                <c:pt idx="571">
                  <c:v>68.38300000000001</c:v>
                </c:pt>
                <c:pt idx="572">
                  <c:v>68.167000000000002</c:v>
                </c:pt>
                <c:pt idx="573">
                  <c:v>68.194000000000003</c:v>
                </c:pt>
                <c:pt idx="574">
                  <c:v>68.260000000000005</c:v>
                </c:pt>
                <c:pt idx="575">
                  <c:v>68.161000000000001</c:v>
                </c:pt>
                <c:pt idx="576">
                  <c:v>68.484000000000009</c:v>
                </c:pt>
                <c:pt idx="577">
                  <c:v>68.385000000000005</c:v>
                </c:pt>
                <c:pt idx="578">
                  <c:v>68.372</c:v>
                </c:pt>
                <c:pt idx="579">
                  <c:v>68.2</c:v>
                </c:pt>
                <c:pt idx="580">
                  <c:v>68.239000000000004</c:v>
                </c:pt>
                <c:pt idx="581">
                  <c:v>68.134</c:v>
                </c:pt>
                <c:pt idx="582">
                  <c:v>67.990000000000009</c:v>
                </c:pt>
                <c:pt idx="583">
                  <c:v>68.213000000000008</c:v>
                </c:pt>
                <c:pt idx="584">
                  <c:v>68.031000000000006</c:v>
                </c:pt>
                <c:pt idx="585">
                  <c:v>68.058999999999997</c:v>
                </c:pt>
                <c:pt idx="586">
                  <c:v>68.14</c:v>
                </c:pt>
                <c:pt idx="587">
                  <c:v>68.191000000000003</c:v>
                </c:pt>
                <c:pt idx="588">
                  <c:v>68.073999999999998</c:v>
                </c:pt>
                <c:pt idx="589">
                  <c:v>68.234000000000009</c:v>
                </c:pt>
                <c:pt idx="590">
                  <c:v>68.025000000000006</c:v>
                </c:pt>
                <c:pt idx="591">
                  <c:v>68.079000000000008</c:v>
                </c:pt>
                <c:pt idx="592">
                  <c:v>68.123000000000005</c:v>
                </c:pt>
                <c:pt idx="593">
                  <c:v>68.16</c:v>
                </c:pt>
                <c:pt idx="594">
                  <c:v>67.997</c:v>
                </c:pt>
                <c:pt idx="595">
                  <c:v>67.933000000000007</c:v>
                </c:pt>
                <c:pt idx="596">
                  <c:v>68.153999999999996</c:v>
                </c:pt>
                <c:pt idx="597">
                  <c:v>67.875</c:v>
                </c:pt>
                <c:pt idx="598">
                  <c:v>68.240000000000009</c:v>
                </c:pt>
                <c:pt idx="599">
                  <c:v>68.067000000000007</c:v>
                </c:pt>
                <c:pt idx="600">
                  <c:v>67.94</c:v>
                </c:pt>
                <c:pt idx="601">
                  <c:v>68.119</c:v>
                </c:pt>
                <c:pt idx="602">
                  <c:v>68.061999999999998</c:v>
                </c:pt>
                <c:pt idx="603">
                  <c:v>67.929000000000002</c:v>
                </c:pt>
                <c:pt idx="604">
                  <c:v>67.873000000000005</c:v>
                </c:pt>
                <c:pt idx="605">
                  <c:v>68.134</c:v>
                </c:pt>
                <c:pt idx="606">
                  <c:v>68.016999999999996</c:v>
                </c:pt>
                <c:pt idx="607">
                  <c:v>68.094999999999999</c:v>
                </c:pt>
                <c:pt idx="608">
                  <c:v>68.158000000000001</c:v>
                </c:pt>
                <c:pt idx="609">
                  <c:v>68.124000000000009</c:v>
                </c:pt>
                <c:pt idx="610">
                  <c:v>68.147000000000006</c:v>
                </c:pt>
                <c:pt idx="611">
                  <c:v>68.076999999999998</c:v>
                </c:pt>
                <c:pt idx="612">
                  <c:v>67.978000000000009</c:v>
                </c:pt>
                <c:pt idx="613">
                  <c:v>68.075000000000003</c:v>
                </c:pt>
                <c:pt idx="614">
                  <c:v>68.242000000000004</c:v>
                </c:pt>
                <c:pt idx="615">
                  <c:v>68.05</c:v>
                </c:pt>
                <c:pt idx="616">
                  <c:v>67.789000000000001</c:v>
                </c:pt>
                <c:pt idx="617">
                  <c:v>67.996000000000009</c:v>
                </c:pt>
                <c:pt idx="618">
                  <c:v>67.914000000000001</c:v>
                </c:pt>
                <c:pt idx="619">
                  <c:v>68.040000000000006</c:v>
                </c:pt>
                <c:pt idx="620">
                  <c:v>68.075000000000003</c:v>
                </c:pt>
                <c:pt idx="621">
                  <c:v>67.97</c:v>
                </c:pt>
                <c:pt idx="622">
                  <c:v>68.028999999999996</c:v>
                </c:pt>
                <c:pt idx="623">
                  <c:v>68.022000000000006</c:v>
                </c:pt>
                <c:pt idx="624">
                  <c:v>68.052999999999997</c:v>
                </c:pt>
                <c:pt idx="625">
                  <c:v>67.984000000000009</c:v>
                </c:pt>
                <c:pt idx="626">
                  <c:v>68.070999999999998</c:v>
                </c:pt>
                <c:pt idx="627">
                  <c:v>68.02</c:v>
                </c:pt>
                <c:pt idx="628">
                  <c:v>68.081000000000003</c:v>
                </c:pt>
                <c:pt idx="629">
                  <c:v>67.826000000000008</c:v>
                </c:pt>
                <c:pt idx="630">
                  <c:v>67.996000000000009</c:v>
                </c:pt>
                <c:pt idx="631">
                  <c:v>67.965000000000003</c:v>
                </c:pt>
                <c:pt idx="632">
                  <c:v>67.924000000000007</c:v>
                </c:pt>
                <c:pt idx="633">
                  <c:v>67.957000000000008</c:v>
                </c:pt>
                <c:pt idx="634">
                  <c:v>68.103999999999999</c:v>
                </c:pt>
                <c:pt idx="635">
                  <c:v>67.929000000000002</c:v>
                </c:pt>
                <c:pt idx="636">
                  <c:v>68.106999999999999</c:v>
                </c:pt>
                <c:pt idx="637">
                  <c:v>67.902000000000001</c:v>
                </c:pt>
                <c:pt idx="638">
                  <c:v>67.948999999999998</c:v>
                </c:pt>
                <c:pt idx="639">
                  <c:v>67.900999999999996</c:v>
                </c:pt>
                <c:pt idx="640">
                  <c:v>67.988</c:v>
                </c:pt>
                <c:pt idx="641">
                  <c:v>67.962000000000003</c:v>
                </c:pt>
                <c:pt idx="642">
                  <c:v>67.790999999999997</c:v>
                </c:pt>
                <c:pt idx="643">
                  <c:v>68.015000000000001</c:v>
                </c:pt>
                <c:pt idx="644">
                  <c:v>67.956000000000003</c:v>
                </c:pt>
                <c:pt idx="645">
                  <c:v>67.846000000000004</c:v>
                </c:pt>
                <c:pt idx="646">
                  <c:v>67.864000000000004</c:v>
                </c:pt>
                <c:pt idx="647">
                  <c:v>67.826000000000008</c:v>
                </c:pt>
                <c:pt idx="648">
                  <c:v>67.872</c:v>
                </c:pt>
                <c:pt idx="649">
                  <c:v>67.799000000000007</c:v>
                </c:pt>
                <c:pt idx="650">
                  <c:v>67.853000000000009</c:v>
                </c:pt>
                <c:pt idx="651">
                  <c:v>67.894000000000005</c:v>
                </c:pt>
                <c:pt idx="652">
                  <c:v>67.915999999999997</c:v>
                </c:pt>
                <c:pt idx="653">
                  <c:v>67.975000000000009</c:v>
                </c:pt>
                <c:pt idx="654">
                  <c:v>67.965000000000003</c:v>
                </c:pt>
                <c:pt idx="655">
                  <c:v>67.959000000000003</c:v>
                </c:pt>
                <c:pt idx="656">
                  <c:v>67.98</c:v>
                </c:pt>
                <c:pt idx="657">
                  <c:v>67.853000000000009</c:v>
                </c:pt>
                <c:pt idx="658">
                  <c:v>67.912000000000006</c:v>
                </c:pt>
                <c:pt idx="659">
                  <c:v>67.853999999999999</c:v>
                </c:pt>
                <c:pt idx="660">
                  <c:v>67.819000000000003</c:v>
                </c:pt>
                <c:pt idx="661">
                  <c:v>67.739000000000004</c:v>
                </c:pt>
                <c:pt idx="662">
                  <c:v>67.737000000000009</c:v>
                </c:pt>
                <c:pt idx="663">
                  <c:v>67.826999999999998</c:v>
                </c:pt>
                <c:pt idx="664">
                  <c:v>67.698999999999998</c:v>
                </c:pt>
                <c:pt idx="665">
                  <c:v>67.885000000000005</c:v>
                </c:pt>
                <c:pt idx="666">
                  <c:v>67.781999999999996</c:v>
                </c:pt>
                <c:pt idx="667">
                  <c:v>67.692000000000007</c:v>
                </c:pt>
                <c:pt idx="668">
                  <c:v>67.772999999999996</c:v>
                </c:pt>
                <c:pt idx="669">
                  <c:v>67.894000000000005</c:v>
                </c:pt>
                <c:pt idx="670">
                  <c:v>67.817000000000007</c:v>
                </c:pt>
                <c:pt idx="671">
                  <c:v>67.823000000000008</c:v>
                </c:pt>
                <c:pt idx="672">
                  <c:v>67.834000000000003</c:v>
                </c:pt>
                <c:pt idx="673">
                  <c:v>67.841000000000008</c:v>
                </c:pt>
                <c:pt idx="674">
                  <c:v>67.87700000000001</c:v>
                </c:pt>
                <c:pt idx="675">
                  <c:v>67.621000000000009</c:v>
                </c:pt>
                <c:pt idx="676">
                  <c:v>67.671999999999997</c:v>
                </c:pt>
                <c:pt idx="677">
                  <c:v>67.867000000000004</c:v>
                </c:pt>
                <c:pt idx="678">
                  <c:v>67.763000000000005</c:v>
                </c:pt>
                <c:pt idx="679">
                  <c:v>67.658000000000001</c:v>
                </c:pt>
                <c:pt idx="680">
                  <c:v>68.033000000000001</c:v>
                </c:pt>
                <c:pt idx="681">
                  <c:v>67.685000000000002</c:v>
                </c:pt>
                <c:pt idx="682">
                  <c:v>67.707000000000008</c:v>
                </c:pt>
                <c:pt idx="683">
                  <c:v>67.641000000000005</c:v>
                </c:pt>
                <c:pt idx="684">
                  <c:v>67.664000000000001</c:v>
                </c:pt>
                <c:pt idx="685">
                  <c:v>67.768000000000001</c:v>
                </c:pt>
                <c:pt idx="686">
                  <c:v>67.734000000000009</c:v>
                </c:pt>
                <c:pt idx="687">
                  <c:v>67.799000000000007</c:v>
                </c:pt>
                <c:pt idx="688">
                  <c:v>67.811999999999998</c:v>
                </c:pt>
                <c:pt idx="689">
                  <c:v>67.894999999999996</c:v>
                </c:pt>
                <c:pt idx="690">
                  <c:v>67.942000000000007</c:v>
                </c:pt>
                <c:pt idx="691">
                  <c:v>67.754000000000005</c:v>
                </c:pt>
                <c:pt idx="692">
                  <c:v>67.850000000000009</c:v>
                </c:pt>
                <c:pt idx="693">
                  <c:v>67.679000000000002</c:v>
                </c:pt>
                <c:pt idx="694">
                  <c:v>67.822000000000003</c:v>
                </c:pt>
                <c:pt idx="695">
                  <c:v>67.69</c:v>
                </c:pt>
                <c:pt idx="696">
                  <c:v>67.638999999999996</c:v>
                </c:pt>
                <c:pt idx="697">
                  <c:v>67.87700000000001</c:v>
                </c:pt>
                <c:pt idx="698">
                  <c:v>67.792000000000002</c:v>
                </c:pt>
                <c:pt idx="699">
                  <c:v>67.674000000000007</c:v>
                </c:pt>
                <c:pt idx="700">
                  <c:v>67.856999999999999</c:v>
                </c:pt>
                <c:pt idx="701">
                  <c:v>67.909000000000006</c:v>
                </c:pt>
                <c:pt idx="702">
                  <c:v>67.707000000000008</c:v>
                </c:pt>
                <c:pt idx="703">
                  <c:v>67.858000000000004</c:v>
                </c:pt>
                <c:pt idx="704">
                  <c:v>67.808999999999997</c:v>
                </c:pt>
                <c:pt idx="705">
                  <c:v>67.650999999999996</c:v>
                </c:pt>
                <c:pt idx="706">
                  <c:v>67.602000000000004</c:v>
                </c:pt>
                <c:pt idx="707">
                  <c:v>67.894000000000005</c:v>
                </c:pt>
                <c:pt idx="708">
                  <c:v>67.859000000000009</c:v>
                </c:pt>
                <c:pt idx="709">
                  <c:v>67.578000000000003</c:v>
                </c:pt>
                <c:pt idx="710">
                  <c:v>67.783000000000001</c:v>
                </c:pt>
                <c:pt idx="711">
                  <c:v>67.701000000000008</c:v>
                </c:pt>
                <c:pt idx="712">
                  <c:v>67.903999999999996</c:v>
                </c:pt>
                <c:pt idx="713">
                  <c:v>67.744</c:v>
                </c:pt>
                <c:pt idx="714">
                  <c:v>67.593000000000004</c:v>
                </c:pt>
                <c:pt idx="715">
                  <c:v>67.63000000000001</c:v>
                </c:pt>
                <c:pt idx="716">
                  <c:v>67.637</c:v>
                </c:pt>
                <c:pt idx="717">
                  <c:v>67.823999999999998</c:v>
                </c:pt>
                <c:pt idx="718">
                  <c:v>67.869</c:v>
                </c:pt>
                <c:pt idx="719">
                  <c:v>67.710999999999999</c:v>
                </c:pt>
                <c:pt idx="720">
                  <c:v>67.778999999999996</c:v>
                </c:pt>
                <c:pt idx="721">
                  <c:v>67.75</c:v>
                </c:pt>
                <c:pt idx="722">
                  <c:v>67.597999999999999</c:v>
                </c:pt>
                <c:pt idx="723">
                  <c:v>67.7</c:v>
                </c:pt>
                <c:pt idx="724">
                  <c:v>67.644000000000005</c:v>
                </c:pt>
                <c:pt idx="725">
                  <c:v>67.69</c:v>
                </c:pt>
                <c:pt idx="726">
                  <c:v>67.745000000000005</c:v>
                </c:pt>
                <c:pt idx="727">
                  <c:v>67.501000000000005</c:v>
                </c:pt>
                <c:pt idx="728">
                  <c:v>67.697000000000003</c:v>
                </c:pt>
                <c:pt idx="729">
                  <c:v>67.746000000000009</c:v>
                </c:pt>
                <c:pt idx="730">
                  <c:v>67.771000000000001</c:v>
                </c:pt>
                <c:pt idx="731">
                  <c:v>67.778999999999996</c:v>
                </c:pt>
                <c:pt idx="732">
                  <c:v>67.94</c:v>
                </c:pt>
                <c:pt idx="733">
                  <c:v>67.643000000000001</c:v>
                </c:pt>
                <c:pt idx="734">
                  <c:v>67.475000000000009</c:v>
                </c:pt>
                <c:pt idx="735">
                  <c:v>67.838999999999999</c:v>
                </c:pt>
                <c:pt idx="736">
                  <c:v>67.616</c:v>
                </c:pt>
                <c:pt idx="737">
                  <c:v>67.603999999999999</c:v>
                </c:pt>
                <c:pt idx="738">
                  <c:v>67.53</c:v>
                </c:pt>
                <c:pt idx="739">
                  <c:v>67.665000000000006</c:v>
                </c:pt>
                <c:pt idx="740">
                  <c:v>67.768000000000001</c:v>
                </c:pt>
                <c:pt idx="741">
                  <c:v>67.698999999999998</c:v>
                </c:pt>
                <c:pt idx="742">
                  <c:v>67.624000000000009</c:v>
                </c:pt>
                <c:pt idx="743">
                  <c:v>67.453000000000003</c:v>
                </c:pt>
                <c:pt idx="744">
                  <c:v>67.543000000000006</c:v>
                </c:pt>
                <c:pt idx="745">
                  <c:v>67.557000000000002</c:v>
                </c:pt>
                <c:pt idx="746">
                  <c:v>67.695000000000007</c:v>
                </c:pt>
                <c:pt idx="747">
                  <c:v>67.468000000000004</c:v>
                </c:pt>
                <c:pt idx="748">
                  <c:v>67.632000000000005</c:v>
                </c:pt>
                <c:pt idx="749">
                  <c:v>67.439000000000007</c:v>
                </c:pt>
                <c:pt idx="750">
                  <c:v>67.737000000000009</c:v>
                </c:pt>
                <c:pt idx="751">
                  <c:v>67.716999999999999</c:v>
                </c:pt>
                <c:pt idx="752">
                  <c:v>67.362000000000009</c:v>
                </c:pt>
                <c:pt idx="753">
                  <c:v>67.569000000000003</c:v>
                </c:pt>
                <c:pt idx="754">
                  <c:v>67.878</c:v>
                </c:pt>
                <c:pt idx="755">
                  <c:v>67.518000000000001</c:v>
                </c:pt>
                <c:pt idx="756">
                  <c:v>67.486000000000004</c:v>
                </c:pt>
                <c:pt idx="757">
                  <c:v>67.701000000000008</c:v>
                </c:pt>
                <c:pt idx="758">
                  <c:v>67.621000000000009</c:v>
                </c:pt>
                <c:pt idx="759">
                  <c:v>67.474000000000004</c:v>
                </c:pt>
                <c:pt idx="760">
                  <c:v>67.63000000000001</c:v>
                </c:pt>
                <c:pt idx="761">
                  <c:v>67.724000000000004</c:v>
                </c:pt>
                <c:pt idx="762">
                  <c:v>67.695000000000007</c:v>
                </c:pt>
                <c:pt idx="763">
                  <c:v>67.641000000000005</c:v>
                </c:pt>
                <c:pt idx="764">
                  <c:v>67.492000000000004</c:v>
                </c:pt>
                <c:pt idx="765">
                  <c:v>67.615000000000009</c:v>
                </c:pt>
                <c:pt idx="766">
                  <c:v>67.484000000000009</c:v>
                </c:pt>
                <c:pt idx="767">
                  <c:v>67.679000000000002</c:v>
                </c:pt>
                <c:pt idx="768">
                  <c:v>67.760000000000005</c:v>
                </c:pt>
                <c:pt idx="769">
                  <c:v>67.457999999999998</c:v>
                </c:pt>
                <c:pt idx="770">
                  <c:v>67.474000000000004</c:v>
                </c:pt>
                <c:pt idx="771">
                  <c:v>67.584000000000003</c:v>
                </c:pt>
                <c:pt idx="772">
                  <c:v>67.63000000000001</c:v>
                </c:pt>
                <c:pt idx="773">
                  <c:v>67.617000000000004</c:v>
                </c:pt>
                <c:pt idx="774">
                  <c:v>67.631</c:v>
                </c:pt>
                <c:pt idx="775">
                  <c:v>67.447000000000003</c:v>
                </c:pt>
                <c:pt idx="776">
                  <c:v>67.558999999999997</c:v>
                </c:pt>
                <c:pt idx="777">
                  <c:v>67.53</c:v>
                </c:pt>
                <c:pt idx="778">
                  <c:v>67.531000000000006</c:v>
                </c:pt>
                <c:pt idx="779">
                  <c:v>67.591999999999999</c:v>
                </c:pt>
                <c:pt idx="780">
                  <c:v>67.558000000000007</c:v>
                </c:pt>
                <c:pt idx="781">
                  <c:v>67.650000000000006</c:v>
                </c:pt>
                <c:pt idx="782">
                  <c:v>67.293999999999997</c:v>
                </c:pt>
                <c:pt idx="783">
                  <c:v>67.632000000000005</c:v>
                </c:pt>
                <c:pt idx="784">
                  <c:v>67.542000000000002</c:v>
                </c:pt>
                <c:pt idx="785">
                  <c:v>67.397999999999996</c:v>
                </c:pt>
                <c:pt idx="786">
                  <c:v>67.466000000000008</c:v>
                </c:pt>
                <c:pt idx="787">
                  <c:v>67.566000000000003</c:v>
                </c:pt>
                <c:pt idx="788">
                  <c:v>67.531000000000006</c:v>
                </c:pt>
                <c:pt idx="789">
                  <c:v>67.28</c:v>
                </c:pt>
                <c:pt idx="790">
                  <c:v>67.579000000000008</c:v>
                </c:pt>
                <c:pt idx="791">
                  <c:v>67.494</c:v>
                </c:pt>
                <c:pt idx="792">
                  <c:v>67.396000000000001</c:v>
                </c:pt>
                <c:pt idx="793">
                  <c:v>67.34</c:v>
                </c:pt>
                <c:pt idx="794">
                  <c:v>67.439000000000007</c:v>
                </c:pt>
                <c:pt idx="795">
                  <c:v>67.50200000000001</c:v>
                </c:pt>
                <c:pt idx="796">
                  <c:v>67.478000000000009</c:v>
                </c:pt>
                <c:pt idx="797">
                  <c:v>67.356999999999999</c:v>
                </c:pt>
                <c:pt idx="798">
                  <c:v>67.448999999999998</c:v>
                </c:pt>
                <c:pt idx="799">
                  <c:v>67.436999999999998</c:v>
                </c:pt>
                <c:pt idx="800">
                  <c:v>67.747</c:v>
                </c:pt>
                <c:pt idx="801">
                  <c:v>67.403000000000006</c:v>
                </c:pt>
                <c:pt idx="802">
                  <c:v>67.493000000000009</c:v>
                </c:pt>
                <c:pt idx="803">
                  <c:v>67.350999999999999</c:v>
                </c:pt>
                <c:pt idx="804">
                  <c:v>67.385000000000005</c:v>
                </c:pt>
                <c:pt idx="805">
                  <c:v>67.605000000000004</c:v>
                </c:pt>
                <c:pt idx="806">
                  <c:v>67.38000000000001</c:v>
                </c:pt>
                <c:pt idx="807">
                  <c:v>67.423000000000002</c:v>
                </c:pt>
                <c:pt idx="808">
                  <c:v>67.358000000000004</c:v>
                </c:pt>
                <c:pt idx="809">
                  <c:v>67.540000000000006</c:v>
                </c:pt>
                <c:pt idx="810">
                  <c:v>67.337000000000003</c:v>
                </c:pt>
                <c:pt idx="811">
                  <c:v>67.382000000000005</c:v>
                </c:pt>
                <c:pt idx="812">
                  <c:v>67.417000000000002</c:v>
                </c:pt>
                <c:pt idx="813">
                  <c:v>67.322000000000003</c:v>
                </c:pt>
                <c:pt idx="814">
                  <c:v>67.349000000000004</c:v>
                </c:pt>
                <c:pt idx="815">
                  <c:v>67.277000000000001</c:v>
                </c:pt>
                <c:pt idx="816">
                  <c:v>67.644000000000005</c:v>
                </c:pt>
                <c:pt idx="817">
                  <c:v>67.287999999999997</c:v>
                </c:pt>
                <c:pt idx="818">
                  <c:v>67.37700000000001</c:v>
                </c:pt>
                <c:pt idx="819">
                  <c:v>67.265000000000001</c:v>
                </c:pt>
                <c:pt idx="820">
                  <c:v>67.168000000000006</c:v>
                </c:pt>
                <c:pt idx="821">
                  <c:v>67.667000000000002</c:v>
                </c:pt>
                <c:pt idx="822">
                  <c:v>67.323999999999998</c:v>
                </c:pt>
                <c:pt idx="823">
                  <c:v>67.334000000000003</c:v>
                </c:pt>
                <c:pt idx="824">
                  <c:v>67.34</c:v>
                </c:pt>
                <c:pt idx="825">
                  <c:v>67.165000000000006</c:v>
                </c:pt>
                <c:pt idx="826">
                  <c:v>67.358000000000004</c:v>
                </c:pt>
                <c:pt idx="827">
                  <c:v>67.364000000000004</c:v>
                </c:pt>
                <c:pt idx="828">
                  <c:v>67.33</c:v>
                </c:pt>
                <c:pt idx="829">
                  <c:v>67.013999999999996</c:v>
                </c:pt>
                <c:pt idx="830">
                  <c:v>67.25</c:v>
                </c:pt>
                <c:pt idx="831">
                  <c:v>67.198999999999998</c:v>
                </c:pt>
                <c:pt idx="832">
                  <c:v>67.50500000000001</c:v>
                </c:pt>
                <c:pt idx="833">
                  <c:v>67.499000000000009</c:v>
                </c:pt>
                <c:pt idx="834">
                  <c:v>67.346000000000004</c:v>
                </c:pt>
                <c:pt idx="835">
                  <c:v>67.364000000000004</c:v>
                </c:pt>
                <c:pt idx="836">
                  <c:v>67.247</c:v>
                </c:pt>
                <c:pt idx="837">
                  <c:v>67.466000000000008</c:v>
                </c:pt>
                <c:pt idx="838">
                  <c:v>67.198999999999998</c:v>
                </c:pt>
                <c:pt idx="839">
                  <c:v>67.421999999999997</c:v>
                </c:pt>
                <c:pt idx="840">
                  <c:v>67.525999999999996</c:v>
                </c:pt>
                <c:pt idx="841">
                  <c:v>67.50500000000001</c:v>
                </c:pt>
                <c:pt idx="842">
                  <c:v>67.266999999999996</c:v>
                </c:pt>
                <c:pt idx="843">
                  <c:v>67.322000000000003</c:v>
                </c:pt>
                <c:pt idx="844">
                  <c:v>67.240000000000009</c:v>
                </c:pt>
                <c:pt idx="845">
                  <c:v>67.323999999999998</c:v>
                </c:pt>
                <c:pt idx="846">
                  <c:v>67.379000000000005</c:v>
                </c:pt>
                <c:pt idx="847">
                  <c:v>67.299000000000007</c:v>
                </c:pt>
                <c:pt idx="848">
                  <c:v>67.177999999999997</c:v>
                </c:pt>
                <c:pt idx="849">
                  <c:v>67.432000000000002</c:v>
                </c:pt>
                <c:pt idx="850">
                  <c:v>67.418000000000006</c:v>
                </c:pt>
                <c:pt idx="851">
                  <c:v>67.457999999999998</c:v>
                </c:pt>
                <c:pt idx="852">
                  <c:v>67.073000000000008</c:v>
                </c:pt>
                <c:pt idx="853">
                  <c:v>67.506</c:v>
                </c:pt>
                <c:pt idx="854">
                  <c:v>67.287000000000006</c:v>
                </c:pt>
                <c:pt idx="855">
                  <c:v>67.195000000000007</c:v>
                </c:pt>
                <c:pt idx="856">
                  <c:v>67.249000000000009</c:v>
                </c:pt>
                <c:pt idx="857">
                  <c:v>67.391999999999996</c:v>
                </c:pt>
                <c:pt idx="858">
                  <c:v>67.326999999999998</c:v>
                </c:pt>
                <c:pt idx="859">
                  <c:v>67.361000000000004</c:v>
                </c:pt>
                <c:pt idx="860">
                  <c:v>67.260000000000005</c:v>
                </c:pt>
                <c:pt idx="861">
                  <c:v>67.411000000000001</c:v>
                </c:pt>
                <c:pt idx="862">
                  <c:v>67.304000000000002</c:v>
                </c:pt>
                <c:pt idx="863">
                  <c:v>67.605000000000004</c:v>
                </c:pt>
                <c:pt idx="864">
                  <c:v>67.094999999999999</c:v>
                </c:pt>
                <c:pt idx="865">
                  <c:v>67.23</c:v>
                </c:pt>
                <c:pt idx="866">
                  <c:v>67.369</c:v>
                </c:pt>
                <c:pt idx="867">
                  <c:v>67.286000000000001</c:v>
                </c:pt>
                <c:pt idx="868">
                  <c:v>67.26100000000001</c:v>
                </c:pt>
                <c:pt idx="869">
                  <c:v>67.292000000000002</c:v>
                </c:pt>
                <c:pt idx="870">
                  <c:v>67.197000000000003</c:v>
                </c:pt>
                <c:pt idx="871">
                  <c:v>67.141999999999996</c:v>
                </c:pt>
                <c:pt idx="872">
                  <c:v>67.134</c:v>
                </c:pt>
                <c:pt idx="873">
                  <c:v>67.344999999999999</c:v>
                </c:pt>
                <c:pt idx="874">
                  <c:v>67.335999999999999</c:v>
                </c:pt>
                <c:pt idx="875">
                  <c:v>67.271000000000001</c:v>
                </c:pt>
                <c:pt idx="876">
                  <c:v>67.271000000000001</c:v>
                </c:pt>
                <c:pt idx="877">
                  <c:v>66.978000000000009</c:v>
                </c:pt>
                <c:pt idx="878">
                  <c:v>67.174999999999997</c:v>
                </c:pt>
                <c:pt idx="879">
                  <c:v>67.162999999999997</c:v>
                </c:pt>
                <c:pt idx="880">
                  <c:v>67.289000000000001</c:v>
                </c:pt>
                <c:pt idx="881">
                  <c:v>67.254000000000005</c:v>
                </c:pt>
                <c:pt idx="882">
                  <c:v>67.281999999999996</c:v>
                </c:pt>
                <c:pt idx="883">
                  <c:v>67.497</c:v>
                </c:pt>
                <c:pt idx="884">
                  <c:v>67.298000000000002</c:v>
                </c:pt>
                <c:pt idx="885">
                  <c:v>67.301000000000002</c:v>
                </c:pt>
                <c:pt idx="886">
                  <c:v>67.168000000000006</c:v>
                </c:pt>
                <c:pt idx="887">
                  <c:v>67.305999999999997</c:v>
                </c:pt>
                <c:pt idx="888">
                  <c:v>67.176000000000002</c:v>
                </c:pt>
                <c:pt idx="889">
                  <c:v>67.221000000000004</c:v>
                </c:pt>
                <c:pt idx="890">
                  <c:v>67.27</c:v>
                </c:pt>
                <c:pt idx="891">
                  <c:v>67.042000000000002</c:v>
                </c:pt>
                <c:pt idx="892">
                  <c:v>67.225000000000009</c:v>
                </c:pt>
                <c:pt idx="893">
                  <c:v>67.141000000000005</c:v>
                </c:pt>
                <c:pt idx="894">
                  <c:v>67.106000000000009</c:v>
                </c:pt>
                <c:pt idx="895">
                  <c:v>67.058000000000007</c:v>
                </c:pt>
                <c:pt idx="896">
                  <c:v>67.471000000000004</c:v>
                </c:pt>
                <c:pt idx="897">
                  <c:v>67.195000000000007</c:v>
                </c:pt>
                <c:pt idx="898">
                  <c:v>67.400000000000006</c:v>
                </c:pt>
                <c:pt idx="899">
                  <c:v>67.237000000000009</c:v>
                </c:pt>
                <c:pt idx="900">
                  <c:v>67.329000000000008</c:v>
                </c:pt>
                <c:pt idx="901">
                  <c:v>67.174000000000007</c:v>
                </c:pt>
                <c:pt idx="902">
                  <c:v>67.247</c:v>
                </c:pt>
                <c:pt idx="903">
                  <c:v>67.112000000000009</c:v>
                </c:pt>
                <c:pt idx="904">
                  <c:v>67.278999999999996</c:v>
                </c:pt>
                <c:pt idx="905">
                  <c:v>67.403000000000006</c:v>
                </c:pt>
                <c:pt idx="906">
                  <c:v>67.209000000000003</c:v>
                </c:pt>
                <c:pt idx="907">
                  <c:v>67.043999999999997</c:v>
                </c:pt>
                <c:pt idx="908">
                  <c:v>67.19</c:v>
                </c:pt>
                <c:pt idx="909">
                  <c:v>67.278000000000006</c:v>
                </c:pt>
                <c:pt idx="910">
                  <c:v>67.137</c:v>
                </c:pt>
                <c:pt idx="911">
                  <c:v>67.313000000000002</c:v>
                </c:pt>
                <c:pt idx="912">
                  <c:v>67.341999999999999</c:v>
                </c:pt>
                <c:pt idx="913">
                  <c:v>67.308000000000007</c:v>
                </c:pt>
                <c:pt idx="914">
                  <c:v>67.162000000000006</c:v>
                </c:pt>
                <c:pt idx="915">
                  <c:v>67.096000000000004</c:v>
                </c:pt>
                <c:pt idx="916">
                  <c:v>67.326000000000008</c:v>
                </c:pt>
                <c:pt idx="917">
                  <c:v>67.337000000000003</c:v>
                </c:pt>
                <c:pt idx="918">
                  <c:v>67.28</c:v>
                </c:pt>
                <c:pt idx="919">
                  <c:v>67.277000000000001</c:v>
                </c:pt>
                <c:pt idx="920">
                  <c:v>67.251000000000005</c:v>
                </c:pt>
                <c:pt idx="921">
                  <c:v>67.125</c:v>
                </c:pt>
                <c:pt idx="922">
                  <c:v>67.025000000000006</c:v>
                </c:pt>
                <c:pt idx="923">
                  <c:v>67.186999999999998</c:v>
                </c:pt>
                <c:pt idx="924">
                  <c:v>67.173000000000002</c:v>
                </c:pt>
                <c:pt idx="925">
                  <c:v>67.122</c:v>
                </c:pt>
                <c:pt idx="926">
                  <c:v>67.207000000000008</c:v>
                </c:pt>
                <c:pt idx="927">
                  <c:v>66.972999999999999</c:v>
                </c:pt>
                <c:pt idx="928">
                  <c:v>67.213999999999999</c:v>
                </c:pt>
                <c:pt idx="929">
                  <c:v>67.125</c:v>
                </c:pt>
                <c:pt idx="930">
                  <c:v>67.097000000000008</c:v>
                </c:pt>
                <c:pt idx="931">
                  <c:v>67.362000000000009</c:v>
                </c:pt>
                <c:pt idx="932">
                  <c:v>67.028000000000006</c:v>
                </c:pt>
                <c:pt idx="933">
                  <c:v>67.021000000000001</c:v>
                </c:pt>
                <c:pt idx="934">
                  <c:v>66.987000000000009</c:v>
                </c:pt>
                <c:pt idx="935">
                  <c:v>67.290999999999997</c:v>
                </c:pt>
                <c:pt idx="936">
                  <c:v>66.954999999999998</c:v>
                </c:pt>
                <c:pt idx="937">
                  <c:v>67.094999999999999</c:v>
                </c:pt>
                <c:pt idx="938">
                  <c:v>67.179000000000002</c:v>
                </c:pt>
                <c:pt idx="939">
                  <c:v>67.269000000000005</c:v>
                </c:pt>
                <c:pt idx="940">
                  <c:v>66.989000000000004</c:v>
                </c:pt>
                <c:pt idx="941">
                  <c:v>67.14</c:v>
                </c:pt>
                <c:pt idx="942">
                  <c:v>67.164000000000001</c:v>
                </c:pt>
                <c:pt idx="943">
                  <c:v>67.12</c:v>
                </c:pt>
                <c:pt idx="944">
                  <c:v>67.198999999999998</c:v>
                </c:pt>
                <c:pt idx="945">
                  <c:v>67.079000000000008</c:v>
                </c:pt>
                <c:pt idx="946">
                  <c:v>67.028000000000006</c:v>
                </c:pt>
                <c:pt idx="947">
                  <c:v>67.171000000000006</c:v>
                </c:pt>
                <c:pt idx="948">
                  <c:v>67.216999999999999</c:v>
                </c:pt>
                <c:pt idx="949">
                  <c:v>66.960000000000008</c:v>
                </c:pt>
                <c:pt idx="950">
                  <c:v>66.900000000000006</c:v>
                </c:pt>
                <c:pt idx="951">
                  <c:v>67.024000000000001</c:v>
                </c:pt>
                <c:pt idx="952">
                  <c:v>67.033000000000001</c:v>
                </c:pt>
                <c:pt idx="953">
                  <c:v>66.924999999999997</c:v>
                </c:pt>
                <c:pt idx="954">
                  <c:v>67.027000000000001</c:v>
                </c:pt>
                <c:pt idx="955">
                  <c:v>67.119</c:v>
                </c:pt>
                <c:pt idx="956">
                  <c:v>66.856999999999999</c:v>
                </c:pt>
                <c:pt idx="957">
                  <c:v>67.091999999999999</c:v>
                </c:pt>
                <c:pt idx="958">
                  <c:v>67.093000000000004</c:v>
                </c:pt>
                <c:pt idx="959">
                  <c:v>66.997</c:v>
                </c:pt>
                <c:pt idx="960">
                  <c:v>67.001000000000005</c:v>
                </c:pt>
                <c:pt idx="961">
                  <c:v>67.153000000000006</c:v>
                </c:pt>
                <c:pt idx="962">
                  <c:v>66.722999999999999</c:v>
                </c:pt>
                <c:pt idx="963">
                  <c:v>66.900000000000006</c:v>
                </c:pt>
                <c:pt idx="964">
                  <c:v>66.83</c:v>
                </c:pt>
                <c:pt idx="965">
                  <c:v>66.909000000000006</c:v>
                </c:pt>
                <c:pt idx="966">
                  <c:v>66.866</c:v>
                </c:pt>
                <c:pt idx="967">
                  <c:v>67</c:v>
                </c:pt>
                <c:pt idx="968">
                  <c:v>67.147000000000006</c:v>
                </c:pt>
                <c:pt idx="969">
                  <c:v>66.923000000000002</c:v>
                </c:pt>
                <c:pt idx="970">
                  <c:v>66.915999999999997</c:v>
                </c:pt>
                <c:pt idx="971">
                  <c:v>66.954000000000008</c:v>
                </c:pt>
                <c:pt idx="972">
                  <c:v>66.853999999999999</c:v>
                </c:pt>
                <c:pt idx="973">
                  <c:v>66.906000000000006</c:v>
                </c:pt>
                <c:pt idx="974">
                  <c:v>66.703000000000003</c:v>
                </c:pt>
                <c:pt idx="975">
                  <c:v>66.894999999999996</c:v>
                </c:pt>
                <c:pt idx="976">
                  <c:v>66.835000000000008</c:v>
                </c:pt>
                <c:pt idx="977">
                  <c:v>66.954000000000008</c:v>
                </c:pt>
                <c:pt idx="978">
                  <c:v>66.749000000000009</c:v>
                </c:pt>
                <c:pt idx="979">
                  <c:v>66.944000000000003</c:v>
                </c:pt>
                <c:pt idx="980">
                  <c:v>67.00200000000001</c:v>
                </c:pt>
                <c:pt idx="981">
                  <c:v>66.75500000000001</c:v>
                </c:pt>
                <c:pt idx="982">
                  <c:v>66.984000000000009</c:v>
                </c:pt>
                <c:pt idx="983">
                  <c:v>67.058999999999997</c:v>
                </c:pt>
                <c:pt idx="984">
                  <c:v>66.695000000000007</c:v>
                </c:pt>
                <c:pt idx="985">
                  <c:v>66.923000000000002</c:v>
                </c:pt>
                <c:pt idx="986">
                  <c:v>66.948000000000008</c:v>
                </c:pt>
                <c:pt idx="987">
                  <c:v>67.036000000000001</c:v>
                </c:pt>
                <c:pt idx="988">
                  <c:v>66.689000000000007</c:v>
                </c:pt>
                <c:pt idx="989">
                  <c:v>66.817000000000007</c:v>
                </c:pt>
                <c:pt idx="990">
                  <c:v>66.759</c:v>
                </c:pt>
                <c:pt idx="991">
                  <c:v>66.872</c:v>
                </c:pt>
                <c:pt idx="992">
                  <c:v>66.936999999999998</c:v>
                </c:pt>
                <c:pt idx="993">
                  <c:v>66.73</c:v>
                </c:pt>
                <c:pt idx="994">
                  <c:v>67.024000000000001</c:v>
                </c:pt>
                <c:pt idx="995">
                  <c:v>66.643000000000001</c:v>
                </c:pt>
                <c:pt idx="996">
                  <c:v>66.95</c:v>
                </c:pt>
                <c:pt idx="997">
                  <c:v>66.802000000000007</c:v>
                </c:pt>
                <c:pt idx="998">
                  <c:v>66.847000000000008</c:v>
                </c:pt>
                <c:pt idx="999">
                  <c:v>66.688000000000002</c:v>
                </c:pt>
                <c:pt idx="1000">
                  <c:v>66.873000000000005</c:v>
                </c:pt>
                <c:pt idx="1001">
                  <c:v>66.718000000000004</c:v>
                </c:pt>
                <c:pt idx="1002">
                  <c:v>66.849000000000004</c:v>
                </c:pt>
                <c:pt idx="1003">
                  <c:v>66.665999999999997</c:v>
                </c:pt>
                <c:pt idx="1004">
                  <c:v>66.951000000000008</c:v>
                </c:pt>
                <c:pt idx="1005">
                  <c:v>66.921000000000006</c:v>
                </c:pt>
                <c:pt idx="1006">
                  <c:v>66.888000000000005</c:v>
                </c:pt>
                <c:pt idx="1007">
                  <c:v>66.978000000000009</c:v>
                </c:pt>
                <c:pt idx="1008">
                  <c:v>66.838000000000008</c:v>
                </c:pt>
                <c:pt idx="1009">
                  <c:v>66.661000000000001</c:v>
                </c:pt>
                <c:pt idx="1010">
                  <c:v>66.954000000000008</c:v>
                </c:pt>
                <c:pt idx="1011">
                  <c:v>66.713000000000008</c:v>
                </c:pt>
                <c:pt idx="1012">
                  <c:v>66.78</c:v>
                </c:pt>
                <c:pt idx="1013">
                  <c:v>66.838000000000008</c:v>
                </c:pt>
                <c:pt idx="1014">
                  <c:v>66.777000000000001</c:v>
                </c:pt>
                <c:pt idx="1015">
                  <c:v>66.808000000000007</c:v>
                </c:pt>
                <c:pt idx="1016">
                  <c:v>66.88300000000001</c:v>
                </c:pt>
                <c:pt idx="1017">
                  <c:v>66.415999999999997</c:v>
                </c:pt>
                <c:pt idx="1018">
                  <c:v>66.689000000000007</c:v>
                </c:pt>
                <c:pt idx="1019">
                  <c:v>66.740000000000009</c:v>
                </c:pt>
                <c:pt idx="1020">
                  <c:v>66.683000000000007</c:v>
                </c:pt>
                <c:pt idx="1021">
                  <c:v>66.865000000000009</c:v>
                </c:pt>
                <c:pt idx="1022">
                  <c:v>66.611000000000004</c:v>
                </c:pt>
                <c:pt idx="1023">
                  <c:v>66.894999999999996</c:v>
                </c:pt>
                <c:pt idx="1024">
                  <c:v>66.418999999999997</c:v>
                </c:pt>
                <c:pt idx="1025">
                  <c:v>66.552999999999997</c:v>
                </c:pt>
                <c:pt idx="1026">
                  <c:v>66.656999999999996</c:v>
                </c:pt>
                <c:pt idx="1027">
                  <c:v>66.741</c:v>
                </c:pt>
                <c:pt idx="1028">
                  <c:v>66.808000000000007</c:v>
                </c:pt>
                <c:pt idx="1029">
                  <c:v>66.650000000000006</c:v>
                </c:pt>
                <c:pt idx="1030">
                  <c:v>66.766000000000005</c:v>
                </c:pt>
                <c:pt idx="1031">
                  <c:v>66.793000000000006</c:v>
                </c:pt>
                <c:pt idx="1032">
                  <c:v>66.546999999999997</c:v>
                </c:pt>
                <c:pt idx="1033">
                  <c:v>66.653000000000006</c:v>
                </c:pt>
                <c:pt idx="1034">
                  <c:v>66.63300000000001</c:v>
                </c:pt>
                <c:pt idx="1035">
                  <c:v>66.715000000000003</c:v>
                </c:pt>
                <c:pt idx="1036">
                  <c:v>66.850999999999999</c:v>
                </c:pt>
                <c:pt idx="1037">
                  <c:v>66.62</c:v>
                </c:pt>
                <c:pt idx="1038">
                  <c:v>66.915999999999997</c:v>
                </c:pt>
                <c:pt idx="1039">
                  <c:v>66.769000000000005</c:v>
                </c:pt>
                <c:pt idx="1040">
                  <c:v>66.638000000000005</c:v>
                </c:pt>
                <c:pt idx="1041">
                  <c:v>66.930999999999997</c:v>
                </c:pt>
                <c:pt idx="1042">
                  <c:v>66.671999999999997</c:v>
                </c:pt>
                <c:pt idx="1043">
                  <c:v>66.685000000000002</c:v>
                </c:pt>
                <c:pt idx="1044">
                  <c:v>66.866</c:v>
                </c:pt>
                <c:pt idx="1045">
                  <c:v>66.734000000000009</c:v>
                </c:pt>
                <c:pt idx="1046">
                  <c:v>66.477000000000004</c:v>
                </c:pt>
                <c:pt idx="1047">
                  <c:v>66.497</c:v>
                </c:pt>
                <c:pt idx="1048">
                  <c:v>66.778000000000006</c:v>
                </c:pt>
                <c:pt idx="1049">
                  <c:v>66.624000000000009</c:v>
                </c:pt>
                <c:pt idx="1050">
                  <c:v>66.625</c:v>
                </c:pt>
                <c:pt idx="1051">
                  <c:v>66.680999999999997</c:v>
                </c:pt>
                <c:pt idx="1052">
                  <c:v>66.72</c:v>
                </c:pt>
                <c:pt idx="1053">
                  <c:v>66.686000000000007</c:v>
                </c:pt>
                <c:pt idx="1054">
                  <c:v>66.637</c:v>
                </c:pt>
                <c:pt idx="1055">
                  <c:v>66.674999999999997</c:v>
                </c:pt>
                <c:pt idx="1056">
                  <c:v>66.578000000000003</c:v>
                </c:pt>
                <c:pt idx="1057">
                  <c:v>66.605000000000004</c:v>
                </c:pt>
                <c:pt idx="1058">
                  <c:v>66.832999999999998</c:v>
                </c:pt>
                <c:pt idx="1059">
                  <c:v>66.793999999999997</c:v>
                </c:pt>
                <c:pt idx="1060">
                  <c:v>66.629000000000005</c:v>
                </c:pt>
                <c:pt idx="1061">
                  <c:v>66.591000000000008</c:v>
                </c:pt>
                <c:pt idx="1062">
                  <c:v>66.501000000000005</c:v>
                </c:pt>
                <c:pt idx="1063">
                  <c:v>66.611000000000004</c:v>
                </c:pt>
                <c:pt idx="1064">
                  <c:v>66.533000000000001</c:v>
                </c:pt>
                <c:pt idx="1065">
                  <c:v>66.50800000000001</c:v>
                </c:pt>
                <c:pt idx="1066">
                  <c:v>66.424999999999997</c:v>
                </c:pt>
                <c:pt idx="1067">
                  <c:v>66.881</c:v>
                </c:pt>
                <c:pt idx="1068">
                  <c:v>66.658000000000001</c:v>
                </c:pt>
                <c:pt idx="1069">
                  <c:v>66.585000000000008</c:v>
                </c:pt>
                <c:pt idx="1070">
                  <c:v>66.534999999999997</c:v>
                </c:pt>
                <c:pt idx="1071">
                  <c:v>66.488</c:v>
                </c:pt>
                <c:pt idx="1072">
                  <c:v>66.597000000000008</c:v>
                </c:pt>
                <c:pt idx="1073">
                  <c:v>66.58</c:v>
                </c:pt>
                <c:pt idx="1074">
                  <c:v>66.638000000000005</c:v>
                </c:pt>
                <c:pt idx="1075">
                  <c:v>66.671999999999997</c:v>
                </c:pt>
                <c:pt idx="1076">
                  <c:v>66.691000000000003</c:v>
                </c:pt>
                <c:pt idx="1077">
                  <c:v>66.50200000000001</c:v>
                </c:pt>
                <c:pt idx="1078">
                  <c:v>66.763999999999996</c:v>
                </c:pt>
                <c:pt idx="1079">
                  <c:v>66.534999999999997</c:v>
                </c:pt>
                <c:pt idx="1080">
                  <c:v>66.606999999999999</c:v>
                </c:pt>
                <c:pt idx="1081">
                  <c:v>66.531000000000006</c:v>
                </c:pt>
                <c:pt idx="1082">
                  <c:v>66.613</c:v>
                </c:pt>
                <c:pt idx="1083">
                  <c:v>66.656000000000006</c:v>
                </c:pt>
                <c:pt idx="1084">
                  <c:v>66.534000000000006</c:v>
                </c:pt>
                <c:pt idx="1085">
                  <c:v>66.616</c:v>
                </c:pt>
                <c:pt idx="1086">
                  <c:v>66.626000000000005</c:v>
                </c:pt>
                <c:pt idx="1087">
                  <c:v>66.460000000000008</c:v>
                </c:pt>
                <c:pt idx="1088">
                  <c:v>66.537999999999997</c:v>
                </c:pt>
                <c:pt idx="1089">
                  <c:v>66.415999999999997</c:v>
                </c:pt>
                <c:pt idx="1090">
                  <c:v>66.611000000000004</c:v>
                </c:pt>
                <c:pt idx="1091">
                  <c:v>66.457000000000008</c:v>
                </c:pt>
                <c:pt idx="1092">
                  <c:v>66.537999999999997</c:v>
                </c:pt>
                <c:pt idx="1093">
                  <c:v>66.384</c:v>
                </c:pt>
                <c:pt idx="1094">
                  <c:v>66.540000000000006</c:v>
                </c:pt>
                <c:pt idx="1095">
                  <c:v>66.403999999999996</c:v>
                </c:pt>
                <c:pt idx="1096">
                  <c:v>66.661000000000001</c:v>
                </c:pt>
                <c:pt idx="1097">
                  <c:v>66.638999999999996</c:v>
                </c:pt>
                <c:pt idx="1098">
                  <c:v>66.361000000000004</c:v>
                </c:pt>
                <c:pt idx="1099">
                  <c:v>66.391999999999996</c:v>
                </c:pt>
                <c:pt idx="1100">
                  <c:v>66.433000000000007</c:v>
                </c:pt>
                <c:pt idx="1101">
                  <c:v>66.543999999999997</c:v>
                </c:pt>
                <c:pt idx="1102">
                  <c:v>66.478000000000009</c:v>
                </c:pt>
                <c:pt idx="1103">
                  <c:v>66.432000000000002</c:v>
                </c:pt>
                <c:pt idx="1104">
                  <c:v>66.326999999999998</c:v>
                </c:pt>
                <c:pt idx="1105">
                  <c:v>66.337000000000003</c:v>
                </c:pt>
                <c:pt idx="1106">
                  <c:v>66.353999999999999</c:v>
                </c:pt>
                <c:pt idx="1107">
                  <c:v>66.567999999999998</c:v>
                </c:pt>
                <c:pt idx="1108">
                  <c:v>66.388999999999996</c:v>
                </c:pt>
                <c:pt idx="1109">
                  <c:v>66.533000000000001</c:v>
                </c:pt>
                <c:pt idx="1110">
                  <c:v>66.356000000000009</c:v>
                </c:pt>
                <c:pt idx="1111">
                  <c:v>66.301000000000002</c:v>
                </c:pt>
                <c:pt idx="1112">
                  <c:v>66.323999999999998</c:v>
                </c:pt>
                <c:pt idx="1113">
                  <c:v>66.784999999999997</c:v>
                </c:pt>
                <c:pt idx="1114">
                  <c:v>66.436999999999998</c:v>
                </c:pt>
                <c:pt idx="1115">
                  <c:v>66.581000000000003</c:v>
                </c:pt>
                <c:pt idx="1116">
                  <c:v>66.421000000000006</c:v>
                </c:pt>
                <c:pt idx="1117">
                  <c:v>66.436000000000007</c:v>
                </c:pt>
                <c:pt idx="1118">
                  <c:v>66.561999999999998</c:v>
                </c:pt>
                <c:pt idx="1119">
                  <c:v>66.352000000000004</c:v>
                </c:pt>
                <c:pt idx="1120">
                  <c:v>66.3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 0.5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Sheet1!$F$2:$F$1122</c:f>
              <c:numCache>
                <c:formatCode>General</c:formatCode>
                <c:ptCount val="1121"/>
                <c:pt idx="0">
                  <c:v>70.096999999999994</c:v>
                </c:pt>
                <c:pt idx="1">
                  <c:v>70.096000000000004</c:v>
                </c:pt>
                <c:pt idx="2">
                  <c:v>70.149000000000001</c:v>
                </c:pt>
                <c:pt idx="3">
                  <c:v>70.096000000000004</c:v>
                </c:pt>
                <c:pt idx="4">
                  <c:v>70.120999999999995</c:v>
                </c:pt>
                <c:pt idx="5">
                  <c:v>69.762</c:v>
                </c:pt>
                <c:pt idx="6">
                  <c:v>70.113</c:v>
                </c:pt>
                <c:pt idx="7">
                  <c:v>70.063000000000002</c:v>
                </c:pt>
                <c:pt idx="8">
                  <c:v>70.078000000000003</c:v>
                </c:pt>
                <c:pt idx="9">
                  <c:v>69.950999999999993</c:v>
                </c:pt>
                <c:pt idx="10">
                  <c:v>70.061999999999998</c:v>
                </c:pt>
                <c:pt idx="11">
                  <c:v>70.015000000000001</c:v>
                </c:pt>
                <c:pt idx="12">
                  <c:v>69.792999999999992</c:v>
                </c:pt>
                <c:pt idx="13">
                  <c:v>69.930999999999997</c:v>
                </c:pt>
                <c:pt idx="14">
                  <c:v>69.867999999999995</c:v>
                </c:pt>
                <c:pt idx="15">
                  <c:v>70.009999999999991</c:v>
                </c:pt>
                <c:pt idx="16">
                  <c:v>69.873999999999995</c:v>
                </c:pt>
                <c:pt idx="17">
                  <c:v>70.036999999999992</c:v>
                </c:pt>
                <c:pt idx="18">
                  <c:v>69.805999999999997</c:v>
                </c:pt>
                <c:pt idx="19">
                  <c:v>69.975999999999999</c:v>
                </c:pt>
                <c:pt idx="20">
                  <c:v>70.075000000000003</c:v>
                </c:pt>
                <c:pt idx="21">
                  <c:v>69.793999999999997</c:v>
                </c:pt>
                <c:pt idx="22">
                  <c:v>69.88</c:v>
                </c:pt>
                <c:pt idx="23">
                  <c:v>69.957999999999998</c:v>
                </c:pt>
                <c:pt idx="24">
                  <c:v>69.908999999999992</c:v>
                </c:pt>
                <c:pt idx="25">
                  <c:v>69.796999999999997</c:v>
                </c:pt>
                <c:pt idx="26">
                  <c:v>69.712999999999994</c:v>
                </c:pt>
                <c:pt idx="27">
                  <c:v>69.837000000000003</c:v>
                </c:pt>
                <c:pt idx="28">
                  <c:v>69.682999999999993</c:v>
                </c:pt>
                <c:pt idx="29">
                  <c:v>69.679000000000002</c:v>
                </c:pt>
                <c:pt idx="30">
                  <c:v>69.61999999999999</c:v>
                </c:pt>
                <c:pt idx="31">
                  <c:v>69.620999999999995</c:v>
                </c:pt>
                <c:pt idx="32">
                  <c:v>69.619</c:v>
                </c:pt>
                <c:pt idx="33">
                  <c:v>69.861000000000004</c:v>
                </c:pt>
                <c:pt idx="34">
                  <c:v>69.861999999999995</c:v>
                </c:pt>
                <c:pt idx="35">
                  <c:v>69.869</c:v>
                </c:pt>
                <c:pt idx="36">
                  <c:v>69.753999999999991</c:v>
                </c:pt>
                <c:pt idx="37">
                  <c:v>69.736000000000004</c:v>
                </c:pt>
                <c:pt idx="38">
                  <c:v>69.733000000000004</c:v>
                </c:pt>
                <c:pt idx="39">
                  <c:v>69.840999999999994</c:v>
                </c:pt>
                <c:pt idx="40">
                  <c:v>69.658999999999992</c:v>
                </c:pt>
                <c:pt idx="41">
                  <c:v>69.731999999999999</c:v>
                </c:pt>
                <c:pt idx="42">
                  <c:v>69.554999999999993</c:v>
                </c:pt>
                <c:pt idx="43">
                  <c:v>69.802999999999997</c:v>
                </c:pt>
                <c:pt idx="44">
                  <c:v>69.790999999999997</c:v>
                </c:pt>
                <c:pt idx="45">
                  <c:v>69.67</c:v>
                </c:pt>
                <c:pt idx="46">
                  <c:v>69.66</c:v>
                </c:pt>
                <c:pt idx="47">
                  <c:v>69.652000000000001</c:v>
                </c:pt>
                <c:pt idx="48">
                  <c:v>69.86399999999999</c:v>
                </c:pt>
                <c:pt idx="49">
                  <c:v>69.679999999999993</c:v>
                </c:pt>
                <c:pt idx="50">
                  <c:v>69.686999999999998</c:v>
                </c:pt>
                <c:pt idx="51">
                  <c:v>69.661999999999992</c:v>
                </c:pt>
                <c:pt idx="52">
                  <c:v>69.527000000000001</c:v>
                </c:pt>
                <c:pt idx="53">
                  <c:v>69.533999999999992</c:v>
                </c:pt>
                <c:pt idx="54">
                  <c:v>69.703000000000003</c:v>
                </c:pt>
                <c:pt idx="55">
                  <c:v>69.524999999999991</c:v>
                </c:pt>
                <c:pt idx="56">
                  <c:v>69.608000000000004</c:v>
                </c:pt>
                <c:pt idx="57">
                  <c:v>69.355999999999995</c:v>
                </c:pt>
                <c:pt idx="58">
                  <c:v>69.460999999999999</c:v>
                </c:pt>
                <c:pt idx="59">
                  <c:v>69.506999999999991</c:v>
                </c:pt>
                <c:pt idx="60">
                  <c:v>69.61</c:v>
                </c:pt>
                <c:pt idx="61">
                  <c:v>69.86399999999999</c:v>
                </c:pt>
                <c:pt idx="62">
                  <c:v>69.608000000000004</c:v>
                </c:pt>
                <c:pt idx="63">
                  <c:v>69.61999999999999</c:v>
                </c:pt>
                <c:pt idx="64">
                  <c:v>69.545999999999992</c:v>
                </c:pt>
                <c:pt idx="65">
                  <c:v>69.399999999999991</c:v>
                </c:pt>
                <c:pt idx="66">
                  <c:v>69.402000000000001</c:v>
                </c:pt>
                <c:pt idx="67">
                  <c:v>69.477999999999994</c:v>
                </c:pt>
                <c:pt idx="68">
                  <c:v>69.411000000000001</c:v>
                </c:pt>
                <c:pt idx="69">
                  <c:v>69.388999999999996</c:v>
                </c:pt>
                <c:pt idx="70">
                  <c:v>69.140999999999991</c:v>
                </c:pt>
                <c:pt idx="71">
                  <c:v>69.471999999999994</c:v>
                </c:pt>
                <c:pt idx="72">
                  <c:v>69.075999999999993</c:v>
                </c:pt>
                <c:pt idx="73">
                  <c:v>69.239999999999995</c:v>
                </c:pt>
                <c:pt idx="74">
                  <c:v>69.375999999999991</c:v>
                </c:pt>
                <c:pt idx="75">
                  <c:v>69.408999999999992</c:v>
                </c:pt>
                <c:pt idx="76">
                  <c:v>69.361000000000004</c:v>
                </c:pt>
                <c:pt idx="77">
                  <c:v>69.346000000000004</c:v>
                </c:pt>
                <c:pt idx="78">
                  <c:v>69.131</c:v>
                </c:pt>
                <c:pt idx="79">
                  <c:v>69.414000000000001</c:v>
                </c:pt>
                <c:pt idx="80">
                  <c:v>69.381999999999991</c:v>
                </c:pt>
                <c:pt idx="81">
                  <c:v>69.257999999999996</c:v>
                </c:pt>
                <c:pt idx="82">
                  <c:v>69.378</c:v>
                </c:pt>
                <c:pt idx="83">
                  <c:v>69.343000000000004</c:v>
                </c:pt>
                <c:pt idx="84">
                  <c:v>69.238</c:v>
                </c:pt>
                <c:pt idx="85">
                  <c:v>69.307999999999993</c:v>
                </c:pt>
                <c:pt idx="86">
                  <c:v>69.298999999999992</c:v>
                </c:pt>
                <c:pt idx="87">
                  <c:v>69.305999999999997</c:v>
                </c:pt>
                <c:pt idx="88">
                  <c:v>69.24499999999999</c:v>
                </c:pt>
                <c:pt idx="89">
                  <c:v>69.266999999999996</c:v>
                </c:pt>
                <c:pt idx="90">
                  <c:v>69.206999999999994</c:v>
                </c:pt>
                <c:pt idx="91">
                  <c:v>69.11399999999999</c:v>
                </c:pt>
                <c:pt idx="92">
                  <c:v>69.207999999999998</c:v>
                </c:pt>
                <c:pt idx="93">
                  <c:v>69.203999999999994</c:v>
                </c:pt>
                <c:pt idx="94">
                  <c:v>69.125999999999991</c:v>
                </c:pt>
                <c:pt idx="95">
                  <c:v>69.253999999999991</c:v>
                </c:pt>
                <c:pt idx="96">
                  <c:v>69.225999999999999</c:v>
                </c:pt>
                <c:pt idx="97">
                  <c:v>69.11699999999999</c:v>
                </c:pt>
                <c:pt idx="98">
                  <c:v>69.283999999999992</c:v>
                </c:pt>
                <c:pt idx="99">
                  <c:v>69.352000000000004</c:v>
                </c:pt>
                <c:pt idx="100">
                  <c:v>69.066999999999993</c:v>
                </c:pt>
                <c:pt idx="101">
                  <c:v>69.192999999999998</c:v>
                </c:pt>
                <c:pt idx="102">
                  <c:v>69.323999999999998</c:v>
                </c:pt>
                <c:pt idx="103">
                  <c:v>69.378</c:v>
                </c:pt>
                <c:pt idx="104">
                  <c:v>69.244</c:v>
                </c:pt>
                <c:pt idx="105">
                  <c:v>69.108999999999995</c:v>
                </c:pt>
                <c:pt idx="106">
                  <c:v>69.254999999999995</c:v>
                </c:pt>
                <c:pt idx="107">
                  <c:v>69.102000000000004</c:v>
                </c:pt>
                <c:pt idx="108">
                  <c:v>69.289999999999992</c:v>
                </c:pt>
                <c:pt idx="109">
                  <c:v>69.222999999999999</c:v>
                </c:pt>
                <c:pt idx="110">
                  <c:v>69.316999999999993</c:v>
                </c:pt>
                <c:pt idx="111">
                  <c:v>69.215999999999994</c:v>
                </c:pt>
                <c:pt idx="112">
                  <c:v>69.128</c:v>
                </c:pt>
                <c:pt idx="113">
                  <c:v>69.185000000000002</c:v>
                </c:pt>
                <c:pt idx="114">
                  <c:v>69.275999999999996</c:v>
                </c:pt>
                <c:pt idx="115">
                  <c:v>69.370999999999995</c:v>
                </c:pt>
                <c:pt idx="116">
                  <c:v>69.194000000000003</c:v>
                </c:pt>
                <c:pt idx="117">
                  <c:v>69.052999999999997</c:v>
                </c:pt>
                <c:pt idx="118">
                  <c:v>69.060999999999993</c:v>
                </c:pt>
                <c:pt idx="119">
                  <c:v>69.192999999999998</c:v>
                </c:pt>
                <c:pt idx="120">
                  <c:v>69.233999999999995</c:v>
                </c:pt>
                <c:pt idx="121">
                  <c:v>69.087000000000003</c:v>
                </c:pt>
                <c:pt idx="122">
                  <c:v>69.204999999999998</c:v>
                </c:pt>
                <c:pt idx="123">
                  <c:v>69.173000000000002</c:v>
                </c:pt>
                <c:pt idx="124">
                  <c:v>69.11999999999999</c:v>
                </c:pt>
                <c:pt idx="125">
                  <c:v>69.206999999999994</c:v>
                </c:pt>
                <c:pt idx="126">
                  <c:v>69.061999999999998</c:v>
                </c:pt>
                <c:pt idx="127">
                  <c:v>69.093999999999994</c:v>
                </c:pt>
                <c:pt idx="128">
                  <c:v>69.203999999999994</c:v>
                </c:pt>
                <c:pt idx="129">
                  <c:v>69.13</c:v>
                </c:pt>
                <c:pt idx="130">
                  <c:v>68.817999999999998</c:v>
                </c:pt>
                <c:pt idx="131">
                  <c:v>69.292000000000002</c:v>
                </c:pt>
                <c:pt idx="132">
                  <c:v>69.036999999999992</c:v>
                </c:pt>
                <c:pt idx="133">
                  <c:v>69.060999999999993</c:v>
                </c:pt>
                <c:pt idx="134">
                  <c:v>69.055999999999997</c:v>
                </c:pt>
                <c:pt idx="135">
                  <c:v>69.012</c:v>
                </c:pt>
                <c:pt idx="136">
                  <c:v>69.000999999999991</c:v>
                </c:pt>
                <c:pt idx="137">
                  <c:v>69.045999999999992</c:v>
                </c:pt>
                <c:pt idx="138">
                  <c:v>69.009999999999991</c:v>
                </c:pt>
                <c:pt idx="139">
                  <c:v>68.978999999999999</c:v>
                </c:pt>
                <c:pt idx="140">
                  <c:v>69.164000000000001</c:v>
                </c:pt>
                <c:pt idx="141">
                  <c:v>69.087000000000003</c:v>
                </c:pt>
                <c:pt idx="142">
                  <c:v>69.212999999999994</c:v>
                </c:pt>
                <c:pt idx="143">
                  <c:v>68.984999999999999</c:v>
                </c:pt>
                <c:pt idx="144">
                  <c:v>68.972999999999999</c:v>
                </c:pt>
                <c:pt idx="145">
                  <c:v>69.066000000000003</c:v>
                </c:pt>
                <c:pt idx="146">
                  <c:v>69.03</c:v>
                </c:pt>
                <c:pt idx="147">
                  <c:v>69.081999999999994</c:v>
                </c:pt>
                <c:pt idx="148">
                  <c:v>69.099000000000004</c:v>
                </c:pt>
                <c:pt idx="149">
                  <c:v>68.983999999999995</c:v>
                </c:pt>
                <c:pt idx="150">
                  <c:v>69.215999999999994</c:v>
                </c:pt>
                <c:pt idx="151">
                  <c:v>68.878999999999991</c:v>
                </c:pt>
                <c:pt idx="152">
                  <c:v>69.03</c:v>
                </c:pt>
                <c:pt idx="153">
                  <c:v>68.86699999999999</c:v>
                </c:pt>
                <c:pt idx="154">
                  <c:v>69.036999999999992</c:v>
                </c:pt>
                <c:pt idx="155">
                  <c:v>68.887</c:v>
                </c:pt>
                <c:pt idx="156">
                  <c:v>68.933999999999997</c:v>
                </c:pt>
                <c:pt idx="157">
                  <c:v>68.917000000000002</c:v>
                </c:pt>
                <c:pt idx="158">
                  <c:v>68.861999999999995</c:v>
                </c:pt>
                <c:pt idx="159">
                  <c:v>68.975999999999999</c:v>
                </c:pt>
                <c:pt idx="160">
                  <c:v>68.977999999999994</c:v>
                </c:pt>
                <c:pt idx="161">
                  <c:v>68.864999999999995</c:v>
                </c:pt>
                <c:pt idx="162">
                  <c:v>69.046999999999997</c:v>
                </c:pt>
                <c:pt idx="163">
                  <c:v>68.826999999999998</c:v>
                </c:pt>
                <c:pt idx="164">
                  <c:v>68.587000000000003</c:v>
                </c:pt>
                <c:pt idx="165">
                  <c:v>69.134999999999991</c:v>
                </c:pt>
                <c:pt idx="166">
                  <c:v>68.84</c:v>
                </c:pt>
                <c:pt idx="167">
                  <c:v>69.063000000000002</c:v>
                </c:pt>
                <c:pt idx="168">
                  <c:v>68.783999999999992</c:v>
                </c:pt>
                <c:pt idx="169">
                  <c:v>68.756</c:v>
                </c:pt>
                <c:pt idx="170">
                  <c:v>68.917999999999992</c:v>
                </c:pt>
                <c:pt idx="171">
                  <c:v>68.959999999999994</c:v>
                </c:pt>
                <c:pt idx="172">
                  <c:v>68.831999999999994</c:v>
                </c:pt>
                <c:pt idx="173">
                  <c:v>68.847999999999999</c:v>
                </c:pt>
                <c:pt idx="174">
                  <c:v>68.822999999999993</c:v>
                </c:pt>
                <c:pt idx="175">
                  <c:v>68.894999999999996</c:v>
                </c:pt>
                <c:pt idx="176">
                  <c:v>68.828000000000003</c:v>
                </c:pt>
                <c:pt idx="177">
                  <c:v>69.009999999999991</c:v>
                </c:pt>
                <c:pt idx="178">
                  <c:v>68.947999999999993</c:v>
                </c:pt>
                <c:pt idx="179">
                  <c:v>68.775999999999996</c:v>
                </c:pt>
                <c:pt idx="180">
                  <c:v>68.74799999999999</c:v>
                </c:pt>
                <c:pt idx="181">
                  <c:v>68.661999999999992</c:v>
                </c:pt>
                <c:pt idx="182">
                  <c:v>68.795000000000002</c:v>
                </c:pt>
                <c:pt idx="183">
                  <c:v>68.885999999999996</c:v>
                </c:pt>
                <c:pt idx="184">
                  <c:v>68.557000000000002</c:v>
                </c:pt>
                <c:pt idx="185">
                  <c:v>68.792999999999992</c:v>
                </c:pt>
                <c:pt idx="186">
                  <c:v>68.777000000000001</c:v>
                </c:pt>
                <c:pt idx="187">
                  <c:v>68.858999999999995</c:v>
                </c:pt>
                <c:pt idx="188">
                  <c:v>68.811999999999998</c:v>
                </c:pt>
                <c:pt idx="189">
                  <c:v>68.81</c:v>
                </c:pt>
                <c:pt idx="190">
                  <c:v>68.734999999999999</c:v>
                </c:pt>
                <c:pt idx="191">
                  <c:v>68.694000000000003</c:v>
                </c:pt>
                <c:pt idx="192">
                  <c:v>68.894999999999996</c:v>
                </c:pt>
                <c:pt idx="193">
                  <c:v>68.765999999999991</c:v>
                </c:pt>
                <c:pt idx="194">
                  <c:v>68.709000000000003</c:v>
                </c:pt>
                <c:pt idx="195">
                  <c:v>68.835999999999999</c:v>
                </c:pt>
                <c:pt idx="196">
                  <c:v>68.849000000000004</c:v>
                </c:pt>
                <c:pt idx="197">
                  <c:v>68.680999999999997</c:v>
                </c:pt>
                <c:pt idx="198">
                  <c:v>68.715999999999994</c:v>
                </c:pt>
                <c:pt idx="199">
                  <c:v>68.701999999999998</c:v>
                </c:pt>
                <c:pt idx="200">
                  <c:v>68.853999999999999</c:v>
                </c:pt>
                <c:pt idx="201">
                  <c:v>68.516999999999996</c:v>
                </c:pt>
                <c:pt idx="202">
                  <c:v>68.754999999999995</c:v>
                </c:pt>
                <c:pt idx="203">
                  <c:v>68.84</c:v>
                </c:pt>
                <c:pt idx="204">
                  <c:v>68.509</c:v>
                </c:pt>
                <c:pt idx="205">
                  <c:v>68.847999999999999</c:v>
                </c:pt>
                <c:pt idx="206">
                  <c:v>68.780999999999992</c:v>
                </c:pt>
                <c:pt idx="207">
                  <c:v>68.843999999999994</c:v>
                </c:pt>
                <c:pt idx="208">
                  <c:v>68.72</c:v>
                </c:pt>
                <c:pt idx="209">
                  <c:v>68.819000000000003</c:v>
                </c:pt>
                <c:pt idx="210">
                  <c:v>68.715000000000003</c:v>
                </c:pt>
                <c:pt idx="211">
                  <c:v>68.682999999999993</c:v>
                </c:pt>
                <c:pt idx="212">
                  <c:v>68.795999999999992</c:v>
                </c:pt>
                <c:pt idx="213">
                  <c:v>68.789000000000001</c:v>
                </c:pt>
                <c:pt idx="214">
                  <c:v>68.811999999999998</c:v>
                </c:pt>
                <c:pt idx="215">
                  <c:v>68.447000000000003</c:v>
                </c:pt>
                <c:pt idx="216">
                  <c:v>68.656999999999996</c:v>
                </c:pt>
                <c:pt idx="217">
                  <c:v>68.688999999999993</c:v>
                </c:pt>
                <c:pt idx="218">
                  <c:v>68.646999999999991</c:v>
                </c:pt>
                <c:pt idx="219">
                  <c:v>68.596999999999994</c:v>
                </c:pt>
                <c:pt idx="220">
                  <c:v>68.536999999999992</c:v>
                </c:pt>
                <c:pt idx="221">
                  <c:v>68.408000000000001</c:v>
                </c:pt>
                <c:pt idx="222">
                  <c:v>68.516999999999996</c:v>
                </c:pt>
                <c:pt idx="223">
                  <c:v>68.73899999999999</c:v>
                </c:pt>
                <c:pt idx="224">
                  <c:v>68.682000000000002</c:v>
                </c:pt>
                <c:pt idx="225">
                  <c:v>68.533999999999992</c:v>
                </c:pt>
                <c:pt idx="226">
                  <c:v>68.599000000000004</c:v>
                </c:pt>
                <c:pt idx="227">
                  <c:v>68.637</c:v>
                </c:pt>
                <c:pt idx="228">
                  <c:v>68.533000000000001</c:v>
                </c:pt>
                <c:pt idx="229">
                  <c:v>68.727000000000004</c:v>
                </c:pt>
                <c:pt idx="230">
                  <c:v>68.575000000000003</c:v>
                </c:pt>
                <c:pt idx="231">
                  <c:v>68.569999999999993</c:v>
                </c:pt>
                <c:pt idx="232">
                  <c:v>68.59</c:v>
                </c:pt>
                <c:pt idx="233">
                  <c:v>68.697000000000003</c:v>
                </c:pt>
                <c:pt idx="234">
                  <c:v>68.311999999999998</c:v>
                </c:pt>
                <c:pt idx="235">
                  <c:v>68.373999999999995</c:v>
                </c:pt>
                <c:pt idx="236">
                  <c:v>68.319000000000003</c:v>
                </c:pt>
                <c:pt idx="237">
                  <c:v>68.444000000000003</c:v>
                </c:pt>
                <c:pt idx="238">
                  <c:v>68.539999999999992</c:v>
                </c:pt>
                <c:pt idx="239">
                  <c:v>68.503999999999991</c:v>
                </c:pt>
                <c:pt idx="240">
                  <c:v>68.655999999999992</c:v>
                </c:pt>
                <c:pt idx="241">
                  <c:v>68.539000000000001</c:v>
                </c:pt>
                <c:pt idx="242">
                  <c:v>68.451999999999998</c:v>
                </c:pt>
                <c:pt idx="243">
                  <c:v>68.36699999999999</c:v>
                </c:pt>
                <c:pt idx="244">
                  <c:v>68.622</c:v>
                </c:pt>
                <c:pt idx="245">
                  <c:v>68.528999999999996</c:v>
                </c:pt>
                <c:pt idx="246">
                  <c:v>68.48899999999999</c:v>
                </c:pt>
                <c:pt idx="247">
                  <c:v>68.602000000000004</c:v>
                </c:pt>
                <c:pt idx="248">
                  <c:v>68.516999999999996</c:v>
                </c:pt>
                <c:pt idx="249">
                  <c:v>68.548000000000002</c:v>
                </c:pt>
                <c:pt idx="250">
                  <c:v>68.423999999999992</c:v>
                </c:pt>
                <c:pt idx="251">
                  <c:v>68.587000000000003</c:v>
                </c:pt>
                <c:pt idx="252">
                  <c:v>68.418999999999997</c:v>
                </c:pt>
                <c:pt idx="253">
                  <c:v>68.563000000000002</c:v>
                </c:pt>
                <c:pt idx="254">
                  <c:v>68.631</c:v>
                </c:pt>
                <c:pt idx="255">
                  <c:v>68.451999999999998</c:v>
                </c:pt>
                <c:pt idx="256">
                  <c:v>68.465999999999994</c:v>
                </c:pt>
                <c:pt idx="257">
                  <c:v>68.453999999999994</c:v>
                </c:pt>
                <c:pt idx="258">
                  <c:v>68.468999999999994</c:v>
                </c:pt>
                <c:pt idx="259">
                  <c:v>68.408000000000001</c:v>
                </c:pt>
                <c:pt idx="260">
                  <c:v>68.453999999999994</c:v>
                </c:pt>
                <c:pt idx="261">
                  <c:v>68.456999999999994</c:v>
                </c:pt>
                <c:pt idx="262">
                  <c:v>68.649000000000001</c:v>
                </c:pt>
                <c:pt idx="263">
                  <c:v>68.447000000000003</c:v>
                </c:pt>
                <c:pt idx="264">
                  <c:v>68.634999999999991</c:v>
                </c:pt>
                <c:pt idx="265">
                  <c:v>68.462999999999994</c:v>
                </c:pt>
                <c:pt idx="266">
                  <c:v>68.36399999999999</c:v>
                </c:pt>
                <c:pt idx="267">
                  <c:v>68.298000000000002</c:v>
                </c:pt>
                <c:pt idx="268">
                  <c:v>68.429999999999993</c:v>
                </c:pt>
                <c:pt idx="269">
                  <c:v>68.683999999999997</c:v>
                </c:pt>
                <c:pt idx="270">
                  <c:v>68.372</c:v>
                </c:pt>
                <c:pt idx="271">
                  <c:v>68.649999999999991</c:v>
                </c:pt>
                <c:pt idx="272">
                  <c:v>68.465000000000003</c:v>
                </c:pt>
                <c:pt idx="273">
                  <c:v>68.426999999999992</c:v>
                </c:pt>
                <c:pt idx="274">
                  <c:v>68.466999999999999</c:v>
                </c:pt>
                <c:pt idx="275">
                  <c:v>68.385999999999996</c:v>
                </c:pt>
                <c:pt idx="276">
                  <c:v>68.372</c:v>
                </c:pt>
                <c:pt idx="277">
                  <c:v>68.569999999999993</c:v>
                </c:pt>
                <c:pt idx="278">
                  <c:v>68.575000000000003</c:v>
                </c:pt>
                <c:pt idx="279">
                  <c:v>68.44</c:v>
                </c:pt>
                <c:pt idx="280">
                  <c:v>68.347999999999999</c:v>
                </c:pt>
                <c:pt idx="281">
                  <c:v>68.382999999999996</c:v>
                </c:pt>
                <c:pt idx="282">
                  <c:v>68.432000000000002</c:v>
                </c:pt>
                <c:pt idx="283">
                  <c:v>68.402999999999992</c:v>
                </c:pt>
                <c:pt idx="284">
                  <c:v>68.390999999999991</c:v>
                </c:pt>
                <c:pt idx="285">
                  <c:v>68.486999999999995</c:v>
                </c:pt>
                <c:pt idx="286">
                  <c:v>68.384999999999991</c:v>
                </c:pt>
                <c:pt idx="287">
                  <c:v>68.492999999999995</c:v>
                </c:pt>
                <c:pt idx="288">
                  <c:v>68.488</c:v>
                </c:pt>
                <c:pt idx="289">
                  <c:v>68.418999999999997</c:v>
                </c:pt>
                <c:pt idx="290">
                  <c:v>68.453000000000003</c:v>
                </c:pt>
                <c:pt idx="291">
                  <c:v>68.491</c:v>
                </c:pt>
                <c:pt idx="292">
                  <c:v>68.460999999999999</c:v>
                </c:pt>
                <c:pt idx="293">
                  <c:v>68.423000000000002</c:v>
                </c:pt>
                <c:pt idx="294">
                  <c:v>68.274000000000001</c:v>
                </c:pt>
                <c:pt idx="295">
                  <c:v>68.849999999999994</c:v>
                </c:pt>
                <c:pt idx="296">
                  <c:v>68.649999999999991</c:v>
                </c:pt>
                <c:pt idx="297">
                  <c:v>68.364999999999995</c:v>
                </c:pt>
                <c:pt idx="298">
                  <c:v>68.369</c:v>
                </c:pt>
                <c:pt idx="299">
                  <c:v>68.33</c:v>
                </c:pt>
                <c:pt idx="300">
                  <c:v>68.49499999999999</c:v>
                </c:pt>
                <c:pt idx="301">
                  <c:v>68.478999999999999</c:v>
                </c:pt>
                <c:pt idx="302">
                  <c:v>68.509999999999991</c:v>
                </c:pt>
                <c:pt idx="303">
                  <c:v>68.546999999999997</c:v>
                </c:pt>
                <c:pt idx="304">
                  <c:v>68.391999999999996</c:v>
                </c:pt>
                <c:pt idx="305">
                  <c:v>68.47</c:v>
                </c:pt>
                <c:pt idx="306">
                  <c:v>68.355000000000004</c:v>
                </c:pt>
                <c:pt idx="307">
                  <c:v>68.506</c:v>
                </c:pt>
                <c:pt idx="308">
                  <c:v>68.343000000000004</c:v>
                </c:pt>
                <c:pt idx="309">
                  <c:v>68.36</c:v>
                </c:pt>
                <c:pt idx="310">
                  <c:v>68.361000000000004</c:v>
                </c:pt>
                <c:pt idx="311">
                  <c:v>68.466999999999999</c:v>
                </c:pt>
                <c:pt idx="312">
                  <c:v>68.525999999999996</c:v>
                </c:pt>
                <c:pt idx="313">
                  <c:v>68.658999999999992</c:v>
                </c:pt>
                <c:pt idx="314">
                  <c:v>68.384</c:v>
                </c:pt>
                <c:pt idx="315">
                  <c:v>68.433999999999997</c:v>
                </c:pt>
                <c:pt idx="316">
                  <c:v>68.477999999999994</c:v>
                </c:pt>
                <c:pt idx="317">
                  <c:v>68.466999999999999</c:v>
                </c:pt>
                <c:pt idx="318">
                  <c:v>68.653999999999996</c:v>
                </c:pt>
                <c:pt idx="319">
                  <c:v>68.558999999999997</c:v>
                </c:pt>
                <c:pt idx="320">
                  <c:v>68.518999999999991</c:v>
                </c:pt>
                <c:pt idx="321">
                  <c:v>68.396999999999991</c:v>
                </c:pt>
                <c:pt idx="322">
                  <c:v>68.638999999999996</c:v>
                </c:pt>
                <c:pt idx="323">
                  <c:v>68.512</c:v>
                </c:pt>
                <c:pt idx="324">
                  <c:v>68.581999999999994</c:v>
                </c:pt>
                <c:pt idx="325">
                  <c:v>68.573999999999998</c:v>
                </c:pt>
                <c:pt idx="326">
                  <c:v>68.600999999999999</c:v>
                </c:pt>
                <c:pt idx="327">
                  <c:v>68.475999999999999</c:v>
                </c:pt>
                <c:pt idx="328">
                  <c:v>68.506</c:v>
                </c:pt>
                <c:pt idx="329">
                  <c:v>68.596000000000004</c:v>
                </c:pt>
                <c:pt idx="330">
                  <c:v>68.448999999999998</c:v>
                </c:pt>
                <c:pt idx="331">
                  <c:v>68.61399999999999</c:v>
                </c:pt>
                <c:pt idx="332">
                  <c:v>68.49799999999999</c:v>
                </c:pt>
                <c:pt idx="333">
                  <c:v>68.558999999999997</c:v>
                </c:pt>
                <c:pt idx="334">
                  <c:v>68.349999999999994</c:v>
                </c:pt>
                <c:pt idx="335">
                  <c:v>68.631</c:v>
                </c:pt>
                <c:pt idx="336">
                  <c:v>68.534999999999997</c:v>
                </c:pt>
                <c:pt idx="337">
                  <c:v>68.664999999999992</c:v>
                </c:pt>
                <c:pt idx="338">
                  <c:v>68.539999999999992</c:v>
                </c:pt>
                <c:pt idx="339">
                  <c:v>68.665999999999997</c:v>
                </c:pt>
                <c:pt idx="340">
                  <c:v>68.570999999999998</c:v>
                </c:pt>
                <c:pt idx="341">
                  <c:v>68.625999999999991</c:v>
                </c:pt>
                <c:pt idx="342">
                  <c:v>68.569000000000003</c:v>
                </c:pt>
                <c:pt idx="343">
                  <c:v>68.62299999999999</c:v>
                </c:pt>
                <c:pt idx="344">
                  <c:v>68.512</c:v>
                </c:pt>
                <c:pt idx="345">
                  <c:v>68.408000000000001</c:v>
                </c:pt>
                <c:pt idx="346">
                  <c:v>68.575000000000003</c:v>
                </c:pt>
                <c:pt idx="347">
                  <c:v>68.47</c:v>
                </c:pt>
                <c:pt idx="348">
                  <c:v>68.534999999999997</c:v>
                </c:pt>
                <c:pt idx="349">
                  <c:v>68.444000000000003</c:v>
                </c:pt>
                <c:pt idx="350">
                  <c:v>68.441999999999993</c:v>
                </c:pt>
                <c:pt idx="351">
                  <c:v>68.402000000000001</c:v>
                </c:pt>
                <c:pt idx="352">
                  <c:v>68.543999999999997</c:v>
                </c:pt>
                <c:pt idx="353">
                  <c:v>68.375999999999991</c:v>
                </c:pt>
                <c:pt idx="354">
                  <c:v>68.347999999999999</c:v>
                </c:pt>
                <c:pt idx="355">
                  <c:v>68.239999999999995</c:v>
                </c:pt>
                <c:pt idx="356">
                  <c:v>68.534999999999997</c:v>
                </c:pt>
                <c:pt idx="357">
                  <c:v>68.557000000000002</c:v>
                </c:pt>
                <c:pt idx="358">
                  <c:v>68.256999999999991</c:v>
                </c:pt>
                <c:pt idx="359">
                  <c:v>68.655999999999992</c:v>
                </c:pt>
                <c:pt idx="360">
                  <c:v>68.355000000000004</c:v>
                </c:pt>
                <c:pt idx="361">
                  <c:v>68.207999999999998</c:v>
                </c:pt>
                <c:pt idx="362">
                  <c:v>68.319999999999993</c:v>
                </c:pt>
                <c:pt idx="363">
                  <c:v>68.474000000000004</c:v>
                </c:pt>
                <c:pt idx="364">
                  <c:v>68.623999999999995</c:v>
                </c:pt>
                <c:pt idx="365">
                  <c:v>68.358000000000004</c:v>
                </c:pt>
                <c:pt idx="366">
                  <c:v>68.414000000000001</c:v>
                </c:pt>
                <c:pt idx="367">
                  <c:v>68.341999999999999</c:v>
                </c:pt>
                <c:pt idx="368">
                  <c:v>68.376999999999995</c:v>
                </c:pt>
                <c:pt idx="369">
                  <c:v>68.411999999999992</c:v>
                </c:pt>
                <c:pt idx="370">
                  <c:v>68.48899999999999</c:v>
                </c:pt>
                <c:pt idx="371">
                  <c:v>68.375</c:v>
                </c:pt>
                <c:pt idx="372">
                  <c:v>68.328999999999994</c:v>
                </c:pt>
                <c:pt idx="373">
                  <c:v>68.284999999999997</c:v>
                </c:pt>
                <c:pt idx="374">
                  <c:v>68.338999999999999</c:v>
                </c:pt>
                <c:pt idx="375">
                  <c:v>68.387</c:v>
                </c:pt>
                <c:pt idx="376">
                  <c:v>68.313000000000002</c:v>
                </c:pt>
                <c:pt idx="377">
                  <c:v>68.456000000000003</c:v>
                </c:pt>
                <c:pt idx="378">
                  <c:v>68.382999999999996</c:v>
                </c:pt>
                <c:pt idx="379">
                  <c:v>68.36699999999999</c:v>
                </c:pt>
                <c:pt idx="380">
                  <c:v>68.218000000000004</c:v>
                </c:pt>
                <c:pt idx="381">
                  <c:v>68.420999999999992</c:v>
                </c:pt>
                <c:pt idx="382">
                  <c:v>68.284999999999997</c:v>
                </c:pt>
                <c:pt idx="383">
                  <c:v>68.313000000000002</c:v>
                </c:pt>
                <c:pt idx="384">
                  <c:v>68.23</c:v>
                </c:pt>
                <c:pt idx="385">
                  <c:v>68.390999999999991</c:v>
                </c:pt>
                <c:pt idx="386">
                  <c:v>68.36</c:v>
                </c:pt>
                <c:pt idx="387">
                  <c:v>68.405999999999992</c:v>
                </c:pt>
                <c:pt idx="388">
                  <c:v>68.34</c:v>
                </c:pt>
                <c:pt idx="389">
                  <c:v>68.417000000000002</c:v>
                </c:pt>
                <c:pt idx="390">
                  <c:v>68.424999999999997</c:v>
                </c:pt>
                <c:pt idx="391">
                  <c:v>68.344999999999999</c:v>
                </c:pt>
                <c:pt idx="392">
                  <c:v>68.230999999999995</c:v>
                </c:pt>
                <c:pt idx="393">
                  <c:v>68.162999999999997</c:v>
                </c:pt>
                <c:pt idx="394">
                  <c:v>68.242999999999995</c:v>
                </c:pt>
                <c:pt idx="395">
                  <c:v>68.009</c:v>
                </c:pt>
                <c:pt idx="396">
                  <c:v>68.512999999999991</c:v>
                </c:pt>
                <c:pt idx="397">
                  <c:v>68.293999999999997</c:v>
                </c:pt>
                <c:pt idx="398">
                  <c:v>68.352999999999994</c:v>
                </c:pt>
                <c:pt idx="399">
                  <c:v>68.305999999999997</c:v>
                </c:pt>
                <c:pt idx="400">
                  <c:v>68.138999999999996</c:v>
                </c:pt>
                <c:pt idx="401">
                  <c:v>68.326999999999998</c:v>
                </c:pt>
                <c:pt idx="402">
                  <c:v>68.313999999999993</c:v>
                </c:pt>
                <c:pt idx="403">
                  <c:v>68.402999999999992</c:v>
                </c:pt>
                <c:pt idx="404">
                  <c:v>68.41</c:v>
                </c:pt>
                <c:pt idx="405">
                  <c:v>68.108000000000004</c:v>
                </c:pt>
                <c:pt idx="406">
                  <c:v>68.248999999999995</c:v>
                </c:pt>
                <c:pt idx="407">
                  <c:v>68.271000000000001</c:v>
                </c:pt>
                <c:pt idx="408">
                  <c:v>68.221999999999994</c:v>
                </c:pt>
                <c:pt idx="409">
                  <c:v>68.352000000000004</c:v>
                </c:pt>
                <c:pt idx="410">
                  <c:v>68.165999999999997</c:v>
                </c:pt>
                <c:pt idx="411">
                  <c:v>68.067999999999998</c:v>
                </c:pt>
                <c:pt idx="412">
                  <c:v>68.262999999999991</c:v>
                </c:pt>
                <c:pt idx="413">
                  <c:v>68.176999999999992</c:v>
                </c:pt>
                <c:pt idx="414">
                  <c:v>68.289000000000001</c:v>
                </c:pt>
                <c:pt idx="415">
                  <c:v>68.131</c:v>
                </c:pt>
                <c:pt idx="416">
                  <c:v>68.123999999999995</c:v>
                </c:pt>
                <c:pt idx="417">
                  <c:v>68.253</c:v>
                </c:pt>
                <c:pt idx="418">
                  <c:v>68.218999999999994</c:v>
                </c:pt>
                <c:pt idx="419">
                  <c:v>68.076999999999998</c:v>
                </c:pt>
                <c:pt idx="420">
                  <c:v>68.185999999999993</c:v>
                </c:pt>
                <c:pt idx="421">
                  <c:v>68.317999999999998</c:v>
                </c:pt>
                <c:pt idx="422">
                  <c:v>68.310999999999993</c:v>
                </c:pt>
                <c:pt idx="423">
                  <c:v>68.272999999999996</c:v>
                </c:pt>
                <c:pt idx="424">
                  <c:v>68.234999999999999</c:v>
                </c:pt>
                <c:pt idx="425">
                  <c:v>68.308999999999997</c:v>
                </c:pt>
                <c:pt idx="426">
                  <c:v>68.141999999999996</c:v>
                </c:pt>
                <c:pt idx="427">
                  <c:v>68.23</c:v>
                </c:pt>
                <c:pt idx="428">
                  <c:v>68.337000000000003</c:v>
                </c:pt>
                <c:pt idx="429">
                  <c:v>68.233999999999995</c:v>
                </c:pt>
                <c:pt idx="430">
                  <c:v>68.209999999999994</c:v>
                </c:pt>
                <c:pt idx="431">
                  <c:v>68.337000000000003</c:v>
                </c:pt>
                <c:pt idx="432">
                  <c:v>68.076999999999998</c:v>
                </c:pt>
                <c:pt idx="433">
                  <c:v>68.408999999999992</c:v>
                </c:pt>
                <c:pt idx="434">
                  <c:v>68.335999999999999</c:v>
                </c:pt>
                <c:pt idx="435">
                  <c:v>67.91</c:v>
                </c:pt>
                <c:pt idx="436">
                  <c:v>68.076999999999998</c:v>
                </c:pt>
                <c:pt idx="437">
                  <c:v>68.253999999999991</c:v>
                </c:pt>
                <c:pt idx="438">
                  <c:v>68.048999999999992</c:v>
                </c:pt>
                <c:pt idx="439">
                  <c:v>68.179999999999993</c:v>
                </c:pt>
                <c:pt idx="440">
                  <c:v>68.254999999999995</c:v>
                </c:pt>
                <c:pt idx="441">
                  <c:v>68.054000000000002</c:v>
                </c:pt>
                <c:pt idx="442">
                  <c:v>68.087999999999994</c:v>
                </c:pt>
                <c:pt idx="443">
                  <c:v>68.239999999999995</c:v>
                </c:pt>
                <c:pt idx="444">
                  <c:v>68.435999999999993</c:v>
                </c:pt>
                <c:pt idx="445">
                  <c:v>68.180999999999997</c:v>
                </c:pt>
                <c:pt idx="446">
                  <c:v>68.337999999999994</c:v>
                </c:pt>
                <c:pt idx="447">
                  <c:v>67.914999999999992</c:v>
                </c:pt>
                <c:pt idx="448">
                  <c:v>68.23899999999999</c:v>
                </c:pt>
                <c:pt idx="449">
                  <c:v>68.069000000000003</c:v>
                </c:pt>
                <c:pt idx="450">
                  <c:v>68.286999999999992</c:v>
                </c:pt>
                <c:pt idx="451">
                  <c:v>68.149999999999991</c:v>
                </c:pt>
                <c:pt idx="452">
                  <c:v>68.082999999999998</c:v>
                </c:pt>
                <c:pt idx="453">
                  <c:v>68.215000000000003</c:v>
                </c:pt>
                <c:pt idx="454">
                  <c:v>68.135999999999996</c:v>
                </c:pt>
                <c:pt idx="455">
                  <c:v>68.161000000000001</c:v>
                </c:pt>
                <c:pt idx="456">
                  <c:v>68.265000000000001</c:v>
                </c:pt>
                <c:pt idx="457">
                  <c:v>68.09</c:v>
                </c:pt>
                <c:pt idx="458">
                  <c:v>68.11399999999999</c:v>
                </c:pt>
                <c:pt idx="459">
                  <c:v>68.180999999999997</c:v>
                </c:pt>
                <c:pt idx="460">
                  <c:v>68.055999999999997</c:v>
                </c:pt>
                <c:pt idx="461">
                  <c:v>68.155000000000001</c:v>
                </c:pt>
                <c:pt idx="462">
                  <c:v>68.239999999999995</c:v>
                </c:pt>
                <c:pt idx="463">
                  <c:v>67.950999999999993</c:v>
                </c:pt>
                <c:pt idx="464">
                  <c:v>68.317999999999998</c:v>
                </c:pt>
                <c:pt idx="465">
                  <c:v>68.030999999999992</c:v>
                </c:pt>
                <c:pt idx="466">
                  <c:v>68.192999999999998</c:v>
                </c:pt>
                <c:pt idx="467">
                  <c:v>67.759999999999991</c:v>
                </c:pt>
                <c:pt idx="468">
                  <c:v>68.018000000000001</c:v>
                </c:pt>
                <c:pt idx="469">
                  <c:v>68.171999999999997</c:v>
                </c:pt>
                <c:pt idx="470">
                  <c:v>68.066000000000003</c:v>
                </c:pt>
                <c:pt idx="471">
                  <c:v>67.981999999999999</c:v>
                </c:pt>
                <c:pt idx="472">
                  <c:v>68.337999999999994</c:v>
                </c:pt>
                <c:pt idx="473">
                  <c:v>68.013999999999996</c:v>
                </c:pt>
                <c:pt idx="474">
                  <c:v>68.304000000000002</c:v>
                </c:pt>
                <c:pt idx="475">
                  <c:v>68.173999999999992</c:v>
                </c:pt>
                <c:pt idx="476">
                  <c:v>68.14</c:v>
                </c:pt>
                <c:pt idx="477">
                  <c:v>67.944999999999993</c:v>
                </c:pt>
                <c:pt idx="478">
                  <c:v>67.858999999999995</c:v>
                </c:pt>
                <c:pt idx="479">
                  <c:v>67.885999999999996</c:v>
                </c:pt>
                <c:pt idx="480">
                  <c:v>68.097999999999999</c:v>
                </c:pt>
                <c:pt idx="481">
                  <c:v>68.069000000000003</c:v>
                </c:pt>
                <c:pt idx="482">
                  <c:v>67.956000000000003</c:v>
                </c:pt>
                <c:pt idx="483">
                  <c:v>68.064999999999998</c:v>
                </c:pt>
                <c:pt idx="484">
                  <c:v>68.135999999999996</c:v>
                </c:pt>
                <c:pt idx="485">
                  <c:v>68.052999999999997</c:v>
                </c:pt>
                <c:pt idx="486">
                  <c:v>68.066000000000003</c:v>
                </c:pt>
                <c:pt idx="487">
                  <c:v>68.215999999999994</c:v>
                </c:pt>
                <c:pt idx="488">
                  <c:v>68.070999999999998</c:v>
                </c:pt>
                <c:pt idx="489">
                  <c:v>67.86</c:v>
                </c:pt>
                <c:pt idx="490">
                  <c:v>67.951999999999998</c:v>
                </c:pt>
                <c:pt idx="491">
                  <c:v>68.02</c:v>
                </c:pt>
                <c:pt idx="492">
                  <c:v>67.929999999999993</c:v>
                </c:pt>
                <c:pt idx="493">
                  <c:v>67.962000000000003</c:v>
                </c:pt>
                <c:pt idx="494">
                  <c:v>68.039999999999992</c:v>
                </c:pt>
                <c:pt idx="495">
                  <c:v>68.132999999999996</c:v>
                </c:pt>
                <c:pt idx="496">
                  <c:v>68.218000000000004</c:v>
                </c:pt>
                <c:pt idx="497">
                  <c:v>68.111999999999995</c:v>
                </c:pt>
                <c:pt idx="498">
                  <c:v>68.234999999999999</c:v>
                </c:pt>
                <c:pt idx="499">
                  <c:v>67.846000000000004</c:v>
                </c:pt>
                <c:pt idx="500">
                  <c:v>68.231999999999999</c:v>
                </c:pt>
                <c:pt idx="501">
                  <c:v>68.051999999999992</c:v>
                </c:pt>
                <c:pt idx="502">
                  <c:v>67.929999999999993</c:v>
                </c:pt>
                <c:pt idx="503">
                  <c:v>67.986999999999995</c:v>
                </c:pt>
                <c:pt idx="504">
                  <c:v>67.944999999999993</c:v>
                </c:pt>
                <c:pt idx="505">
                  <c:v>68.075000000000003</c:v>
                </c:pt>
                <c:pt idx="506">
                  <c:v>68.108000000000004</c:v>
                </c:pt>
                <c:pt idx="507">
                  <c:v>68.033000000000001</c:v>
                </c:pt>
                <c:pt idx="508">
                  <c:v>67.649999999999991</c:v>
                </c:pt>
                <c:pt idx="509">
                  <c:v>68.024999999999991</c:v>
                </c:pt>
                <c:pt idx="510">
                  <c:v>67.74199999999999</c:v>
                </c:pt>
                <c:pt idx="511">
                  <c:v>67.876999999999995</c:v>
                </c:pt>
                <c:pt idx="512">
                  <c:v>67.911000000000001</c:v>
                </c:pt>
                <c:pt idx="513">
                  <c:v>67.86999999999999</c:v>
                </c:pt>
                <c:pt idx="514">
                  <c:v>67.882999999999996</c:v>
                </c:pt>
                <c:pt idx="515">
                  <c:v>67.819999999999993</c:v>
                </c:pt>
                <c:pt idx="516">
                  <c:v>68.022999999999996</c:v>
                </c:pt>
                <c:pt idx="517">
                  <c:v>67.975999999999999</c:v>
                </c:pt>
                <c:pt idx="518">
                  <c:v>67.897999999999996</c:v>
                </c:pt>
                <c:pt idx="519">
                  <c:v>67.906999999999996</c:v>
                </c:pt>
                <c:pt idx="520">
                  <c:v>68.05</c:v>
                </c:pt>
                <c:pt idx="521">
                  <c:v>68.097999999999999</c:v>
                </c:pt>
                <c:pt idx="522">
                  <c:v>67.915999999999997</c:v>
                </c:pt>
                <c:pt idx="523">
                  <c:v>67.856999999999999</c:v>
                </c:pt>
                <c:pt idx="524">
                  <c:v>67.832999999999998</c:v>
                </c:pt>
                <c:pt idx="525">
                  <c:v>67.911000000000001</c:v>
                </c:pt>
                <c:pt idx="526">
                  <c:v>67.801999999999992</c:v>
                </c:pt>
                <c:pt idx="527">
                  <c:v>67.861000000000004</c:v>
                </c:pt>
                <c:pt idx="528">
                  <c:v>67.855999999999995</c:v>
                </c:pt>
                <c:pt idx="529">
                  <c:v>67.84</c:v>
                </c:pt>
                <c:pt idx="530">
                  <c:v>67.760999999999996</c:v>
                </c:pt>
                <c:pt idx="531">
                  <c:v>67.867999999999995</c:v>
                </c:pt>
                <c:pt idx="532">
                  <c:v>67.763999999999996</c:v>
                </c:pt>
                <c:pt idx="533">
                  <c:v>67.834999999999994</c:v>
                </c:pt>
                <c:pt idx="534">
                  <c:v>67.884</c:v>
                </c:pt>
                <c:pt idx="535">
                  <c:v>67.945999999999998</c:v>
                </c:pt>
                <c:pt idx="536">
                  <c:v>67.793999999999997</c:v>
                </c:pt>
                <c:pt idx="537">
                  <c:v>67.938999999999993</c:v>
                </c:pt>
                <c:pt idx="538">
                  <c:v>67.826999999999998</c:v>
                </c:pt>
                <c:pt idx="539">
                  <c:v>67.911000000000001</c:v>
                </c:pt>
                <c:pt idx="540">
                  <c:v>67.820999999999998</c:v>
                </c:pt>
                <c:pt idx="541">
                  <c:v>67.695999999999998</c:v>
                </c:pt>
                <c:pt idx="542">
                  <c:v>68.081999999999994</c:v>
                </c:pt>
                <c:pt idx="543">
                  <c:v>67.825999999999993</c:v>
                </c:pt>
                <c:pt idx="544">
                  <c:v>67.694000000000003</c:v>
                </c:pt>
                <c:pt idx="545">
                  <c:v>67.966999999999999</c:v>
                </c:pt>
                <c:pt idx="546">
                  <c:v>67.816000000000003</c:v>
                </c:pt>
                <c:pt idx="547">
                  <c:v>67.86999999999999</c:v>
                </c:pt>
                <c:pt idx="548">
                  <c:v>67.697000000000003</c:v>
                </c:pt>
                <c:pt idx="549">
                  <c:v>67.986000000000004</c:v>
                </c:pt>
                <c:pt idx="550">
                  <c:v>67.83</c:v>
                </c:pt>
                <c:pt idx="551">
                  <c:v>67.811999999999998</c:v>
                </c:pt>
                <c:pt idx="552">
                  <c:v>67.670999999999992</c:v>
                </c:pt>
                <c:pt idx="553">
                  <c:v>67.957999999999998</c:v>
                </c:pt>
                <c:pt idx="554">
                  <c:v>67.837000000000003</c:v>
                </c:pt>
                <c:pt idx="555">
                  <c:v>67.819999999999993</c:v>
                </c:pt>
                <c:pt idx="556">
                  <c:v>67.838999999999999</c:v>
                </c:pt>
                <c:pt idx="557">
                  <c:v>67.887999999999991</c:v>
                </c:pt>
                <c:pt idx="558">
                  <c:v>67.765000000000001</c:v>
                </c:pt>
                <c:pt idx="559">
                  <c:v>67.935000000000002</c:v>
                </c:pt>
                <c:pt idx="560">
                  <c:v>67.956000000000003</c:v>
                </c:pt>
                <c:pt idx="561">
                  <c:v>67.742999999999995</c:v>
                </c:pt>
                <c:pt idx="562">
                  <c:v>67.917999999999992</c:v>
                </c:pt>
                <c:pt idx="563">
                  <c:v>67.774000000000001</c:v>
                </c:pt>
                <c:pt idx="564">
                  <c:v>67.84</c:v>
                </c:pt>
                <c:pt idx="565">
                  <c:v>67.914000000000001</c:v>
                </c:pt>
                <c:pt idx="566">
                  <c:v>67.834999999999994</c:v>
                </c:pt>
                <c:pt idx="567">
                  <c:v>68.025999999999996</c:v>
                </c:pt>
                <c:pt idx="568">
                  <c:v>67.804000000000002</c:v>
                </c:pt>
                <c:pt idx="569">
                  <c:v>67.869</c:v>
                </c:pt>
                <c:pt idx="570">
                  <c:v>67.804000000000002</c:v>
                </c:pt>
                <c:pt idx="571">
                  <c:v>67.762999999999991</c:v>
                </c:pt>
                <c:pt idx="572">
                  <c:v>67.850999999999999</c:v>
                </c:pt>
                <c:pt idx="573">
                  <c:v>67.875999999999991</c:v>
                </c:pt>
                <c:pt idx="574">
                  <c:v>68.046999999999997</c:v>
                </c:pt>
                <c:pt idx="575">
                  <c:v>67.703999999999994</c:v>
                </c:pt>
                <c:pt idx="576">
                  <c:v>67.867999999999995</c:v>
                </c:pt>
                <c:pt idx="577">
                  <c:v>67.908000000000001</c:v>
                </c:pt>
                <c:pt idx="578">
                  <c:v>67.727000000000004</c:v>
                </c:pt>
                <c:pt idx="579">
                  <c:v>67.86999999999999</c:v>
                </c:pt>
                <c:pt idx="580">
                  <c:v>67.756</c:v>
                </c:pt>
                <c:pt idx="581">
                  <c:v>67.738</c:v>
                </c:pt>
                <c:pt idx="582">
                  <c:v>67.863</c:v>
                </c:pt>
                <c:pt idx="583">
                  <c:v>67.947000000000003</c:v>
                </c:pt>
                <c:pt idx="584">
                  <c:v>67.718999999999994</c:v>
                </c:pt>
                <c:pt idx="585">
                  <c:v>67.832999999999998</c:v>
                </c:pt>
                <c:pt idx="586">
                  <c:v>67.870999999999995</c:v>
                </c:pt>
                <c:pt idx="587">
                  <c:v>67.855000000000004</c:v>
                </c:pt>
                <c:pt idx="588">
                  <c:v>67.619</c:v>
                </c:pt>
                <c:pt idx="589">
                  <c:v>68.165999999999997</c:v>
                </c:pt>
                <c:pt idx="590">
                  <c:v>67.832999999999998</c:v>
                </c:pt>
                <c:pt idx="591">
                  <c:v>67.712000000000003</c:v>
                </c:pt>
                <c:pt idx="592">
                  <c:v>67.694000000000003</c:v>
                </c:pt>
                <c:pt idx="593">
                  <c:v>67.804999999999993</c:v>
                </c:pt>
                <c:pt idx="594">
                  <c:v>67.715000000000003</c:v>
                </c:pt>
                <c:pt idx="595">
                  <c:v>67.798000000000002</c:v>
                </c:pt>
                <c:pt idx="596">
                  <c:v>67.772999999999996</c:v>
                </c:pt>
                <c:pt idx="597">
                  <c:v>67.793999999999997</c:v>
                </c:pt>
                <c:pt idx="598">
                  <c:v>67.704999999999998</c:v>
                </c:pt>
                <c:pt idx="599">
                  <c:v>67.635999999999996</c:v>
                </c:pt>
                <c:pt idx="600">
                  <c:v>67.795999999999992</c:v>
                </c:pt>
                <c:pt idx="601">
                  <c:v>67.896000000000001</c:v>
                </c:pt>
                <c:pt idx="602">
                  <c:v>67.739999999999995</c:v>
                </c:pt>
                <c:pt idx="603">
                  <c:v>67.832999999999998</c:v>
                </c:pt>
                <c:pt idx="604">
                  <c:v>67.757999999999996</c:v>
                </c:pt>
                <c:pt idx="605">
                  <c:v>67.747</c:v>
                </c:pt>
                <c:pt idx="606">
                  <c:v>67.768999999999991</c:v>
                </c:pt>
                <c:pt idx="607">
                  <c:v>67.951999999999998</c:v>
                </c:pt>
                <c:pt idx="608">
                  <c:v>67.762</c:v>
                </c:pt>
                <c:pt idx="609">
                  <c:v>67.587000000000003</c:v>
                </c:pt>
                <c:pt idx="610">
                  <c:v>67.528999999999996</c:v>
                </c:pt>
                <c:pt idx="611">
                  <c:v>67.606999999999999</c:v>
                </c:pt>
                <c:pt idx="612">
                  <c:v>67.704999999999998</c:v>
                </c:pt>
                <c:pt idx="613">
                  <c:v>67.896000000000001</c:v>
                </c:pt>
                <c:pt idx="614">
                  <c:v>67.679999999999993</c:v>
                </c:pt>
                <c:pt idx="615">
                  <c:v>67.959999999999994</c:v>
                </c:pt>
                <c:pt idx="616">
                  <c:v>67.885999999999996</c:v>
                </c:pt>
                <c:pt idx="617">
                  <c:v>67.676000000000002</c:v>
                </c:pt>
                <c:pt idx="618">
                  <c:v>67.683999999999997</c:v>
                </c:pt>
                <c:pt idx="619">
                  <c:v>67.810999999999993</c:v>
                </c:pt>
                <c:pt idx="620">
                  <c:v>67.69</c:v>
                </c:pt>
                <c:pt idx="621">
                  <c:v>67.61699999999999</c:v>
                </c:pt>
                <c:pt idx="622">
                  <c:v>67.706000000000003</c:v>
                </c:pt>
                <c:pt idx="623">
                  <c:v>67.557000000000002</c:v>
                </c:pt>
                <c:pt idx="624">
                  <c:v>67.662999999999997</c:v>
                </c:pt>
                <c:pt idx="625">
                  <c:v>67.626999999999995</c:v>
                </c:pt>
                <c:pt idx="626">
                  <c:v>67.73</c:v>
                </c:pt>
                <c:pt idx="627">
                  <c:v>67.780999999999992</c:v>
                </c:pt>
                <c:pt idx="628">
                  <c:v>67.768999999999991</c:v>
                </c:pt>
                <c:pt idx="629">
                  <c:v>67.613</c:v>
                </c:pt>
                <c:pt idx="630">
                  <c:v>67.521000000000001</c:v>
                </c:pt>
                <c:pt idx="631">
                  <c:v>67.789000000000001</c:v>
                </c:pt>
                <c:pt idx="632">
                  <c:v>67.751999999999995</c:v>
                </c:pt>
                <c:pt idx="633">
                  <c:v>67.722999999999999</c:v>
                </c:pt>
                <c:pt idx="634">
                  <c:v>67.682000000000002</c:v>
                </c:pt>
                <c:pt idx="635">
                  <c:v>67.765999999999991</c:v>
                </c:pt>
                <c:pt idx="636">
                  <c:v>67.600999999999999</c:v>
                </c:pt>
                <c:pt idx="637">
                  <c:v>67.445999999999998</c:v>
                </c:pt>
                <c:pt idx="638">
                  <c:v>67.533000000000001</c:v>
                </c:pt>
                <c:pt idx="639">
                  <c:v>67.664999999999992</c:v>
                </c:pt>
                <c:pt idx="640">
                  <c:v>67.784999999999997</c:v>
                </c:pt>
                <c:pt idx="641">
                  <c:v>67.805999999999997</c:v>
                </c:pt>
                <c:pt idx="642">
                  <c:v>67.703999999999994</c:v>
                </c:pt>
                <c:pt idx="643">
                  <c:v>67.614999999999995</c:v>
                </c:pt>
                <c:pt idx="644">
                  <c:v>67.646999999999991</c:v>
                </c:pt>
                <c:pt idx="645">
                  <c:v>67.632999999999996</c:v>
                </c:pt>
                <c:pt idx="646">
                  <c:v>67.77</c:v>
                </c:pt>
                <c:pt idx="647">
                  <c:v>67.661000000000001</c:v>
                </c:pt>
                <c:pt idx="648">
                  <c:v>67.507999999999996</c:v>
                </c:pt>
                <c:pt idx="649">
                  <c:v>67.61</c:v>
                </c:pt>
                <c:pt idx="650">
                  <c:v>67.494</c:v>
                </c:pt>
                <c:pt idx="651">
                  <c:v>67.756999999999991</c:v>
                </c:pt>
                <c:pt idx="652">
                  <c:v>67.801000000000002</c:v>
                </c:pt>
                <c:pt idx="653">
                  <c:v>67.822999999999993</c:v>
                </c:pt>
                <c:pt idx="654">
                  <c:v>67.67</c:v>
                </c:pt>
                <c:pt idx="655">
                  <c:v>67.698999999999998</c:v>
                </c:pt>
                <c:pt idx="656">
                  <c:v>67.576999999999998</c:v>
                </c:pt>
                <c:pt idx="657">
                  <c:v>67.581999999999994</c:v>
                </c:pt>
                <c:pt idx="658">
                  <c:v>67.626999999999995</c:v>
                </c:pt>
                <c:pt idx="659">
                  <c:v>67.518999999999991</c:v>
                </c:pt>
                <c:pt idx="660">
                  <c:v>67.706999999999994</c:v>
                </c:pt>
                <c:pt idx="661">
                  <c:v>67.74799999999999</c:v>
                </c:pt>
                <c:pt idx="662">
                  <c:v>67.709000000000003</c:v>
                </c:pt>
                <c:pt idx="663">
                  <c:v>67.715999999999994</c:v>
                </c:pt>
                <c:pt idx="664">
                  <c:v>67.575000000000003</c:v>
                </c:pt>
                <c:pt idx="665">
                  <c:v>67.664999999999992</c:v>
                </c:pt>
                <c:pt idx="666">
                  <c:v>67.706999999999994</c:v>
                </c:pt>
                <c:pt idx="667">
                  <c:v>67.600999999999999</c:v>
                </c:pt>
                <c:pt idx="668">
                  <c:v>67.733000000000004</c:v>
                </c:pt>
                <c:pt idx="669">
                  <c:v>67.688000000000002</c:v>
                </c:pt>
                <c:pt idx="670">
                  <c:v>67.489999999999995</c:v>
                </c:pt>
                <c:pt idx="671">
                  <c:v>67.855999999999995</c:v>
                </c:pt>
                <c:pt idx="672">
                  <c:v>67.292999999999992</c:v>
                </c:pt>
                <c:pt idx="673">
                  <c:v>67.692999999999998</c:v>
                </c:pt>
                <c:pt idx="674">
                  <c:v>67.486999999999995</c:v>
                </c:pt>
                <c:pt idx="675">
                  <c:v>67.56</c:v>
                </c:pt>
                <c:pt idx="676">
                  <c:v>67.584999999999994</c:v>
                </c:pt>
                <c:pt idx="677">
                  <c:v>67.546999999999997</c:v>
                </c:pt>
                <c:pt idx="678">
                  <c:v>67.515000000000001</c:v>
                </c:pt>
                <c:pt idx="679">
                  <c:v>67.628999999999991</c:v>
                </c:pt>
                <c:pt idx="680">
                  <c:v>67.355999999999995</c:v>
                </c:pt>
                <c:pt idx="681">
                  <c:v>67.66</c:v>
                </c:pt>
                <c:pt idx="682">
                  <c:v>67.447000000000003</c:v>
                </c:pt>
                <c:pt idx="683">
                  <c:v>67.619</c:v>
                </c:pt>
                <c:pt idx="684">
                  <c:v>67.658000000000001</c:v>
                </c:pt>
                <c:pt idx="685">
                  <c:v>67.680999999999997</c:v>
                </c:pt>
                <c:pt idx="686">
                  <c:v>67.352000000000004</c:v>
                </c:pt>
                <c:pt idx="687">
                  <c:v>67.643000000000001</c:v>
                </c:pt>
                <c:pt idx="688">
                  <c:v>67.322999999999993</c:v>
                </c:pt>
                <c:pt idx="689">
                  <c:v>67.418999999999997</c:v>
                </c:pt>
                <c:pt idx="690">
                  <c:v>67.634999999999991</c:v>
                </c:pt>
                <c:pt idx="691">
                  <c:v>67.560999999999993</c:v>
                </c:pt>
                <c:pt idx="692">
                  <c:v>67.326999999999998</c:v>
                </c:pt>
                <c:pt idx="693">
                  <c:v>67.423999999999992</c:v>
                </c:pt>
                <c:pt idx="694">
                  <c:v>67.274000000000001</c:v>
                </c:pt>
                <c:pt idx="695">
                  <c:v>67.506999999999991</c:v>
                </c:pt>
                <c:pt idx="696">
                  <c:v>67.453999999999994</c:v>
                </c:pt>
                <c:pt idx="697">
                  <c:v>67.542999999999992</c:v>
                </c:pt>
                <c:pt idx="698">
                  <c:v>67.602999999999994</c:v>
                </c:pt>
                <c:pt idx="699">
                  <c:v>67.628</c:v>
                </c:pt>
                <c:pt idx="700">
                  <c:v>67.474999999999994</c:v>
                </c:pt>
                <c:pt idx="701">
                  <c:v>67.504999999999995</c:v>
                </c:pt>
                <c:pt idx="702">
                  <c:v>67.572000000000003</c:v>
                </c:pt>
                <c:pt idx="703">
                  <c:v>67.548000000000002</c:v>
                </c:pt>
                <c:pt idx="704">
                  <c:v>67.622</c:v>
                </c:pt>
                <c:pt idx="705">
                  <c:v>67.369</c:v>
                </c:pt>
                <c:pt idx="706">
                  <c:v>67.608000000000004</c:v>
                </c:pt>
                <c:pt idx="707">
                  <c:v>67.343000000000004</c:v>
                </c:pt>
                <c:pt idx="708">
                  <c:v>67.676999999999992</c:v>
                </c:pt>
                <c:pt idx="709">
                  <c:v>67.682999999999993</c:v>
                </c:pt>
                <c:pt idx="710">
                  <c:v>67.402999999999992</c:v>
                </c:pt>
                <c:pt idx="711">
                  <c:v>67.370999999999995</c:v>
                </c:pt>
                <c:pt idx="712">
                  <c:v>67.584999999999994</c:v>
                </c:pt>
                <c:pt idx="713">
                  <c:v>67.356999999999999</c:v>
                </c:pt>
                <c:pt idx="714">
                  <c:v>67.533999999999992</c:v>
                </c:pt>
                <c:pt idx="715">
                  <c:v>67.414000000000001</c:v>
                </c:pt>
                <c:pt idx="716">
                  <c:v>67.430999999999997</c:v>
                </c:pt>
                <c:pt idx="717">
                  <c:v>67.430999999999997</c:v>
                </c:pt>
                <c:pt idx="718">
                  <c:v>67.640999999999991</c:v>
                </c:pt>
                <c:pt idx="719">
                  <c:v>67.617999999999995</c:v>
                </c:pt>
                <c:pt idx="720">
                  <c:v>67.515000000000001</c:v>
                </c:pt>
                <c:pt idx="721">
                  <c:v>67.643000000000001</c:v>
                </c:pt>
                <c:pt idx="722">
                  <c:v>67.372</c:v>
                </c:pt>
                <c:pt idx="723">
                  <c:v>67.441999999999993</c:v>
                </c:pt>
                <c:pt idx="724">
                  <c:v>67.608000000000004</c:v>
                </c:pt>
                <c:pt idx="725">
                  <c:v>67.448999999999998</c:v>
                </c:pt>
                <c:pt idx="726">
                  <c:v>67.546999999999997</c:v>
                </c:pt>
                <c:pt idx="727">
                  <c:v>67.402000000000001</c:v>
                </c:pt>
                <c:pt idx="728">
                  <c:v>67.509</c:v>
                </c:pt>
                <c:pt idx="729">
                  <c:v>67.381999999999991</c:v>
                </c:pt>
                <c:pt idx="730">
                  <c:v>67.456999999999994</c:v>
                </c:pt>
                <c:pt idx="731">
                  <c:v>67.477000000000004</c:v>
                </c:pt>
                <c:pt idx="732">
                  <c:v>67.191000000000003</c:v>
                </c:pt>
                <c:pt idx="733">
                  <c:v>67.262999999999991</c:v>
                </c:pt>
                <c:pt idx="734">
                  <c:v>67.280999999999992</c:v>
                </c:pt>
                <c:pt idx="735">
                  <c:v>67.474000000000004</c:v>
                </c:pt>
                <c:pt idx="736">
                  <c:v>67.378999999999991</c:v>
                </c:pt>
                <c:pt idx="737">
                  <c:v>67.504999999999995</c:v>
                </c:pt>
                <c:pt idx="738">
                  <c:v>67.510999999999996</c:v>
                </c:pt>
                <c:pt idx="739">
                  <c:v>67.378</c:v>
                </c:pt>
                <c:pt idx="740">
                  <c:v>67.396000000000001</c:v>
                </c:pt>
                <c:pt idx="741">
                  <c:v>67.397999999999996</c:v>
                </c:pt>
                <c:pt idx="742">
                  <c:v>67.378999999999991</c:v>
                </c:pt>
                <c:pt idx="743">
                  <c:v>67.341999999999999</c:v>
                </c:pt>
                <c:pt idx="744">
                  <c:v>67.468999999999994</c:v>
                </c:pt>
                <c:pt idx="745">
                  <c:v>67.489999999999995</c:v>
                </c:pt>
                <c:pt idx="746">
                  <c:v>67.331000000000003</c:v>
                </c:pt>
                <c:pt idx="747">
                  <c:v>67.37299999999999</c:v>
                </c:pt>
                <c:pt idx="748">
                  <c:v>67.463999999999999</c:v>
                </c:pt>
                <c:pt idx="749">
                  <c:v>67.494</c:v>
                </c:pt>
                <c:pt idx="750">
                  <c:v>67.39</c:v>
                </c:pt>
                <c:pt idx="751">
                  <c:v>67.423999999999992</c:v>
                </c:pt>
                <c:pt idx="752">
                  <c:v>67.436999999999998</c:v>
                </c:pt>
                <c:pt idx="753">
                  <c:v>67.376999999999995</c:v>
                </c:pt>
                <c:pt idx="754">
                  <c:v>67.319000000000003</c:v>
                </c:pt>
                <c:pt idx="755">
                  <c:v>67.593999999999994</c:v>
                </c:pt>
                <c:pt idx="756">
                  <c:v>67.372</c:v>
                </c:pt>
                <c:pt idx="757">
                  <c:v>67.457999999999998</c:v>
                </c:pt>
                <c:pt idx="758">
                  <c:v>67.319999999999993</c:v>
                </c:pt>
                <c:pt idx="759">
                  <c:v>67.37299999999999</c:v>
                </c:pt>
                <c:pt idx="760">
                  <c:v>67.468000000000004</c:v>
                </c:pt>
                <c:pt idx="761">
                  <c:v>67.399000000000001</c:v>
                </c:pt>
                <c:pt idx="762">
                  <c:v>67.396999999999991</c:v>
                </c:pt>
                <c:pt idx="763">
                  <c:v>67.277000000000001</c:v>
                </c:pt>
                <c:pt idx="764">
                  <c:v>67.588999999999999</c:v>
                </c:pt>
                <c:pt idx="765">
                  <c:v>67.22</c:v>
                </c:pt>
                <c:pt idx="766">
                  <c:v>67.352999999999994</c:v>
                </c:pt>
                <c:pt idx="767">
                  <c:v>67.530999999999992</c:v>
                </c:pt>
                <c:pt idx="768">
                  <c:v>67.423000000000002</c:v>
                </c:pt>
                <c:pt idx="769">
                  <c:v>67.616</c:v>
                </c:pt>
                <c:pt idx="770">
                  <c:v>67.221999999999994</c:v>
                </c:pt>
                <c:pt idx="771">
                  <c:v>67.36399999999999</c:v>
                </c:pt>
                <c:pt idx="772">
                  <c:v>67.167000000000002</c:v>
                </c:pt>
                <c:pt idx="773">
                  <c:v>67.661000000000001</c:v>
                </c:pt>
                <c:pt idx="774">
                  <c:v>67.388999999999996</c:v>
                </c:pt>
                <c:pt idx="775">
                  <c:v>67.272999999999996</c:v>
                </c:pt>
                <c:pt idx="776">
                  <c:v>67.441000000000003</c:v>
                </c:pt>
                <c:pt idx="777">
                  <c:v>67.191999999999993</c:v>
                </c:pt>
                <c:pt idx="778">
                  <c:v>67.17</c:v>
                </c:pt>
                <c:pt idx="779">
                  <c:v>67.411999999999992</c:v>
                </c:pt>
                <c:pt idx="780">
                  <c:v>67.218000000000004</c:v>
                </c:pt>
                <c:pt idx="781">
                  <c:v>67.472999999999999</c:v>
                </c:pt>
                <c:pt idx="782">
                  <c:v>67.253</c:v>
                </c:pt>
                <c:pt idx="783">
                  <c:v>67.319000000000003</c:v>
                </c:pt>
                <c:pt idx="784">
                  <c:v>67.244</c:v>
                </c:pt>
                <c:pt idx="785">
                  <c:v>67.23</c:v>
                </c:pt>
                <c:pt idx="786">
                  <c:v>67.289999999999992</c:v>
                </c:pt>
                <c:pt idx="787">
                  <c:v>67.253</c:v>
                </c:pt>
                <c:pt idx="788">
                  <c:v>67.338999999999999</c:v>
                </c:pt>
                <c:pt idx="789">
                  <c:v>67.317999999999998</c:v>
                </c:pt>
                <c:pt idx="790">
                  <c:v>67.331000000000003</c:v>
                </c:pt>
                <c:pt idx="791">
                  <c:v>67.322000000000003</c:v>
                </c:pt>
                <c:pt idx="792">
                  <c:v>67.253</c:v>
                </c:pt>
                <c:pt idx="793">
                  <c:v>67.393000000000001</c:v>
                </c:pt>
                <c:pt idx="794">
                  <c:v>67.111999999999995</c:v>
                </c:pt>
                <c:pt idx="795">
                  <c:v>67.403999999999996</c:v>
                </c:pt>
                <c:pt idx="796">
                  <c:v>67.286999999999992</c:v>
                </c:pt>
                <c:pt idx="797">
                  <c:v>67.188000000000002</c:v>
                </c:pt>
                <c:pt idx="798">
                  <c:v>67.173000000000002</c:v>
                </c:pt>
                <c:pt idx="799">
                  <c:v>67.397999999999996</c:v>
                </c:pt>
                <c:pt idx="800">
                  <c:v>67.429000000000002</c:v>
                </c:pt>
                <c:pt idx="801">
                  <c:v>67.150999999999996</c:v>
                </c:pt>
                <c:pt idx="802">
                  <c:v>67.212000000000003</c:v>
                </c:pt>
                <c:pt idx="803">
                  <c:v>67.346000000000004</c:v>
                </c:pt>
                <c:pt idx="804">
                  <c:v>67.170999999999992</c:v>
                </c:pt>
                <c:pt idx="805">
                  <c:v>67.084999999999994</c:v>
                </c:pt>
                <c:pt idx="806">
                  <c:v>67.363</c:v>
                </c:pt>
                <c:pt idx="807">
                  <c:v>67.158999999999992</c:v>
                </c:pt>
                <c:pt idx="808">
                  <c:v>67.212000000000003</c:v>
                </c:pt>
                <c:pt idx="809">
                  <c:v>67.179999999999993</c:v>
                </c:pt>
                <c:pt idx="810">
                  <c:v>67.480999999999995</c:v>
                </c:pt>
                <c:pt idx="811">
                  <c:v>67.352999999999994</c:v>
                </c:pt>
                <c:pt idx="812">
                  <c:v>67.438000000000002</c:v>
                </c:pt>
                <c:pt idx="813">
                  <c:v>67.198999999999998</c:v>
                </c:pt>
                <c:pt idx="814">
                  <c:v>67.287999999999997</c:v>
                </c:pt>
                <c:pt idx="815">
                  <c:v>67.500999999999991</c:v>
                </c:pt>
                <c:pt idx="816">
                  <c:v>67.256999999999991</c:v>
                </c:pt>
                <c:pt idx="817">
                  <c:v>67.292999999999992</c:v>
                </c:pt>
                <c:pt idx="818">
                  <c:v>67.185000000000002</c:v>
                </c:pt>
                <c:pt idx="819">
                  <c:v>67.207999999999998</c:v>
                </c:pt>
                <c:pt idx="820">
                  <c:v>67.352999999999994</c:v>
                </c:pt>
                <c:pt idx="821">
                  <c:v>67.191000000000003</c:v>
                </c:pt>
                <c:pt idx="822">
                  <c:v>67.445999999999998</c:v>
                </c:pt>
                <c:pt idx="823">
                  <c:v>67.268999999999991</c:v>
                </c:pt>
                <c:pt idx="824">
                  <c:v>67.060999999999993</c:v>
                </c:pt>
                <c:pt idx="825">
                  <c:v>67.08</c:v>
                </c:pt>
                <c:pt idx="826">
                  <c:v>67.313999999999993</c:v>
                </c:pt>
                <c:pt idx="827">
                  <c:v>67.194000000000003</c:v>
                </c:pt>
                <c:pt idx="828">
                  <c:v>67.241</c:v>
                </c:pt>
                <c:pt idx="829">
                  <c:v>67.16</c:v>
                </c:pt>
                <c:pt idx="830">
                  <c:v>67.396000000000001</c:v>
                </c:pt>
                <c:pt idx="831">
                  <c:v>67.340999999999994</c:v>
                </c:pt>
                <c:pt idx="832">
                  <c:v>67.170999999999992</c:v>
                </c:pt>
                <c:pt idx="833">
                  <c:v>67.192999999999998</c:v>
                </c:pt>
                <c:pt idx="834">
                  <c:v>67.271000000000001</c:v>
                </c:pt>
                <c:pt idx="835">
                  <c:v>67.13</c:v>
                </c:pt>
                <c:pt idx="836">
                  <c:v>67.09</c:v>
                </c:pt>
                <c:pt idx="837">
                  <c:v>67.158999999999992</c:v>
                </c:pt>
                <c:pt idx="838">
                  <c:v>67.31</c:v>
                </c:pt>
                <c:pt idx="839">
                  <c:v>67.358999999999995</c:v>
                </c:pt>
                <c:pt idx="840">
                  <c:v>67.131999999999991</c:v>
                </c:pt>
                <c:pt idx="841">
                  <c:v>67.009999999999991</c:v>
                </c:pt>
                <c:pt idx="842">
                  <c:v>67.070999999999998</c:v>
                </c:pt>
                <c:pt idx="843">
                  <c:v>67.16</c:v>
                </c:pt>
                <c:pt idx="844">
                  <c:v>67.167000000000002</c:v>
                </c:pt>
                <c:pt idx="845">
                  <c:v>67.122</c:v>
                </c:pt>
                <c:pt idx="846">
                  <c:v>67.155999999999992</c:v>
                </c:pt>
                <c:pt idx="847">
                  <c:v>67.353999999999999</c:v>
                </c:pt>
                <c:pt idx="848">
                  <c:v>67.49499999999999</c:v>
                </c:pt>
                <c:pt idx="849">
                  <c:v>67.256</c:v>
                </c:pt>
                <c:pt idx="850">
                  <c:v>67.310999999999993</c:v>
                </c:pt>
                <c:pt idx="851">
                  <c:v>67.289999999999992</c:v>
                </c:pt>
                <c:pt idx="852">
                  <c:v>67.054000000000002</c:v>
                </c:pt>
                <c:pt idx="853">
                  <c:v>67.307000000000002</c:v>
                </c:pt>
                <c:pt idx="854">
                  <c:v>67.36</c:v>
                </c:pt>
                <c:pt idx="855">
                  <c:v>67.155000000000001</c:v>
                </c:pt>
                <c:pt idx="856">
                  <c:v>66.938999999999993</c:v>
                </c:pt>
                <c:pt idx="857">
                  <c:v>67.102000000000004</c:v>
                </c:pt>
                <c:pt idx="858">
                  <c:v>67.24799999999999</c:v>
                </c:pt>
                <c:pt idx="859">
                  <c:v>67.066000000000003</c:v>
                </c:pt>
                <c:pt idx="860">
                  <c:v>67.087000000000003</c:v>
                </c:pt>
                <c:pt idx="861">
                  <c:v>67.072999999999993</c:v>
                </c:pt>
                <c:pt idx="862">
                  <c:v>67.350999999999999</c:v>
                </c:pt>
                <c:pt idx="863">
                  <c:v>67.248999999999995</c:v>
                </c:pt>
                <c:pt idx="864">
                  <c:v>67.343000000000004</c:v>
                </c:pt>
                <c:pt idx="865">
                  <c:v>67.063999999999993</c:v>
                </c:pt>
                <c:pt idx="866">
                  <c:v>67.304999999999993</c:v>
                </c:pt>
                <c:pt idx="867">
                  <c:v>67.218999999999994</c:v>
                </c:pt>
                <c:pt idx="868">
                  <c:v>67.010999999999996</c:v>
                </c:pt>
                <c:pt idx="869">
                  <c:v>67.185000000000002</c:v>
                </c:pt>
                <c:pt idx="870">
                  <c:v>67.180999999999997</c:v>
                </c:pt>
                <c:pt idx="871">
                  <c:v>67.078999999999994</c:v>
                </c:pt>
                <c:pt idx="872">
                  <c:v>67.185000000000002</c:v>
                </c:pt>
                <c:pt idx="873">
                  <c:v>67.006</c:v>
                </c:pt>
                <c:pt idx="874">
                  <c:v>67.182000000000002</c:v>
                </c:pt>
                <c:pt idx="875">
                  <c:v>66.911999999999992</c:v>
                </c:pt>
                <c:pt idx="876">
                  <c:v>67.081000000000003</c:v>
                </c:pt>
                <c:pt idx="877">
                  <c:v>67.09</c:v>
                </c:pt>
                <c:pt idx="878">
                  <c:v>67.155000000000001</c:v>
                </c:pt>
                <c:pt idx="879">
                  <c:v>67.284999999999997</c:v>
                </c:pt>
                <c:pt idx="880">
                  <c:v>66.953999999999994</c:v>
                </c:pt>
                <c:pt idx="881">
                  <c:v>67.093000000000004</c:v>
                </c:pt>
                <c:pt idx="882">
                  <c:v>67.210999999999999</c:v>
                </c:pt>
                <c:pt idx="883">
                  <c:v>67.063999999999993</c:v>
                </c:pt>
                <c:pt idx="884">
                  <c:v>66.989999999999995</c:v>
                </c:pt>
                <c:pt idx="885">
                  <c:v>67.198999999999998</c:v>
                </c:pt>
                <c:pt idx="886">
                  <c:v>67.174999999999997</c:v>
                </c:pt>
                <c:pt idx="887">
                  <c:v>67.171999999999997</c:v>
                </c:pt>
                <c:pt idx="888">
                  <c:v>67.024000000000001</c:v>
                </c:pt>
                <c:pt idx="889">
                  <c:v>67.147999999999996</c:v>
                </c:pt>
                <c:pt idx="890">
                  <c:v>67.040999999999997</c:v>
                </c:pt>
                <c:pt idx="891">
                  <c:v>67.122</c:v>
                </c:pt>
                <c:pt idx="892">
                  <c:v>67.152999999999992</c:v>
                </c:pt>
                <c:pt idx="893">
                  <c:v>67.08</c:v>
                </c:pt>
                <c:pt idx="894">
                  <c:v>67</c:v>
                </c:pt>
                <c:pt idx="895">
                  <c:v>67.182000000000002</c:v>
                </c:pt>
                <c:pt idx="896">
                  <c:v>67.188000000000002</c:v>
                </c:pt>
                <c:pt idx="897">
                  <c:v>67.034999999999997</c:v>
                </c:pt>
                <c:pt idx="898">
                  <c:v>67.135999999999996</c:v>
                </c:pt>
                <c:pt idx="899">
                  <c:v>67.097999999999999</c:v>
                </c:pt>
                <c:pt idx="900">
                  <c:v>66.962000000000003</c:v>
                </c:pt>
                <c:pt idx="901">
                  <c:v>67.11699999999999</c:v>
                </c:pt>
                <c:pt idx="902">
                  <c:v>67.05</c:v>
                </c:pt>
                <c:pt idx="903">
                  <c:v>67.11</c:v>
                </c:pt>
                <c:pt idx="904">
                  <c:v>67.183999999999997</c:v>
                </c:pt>
                <c:pt idx="905">
                  <c:v>67.225999999999999</c:v>
                </c:pt>
                <c:pt idx="906">
                  <c:v>66.94</c:v>
                </c:pt>
                <c:pt idx="907">
                  <c:v>67.116</c:v>
                </c:pt>
                <c:pt idx="908">
                  <c:v>67.128</c:v>
                </c:pt>
                <c:pt idx="909">
                  <c:v>66.99499999999999</c:v>
                </c:pt>
                <c:pt idx="910">
                  <c:v>67.012</c:v>
                </c:pt>
                <c:pt idx="911">
                  <c:v>67.081999999999994</c:v>
                </c:pt>
                <c:pt idx="912">
                  <c:v>67.048000000000002</c:v>
                </c:pt>
                <c:pt idx="913">
                  <c:v>67.010999999999996</c:v>
                </c:pt>
                <c:pt idx="914">
                  <c:v>67.010999999999996</c:v>
                </c:pt>
                <c:pt idx="915">
                  <c:v>66.903999999999996</c:v>
                </c:pt>
                <c:pt idx="916">
                  <c:v>67.262999999999991</c:v>
                </c:pt>
                <c:pt idx="917">
                  <c:v>67.397999999999996</c:v>
                </c:pt>
                <c:pt idx="918">
                  <c:v>67.352000000000004</c:v>
                </c:pt>
                <c:pt idx="919">
                  <c:v>67.265000000000001</c:v>
                </c:pt>
                <c:pt idx="920">
                  <c:v>67.512999999999991</c:v>
                </c:pt>
                <c:pt idx="921">
                  <c:v>67.438000000000002</c:v>
                </c:pt>
                <c:pt idx="922">
                  <c:v>67.48</c:v>
                </c:pt>
                <c:pt idx="923">
                  <c:v>67.334999999999994</c:v>
                </c:pt>
                <c:pt idx="924">
                  <c:v>67.540999999999997</c:v>
                </c:pt>
                <c:pt idx="925">
                  <c:v>67.537999999999997</c:v>
                </c:pt>
                <c:pt idx="926">
                  <c:v>67.430999999999997</c:v>
                </c:pt>
                <c:pt idx="927">
                  <c:v>67.415999999999997</c:v>
                </c:pt>
                <c:pt idx="928">
                  <c:v>67.503999999999991</c:v>
                </c:pt>
                <c:pt idx="929">
                  <c:v>67.429999999999993</c:v>
                </c:pt>
                <c:pt idx="930">
                  <c:v>67.533000000000001</c:v>
                </c:pt>
                <c:pt idx="931">
                  <c:v>67.328000000000003</c:v>
                </c:pt>
                <c:pt idx="932">
                  <c:v>67.506999999999991</c:v>
                </c:pt>
                <c:pt idx="933">
                  <c:v>67.646000000000001</c:v>
                </c:pt>
                <c:pt idx="934">
                  <c:v>67.542000000000002</c:v>
                </c:pt>
                <c:pt idx="935">
                  <c:v>67.472999999999999</c:v>
                </c:pt>
                <c:pt idx="936">
                  <c:v>67.506</c:v>
                </c:pt>
                <c:pt idx="937">
                  <c:v>67.215999999999994</c:v>
                </c:pt>
                <c:pt idx="938">
                  <c:v>67.506</c:v>
                </c:pt>
                <c:pt idx="939">
                  <c:v>67.506999999999991</c:v>
                </c:pt>
                <c:pt idx="940">
                  <c:v>67.477999999999994</c:v>
                </c:pt>
                <c:pt idx="941">
                  <c:v>67.37299999999999</c:v>
                </c:pt>
                <c:pt idx="942">
                  <c:v>67.414000000000001</c:v>
                </c:pt>
                <c:pt idx="943">
                  <c:v>67.486999999999995</c:v>
                </c:pt>
                <c:pt idx="944">
                  <c:v>67.694999999999993</c:v>
                </c:pt>
                <c:pt idx="945">
                  <c:v>67.405000000000001</c:v>
                </c:pt>
                <c:pt idx="946">
                  <c:v>67.471000000000004</c:v>
                </c:pt>
                <c:pt idx="947">
                  <c:v>67.471000000000004</c:v>
                </c:pt>
                <c:pt idx="948">
                  <c:v>67.263999999999996</c:v>
                </c:pt>
                <c:pt idx="949">
                  <c:v>67.531999999999996</c:v>
                </c:pt>
                <c:pt idx="950">
                  <c:v>67.608000000000004</c:v>
                </c:pt>
                <c:pt idx="951">
                  <c:v>67.335999999999999</c:v>
                </c:pt>
                <c:pt idx="952">
                  <c:v>67.435000000000002</c:v>
                </c:pt>
                <c:pt idx="953">
                  <c:v>67.417000000000002</c:v>
                </c:pt>
                <c:pt idx="954">
                  <c:v>67.575000000000003</c:v>
                </c:pt>
                <c:pt idx="955">
                  <c:v>67.215000000000003</c:v>
                </c:pt>
                <c:pt idx="956">
                  <c:v>67.484999999999999</c:v>
                </c:pt>
                <c:pt idx="957">
                  <c:v>67.391999999999996</c:v>
                </c:pt>
                <c:pt idx="958">
                  <c:v>67.36</c:v>
                </c:pt>
                <c:pt idx="959">
                  <c:v>67.438000000000002</c:v>
                </c:pt>
                <c:pt idx="960">
                  <c:v>67.356999999999999</c:v>
                </c:pt>
                <c:pt idx="961">
                  <c:v>67.42</c:v>
                </c:pt>
                <c:pt idx="962">
                  <c:v>67.561999999999998</c:v>
                </c:pt>
                <c:pt idx="963">
                  <c:v>67.376999999999995</c:v>
                </c:pt>
                <c:pt idx="964">
                  <c:v>67.465000000000003</c:v>
                </c:pt>
                <c:pt idx="965">
                  <c:v>67.378999999999991</c:v>
                </c:pt>
                <c:pt idx="966">
                  <c:v>67.628999999999991</c:v>
                </c:pt>
                <c:pt idx="967">
                  <c:v>67.527999999999992</c:v>
                </c:pt>
                <c:pt idx="968">
                  <c:v>67.483000000000004</c:v>
                </c:pt>
                <c:pt idx="969">
                  <c:v>67.302999999999997</c:v>
                </c:pt>
                <c:pt idx="970">
                  <c:v>67.188000000000002</c:v>
                </c:pt>
                <c:pt idx="971">
                  <c:v>67.332999999999998</c:v>
                </c:pt>
                <c:pt idx="972">
                  <c:v>67.48899999999999</c:v>
                </c:pt>
                <c:pt idx="973">
                  <c:v>67.293999999999997</c:v>
                </c:pt>
                <c:pt idx="974">
                  <c:v>67</c:v>
                </c:pt>
                <c:pt idx="975">
                  <c:v>67.453000000000003</c:v>
                </c:pt>
                <c:pt idx="976">
                  <c:v>67.539000000000001</c:v>
                </c:pt>
                <c:pt idx="977">
                  <c:v>67.411999999999992</c:v>
                </c:pt>
                <c:pt idx="978">
                  <c:v>67.513999999999996</c:v>
                </c:pt>
                <c:pt idx="979">
                  <c:v>67.545999999999992</c:v>
                </c:pt>
                <c:pt idx="980">
                  <c:v>67.418999999999997</c:v>
                </c:pt>
                <c:pt idx="981">
                  <c:v>67.411000000000001</c:v>
                </c:pt>
                <c:pt idx="982">
                  <c:v>67.494</c:v>
                </c:pt>
                <c:pt idx="983">
                  <c:v>67.417000000000002</c:v>
                </c:pt>
                <c:pt idx="984">
                  <c:v>67.709000000000003</c:v>
                </c:pt>
                <c:pt idx="985">
                  <c:v>67.375</c:v>
                </c:pt>
                <c:pt idx="986">
                  <c:v>67.367999999999995</c:v>
                </c:pt>
                <c:pt idx="987">
                  <c:v>67.385999999999996</c:v>
                </c:pt>
                <c:pt idx="988">
                  <c:v>67.375</c:v>
                </c:pt>
                <c:pt idx="989">
                  <c:v>67.49499999999999</c:v>
                </c:pt>
                <c:pt idx="990">
                  <c:v>67.438000000000002</c:v>
                </c:pt>
                <c:pt idx="991">
                  <c:v>67.39</c:v>
                </c:pt>
                <c:pt idx="992">
                  <c:v>67.462999999999994</c:v>
                </c:pt>
                <c:pt idx="993">
                  <c:v>67.581000000000003</c:v>
                </c:pt>
                <c:pt idx="994">
                  <c:v>67.376999999999995</c:v>
                </c:pt>
                <c:pt idx="995">
                  <c:v>67.337000000000003</c:v>
                </c:pt>
                <c:pt idx="996">
                  <c:v>67.509999999999991</c:v>
                </c:pt>
                <c:pt idx="997">
                  <c:v>67.542000000000002</c:v>
                </c:pt>
                <c:pt idx="998">
                  <c:v>67.400999999999996</c:v>
                </c:pt>
                <c:pt idx="999">
                  <c:v>67.305999999999997</c:v>
                </c:pt>
                <c:pt idx="1000">
                  <c:v>67.471999999999994</c:v>
                </c:pt>
                <c:pt idx="1001">
                  <c:v>67.313999999999993</c:v>
                </c:pt>
                <c:pt idx="1002">
                  <c:v>67.320999999999998</c:v>
                </c:pt>
                <c:pt idx="1003">
                  <c:v>67.188999999999993</c:v>
                </c:pt>
                <c:pt idx="1004">
                  <c:v>67.376999999999995</c:v>
                </c:pt>
                <c:pt idx="1005">
                  <c:v>67.250999999999991</c:v>
                </c:pt>
                <c:pt idx="1006">
                  <c:v>67.49199999999999</c:v>
                </c:pt>
                <c:pt idx="1007">
                  <c:v>67.384999999999991</c:v>
                </c:pt>
                <c:pt idx="1008">
                  <c:v>67.507999999999996</c:v>
                </c:pt>
                <c:pt idx="1009">
                  <c:v>67.283999999999992</c:v>
                </c:pt>
                <c:pt idx="1010">
                  <c:v>67.605000000000004</c:v>
                </c:pt>
                <c:pt idx="1011">
                  <c:v>67.391999999999996</c:v>
                </c:pt>
                <c:pt idx="1012">
                  <c:v>67.494</c:v>
                </c:pt>
                <c:pt idx="1013">
                  <c:v>67.244</c:v>
                </c:pt>
                <c:pt idx="1014">
                  <c:v>67.221000000000004</c:v>
                </c:pt>
                <c:pt idx="1015">
                  <c:v>67.314999999999998</c:v>
                </c:pt>
                <c:pt idx="1016">
                  <c:v>67.388999999999996</c:v>
                </c:pt>
                <c:pt idx="1017">
                  <c:v>67.399999999999991</c:v>
                </c:pt>
                <c:pt idx="1018">
                  <c:v>67.444999999999993</c:v>
                </c:pt>
                <c:pt idx="1019">
                  <c:v>67.456999999999994</c:v>
                </c:pt>
                <c:pt idx="1020">
                  <c:v>67.390999999999991</c:v>
                </c:pt>
                <c:pt idx="1021">
                  <c:v>67.335999999999999</c:v>
                </c:pt>
                <c:pt idx="1022">
                  <c:v>67.474999999999994</c:v>
                </c:pt>
                <c:pt idx="1023">
                  <c:v>67.406999999999996</c:v>
                </c:pt>
                <c:pt idx="1024">
                  <c:v>67.256999999999991</c:v>
                </c:pt>
                <c:pt idx="1025">
                  <c:v>67.438000000000002</c:v>
                </c:pt>
                <c:pt idx="1026">
                  <c:v>67.352999999999994</c:v>
                </c:pt>
                <c:pt idx="1027">
                  <c:v>67.126999999999995</c:v>
                </c:pt>
                <c:pt idx="1028">
                  <c:v>67.471000000000004</c:v>
                </c:pt>
                <c:pt idx="1029">
                  <c:v>67.412999999999997</c:v>
                </c:pt>
                <c:pt idx="1030">
                  <c:v>67.527999999999992</c:v>
                </c:pt>
                <c:pt idx="1031">
                  <c:v>67.3</c:v>
                </c:pt>
                <c:pt idx="1032">
                  <c:v>67.298000000000002</c:v>
                </c:pt>
                <c:pt idx="1033">
                  <c:v>67.149999999999991</c:v>
                </c:pt>
                <c:pt idx="1034">
                  <c:v>67.376999999999995</c:v>
                </c:pt>
                <c:pt idx="1035">
                  <c:v>67.31</c:v>
                </c:pt>
                <c:pt idx="1036">
                  <c:v>67.372</c:v>
                </c:pt>
                <c:pt idx="1037">
                  <c:v>67.176000000000002</c:v>
                </c:pt>
                <c:pt idx="1038">
                  <c:v>67.430999999999997</c:v>
                </c:pt>
                <c:pt idx="1039">
                  <c:v>67.441000000000003</c:v>
                </c:pt>
                <c:pt idx="1040">
                  <c:v>67.302999999999997</c:v>
                </c:pt>
                <c:pt idx="1041">
                  <c:v>67.36399999999999</c:v>
                </c:pt>
                <c:pt idx="1042">
                  <c:v>67.63</c:v>
                </c:pt>
                <c:pt idx="1043">
                  <c:v>67.853999999999999</c:v>
                </c:pt>
                <c:pt idx="1044">
                  <c:v>67.766999999999996</c:v>
                </c:pt>
                <c:pt idx="1045">
                  <c:v>67.646000000000001</c:v>
                </c:pt>
                <c:pt idx="1046">
                  <c:v>67.814999999999998</c:v>
                </c:pt>
                <c:pt idx="1047">
                  <c:v>67.722999999999999</c:v>
                </c:pt>
                <c:pt idx="1048">
                  <c:v>67.861999999999995</c:v>
                </c:pt>
                <c:pt idx="1049">
                  <c:v>67.86399999999999</c:v>
                </c:pt>
                <c:pt idx="1050">
                  <c:v>67.834999999999994</c:v>
                </c:pt>
                <c:pt idx="1051">
                  <c:v>67.670999999999992</c:v>
                </c:pt>
                <c:pt idx="1052">
                  <c:v>67.831999999999994</c:v>
                </c:pt>
                <c:pt idx="1053">
                  <c:v>67.844999999999999</c:v>
                </c:pt>
                <c:pt idx="1054">
                  <c:v>67.804000000000002</c:v>
                </c:pt>
                <c:pt idx="1055">
                  <c:v>67.863</c:v>
                </c:pt>
                <c:pt idx="1056">
                  <c:v>67.775999999999996</c:v>
                </c:pt>
                <c:pt idx="1057">
                  <c:v>67.673999999999992</c:v>
                </c:pt>
                <c:pt idx="1058">
                  <c:v>67.893999999999991</c:v>
                </c:pt>
                <c:pt idx="1059">
                  <c:v>67.789000000000001</c:v>
                </c:pt>
                <c:pt idx="1060">
                  <c:v>67.536000000000001</c:v>
                </c:pt>
                <c:pt idx="1061">
                  <c:v>67.74799999999999</c:v>
                </c:pt>
                <c:pt idx="1062">
                  <c:v>67.709999999999994</c:v>
                </c:pt>
                <c:pt idx="1063">
                  <c:v>67.891999999999996</c:v>
                </c:pt>
                <c:pt idx="1064">
                  <c:v>67.753</c:v>
                </c:pt>
                <c:pt idx="1065">
                  <c:v>67.62299999999999</c:v>
                </c:pt>
                <c:pt idx="1066">
                  <c:v>67.887999999999991</c:v>
                </c:pt>
                <c:pt idx="1067">
                  <c:v>67.847999999999999</c:v>
                </c:pt>
                <c:pt idx="1068">
                  <c:v>67.625999999999991</c:v>
                </c:pt>
                <c:pt idx="1069">
                  <c:v>68.072000000000003</c:v>
                </c:pt>
                <c:pt idx="1070">
                  <c:v>67.765000000000001</c:v>
                </c:pt>
                <c:pt idx="1071">
                  <c:v>67.688999999999993</c:v>
                </c:pt>
                <c:pt idx="1072">
                  <c:v>67.771999999999991</c:v>
                </c:pt>
                <c:pt idx="1073">
                  <c:v>67.795000000000002</c:v>
                </c:pt>
                <c:pt idx="1074">
                  <c:v>67.522999999999996</c:v>
                </c:pt>
                <c:pt idx="1075">
                  <c:v>67.787999999999997</c:v>
                </c:pt>
                <c:pt idx="1076">
                  <c:v>67.793999999999997</c:v>
                </c:pt>
                <c:pt idx="1077">
                  <c:v>67.778999999999996</c:v>
                </c:pt>
                <c:pt idx="1078">
                  <c:v>67.861999999999995</c:v>
                </c:pt>
                <c:pt idx="1079">
                  <c:v>67.774000000000001</c:v>
                </c:pt>
                <c:pt idx="1080">
                  <c:v>68.057999999999993</c:v>
                </c:pt>
                <c:pt idx="1081">
                  <c:v>67.926000000000002</c:v>
                </c:pt>
                <c:pt idx="1082">
                  <c:v>67.59</c:v>
                </c:pt>
                <c:pt idx="1083">
                  <c:v>67.902999999999992</c:v>
                </c:pt>
                <c:pt idx="1084">
                  <c:v>67.658999999999992</c:v>
                </c:pt>
                <c:pt idx="1085">
                  <c:v>67.688000000000002</c:v>
                </c:pt>
                <c:pt idx="1086">
                  <c:v>67.888999999999996</c:v>
                </c:pt>
                <c:pt idx="1087">
                  <c:v>67.710999999999999</c:v>
                </c:pt>
                <c:pt idx="1088">
                  <c:v>67.756</c:v>
                </c:pt>
                <c:pt idx="1089">
                  <c:v>67.849999999999994</c:v>
                </c:pt>
                <c:pt idx="1090">
                  <c:v>67.733999999999995</c:v>
                </c:pt>
                <c:pt idx="1091">
                  <c:v>67.807000000000002</c:v>
                </c:pt>
                <c:pt idx="1092">
                  <c:v>67.882999999999996</c:v>
                </c:pt>
                <c:pt idx="1093">
                  <c:v>67.852000000000004</c:v>
                </c:pt>
                <c:pt idx="1094">
                  <c:v>67.977000000000004</c:v>
                </c:pt>
                <c:pt idx="1095">
                  <c:v>67.891999999999996</c:v>
                </c:pt>
                <c:pt idx="1096">
                  <c:v>67.731999999999999</c:v>
                </c:pt>
                <c:pt idx="1097">
                  <c:v>67.707999999999998</c:v>
                </c:pt>
                <c:pt idx="1098">
                  <c:v>67.808999999999997</c:v>
                </c:pt>
                <c:pt idx="1099">
                  <c:v>68.009</c:v>
                </c:pt>
                <c:pt idx="1100">
                  <c:v>67.774999999999991</c:v>
                </c:pt>
                <c:pt idx="1101">
                  <c:v>67.826999999999998</c:v>
                </c:pt>
                <c:pt idx="1102">
                  <c:v>67.733000000000004</c:v>
                </c:pt>
                <c:pt idx="1103">
                  <c:v>67.828000000000003</c:v>
                </c:pt>
                <c:pt idx="1104">
                  <c:v>67.793999999999997</c:v>
                </c:pt>
                <c:pt idx="1105">
                  <c:v>67.820999999999998</c:v>
                </c:pt>
                <c:pt idx="1106">
                  <c:v>67.728999999999999</c:v>
                </c:pt>
                <c:pt idx="1107">
                  <c:v>67.703999999999994</c:v>
                </c:pt>
                <c:pt idx="1108">
                  <c:v>67.841999999999999</c:v>
                </c:pt>
                <c:pt idx="1109">
                  <c:v>67.875999999999991</c:v>
                </c:pt>
                <c:pt idx="1110">
                  <c:v>67.613</c:v>
                </c:pt>
                <c:pt idx="1111">
                  <c:v>67.61699999999999</c:v>
                </c:pt>
                <c:pt idx="1112">
                  <c:v>67.765000000000001</c:v>
                </c:pt>
                <c:pt idx="1113">
                  <c:v>67.911000000000001</c:v>
                </c:pt>
                <c:pt idx="1114">
                  <c:v>67.828999999999994</c:v>
                </c:pt>
                <c:pt idx="1115">
                  <c:v>67.73899999999999</c:v>
                </c:pt>
                <c:pt idx="1116">
                  <c:v>67.658000000000001</c:v>
                </c:pt>
                <c:pt idx="1117">
                  <c:v>67.61699999999999</c:v>
                </c:pt>
                <c:pt idx="1118">
                  <c:v>67.86999999999999</c:v>
                </c:pt>
                <c:pt idx="1119">
                  <c:v>67.727000000000004</c:v>
                </c:pt>
                <c:pt idx="1120">
                  <c:v>67.781999999999996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 0.1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Sheet1!$G$2:$G$1122</c:f>
              <c:numCache>
                <c:formatCode>General</c:formatCode>
                <c:ptCount val="1121"/>
                <c:pt idx="0">
                  <c:v>70.006999999999991</c:v>
                </c:pt>
                <c:pt idx="1">
                  <c:v>69.820999999999998</c:v>
                </c:pt>
                <c:pt idx="2">
                  <c:v>70.021000000000001</c:v>
                </c:pt>
                <c:pt idx="3">
                  <c:v>70.128</c:v>
                </c:pt>
                <c:pt idx="4">
                  <c:v>70.009</c:v>
                </c:pt>
                <c:pt idx="5">
                  <c:v>69.935000000000002</c:v>
                </c:pt>
                <c:pt idx="6">
                  <c:v>70.040999999999997</c:v>
                </c:pt>
                <c:pt idx="7">
                  <c:v>69.881999999999991</c:v>
                </c:pt>
                <c:pt idx="8">
                  <c:v>69.94</c:v>
                </c:pt>
                <c:pt idx="9">
                  <c:v>69.927999999999997</c:v>
                </c:pt>
                <c:pt idx="10">
                  <c:v>69.975999999999999</c:v>
                </c:pt>
                <c:pt idx="11">
                  <c:v>69.849000000000004</c:v>
                </c:pt>
                <c:pt idx="12">
                  <c:v>69.861999999999995</c:v>
                </c:pt>
                <c:pt idx="13">
                  <c:v>69.628</c:v>
                </c:pt>
                <c:pt idx="14">
                  <c:v>70</c:v>
                </c:pt>
                <c:pt idx="15">
                  <c:v>69.856999999999999</c:v>
                </c:pt>
                <c:pt idx="16">
                  <c:v>70.045000000000002</c:v>
                </c:pt>
                <c:pt idx="17">
                  <c:v>69.753</c:v>
                </c:pt>
                <c:pt idx="18">
                  <c:v>69.828999999999994</c:v>
                </c:pt>
                <c:pt idx="19">
                  <c:v>69.694000000000003</c:v>
                </c:pt>
                <c:pt idx="20">
                  <c:v>69.47</c:v>
                </c:pt>
                <c:pt idx="21">
                  <c:v>69.700999999999993</c:v>
                </c:pt>
                <c:pt idx="22">
                  <c:v>69.852999999999994</c:v>
                </c:pt>
                <c:pt idx="23">
                  <c:v>69.727000000000004</c:v>
                </c:pt>
                <c:pt idx="24">
                  <c:v>69.905999999999992</c:v>
                </c:pt>
                <c:pt idx="25">
                  <c:v>69.905999999999992</c:v>
                </c:pt>
                <c:pt idx="26">
                  <c:v>69.712999999999994</c:v>
                </c:pt>
                <c:pt idx="27">
                  <c:v>69.819000000000003</c:v>
                </c:pt>
                <c:pt idx="28">
                  <c:v>69.99199999999999</c:v>
                </c:pt>
                <c:pt idx="29">
                  <c:v>69.834000000000003</c:v>
                </c:pt>
                <c:pt idx="30">
                  <c:v>69.539000000000001</c:v>
                </c:pt>
                <c:pt idx="31">
                  <c:v>69.59</c:v>
                </c:pt>
                <c:pt idx="32">
                  <c:v>69.772999999999996</c:v>
                </c:pt>
                <c:pt idx="33">
                  <c:v>69.664000000000001</c:v>
                </c:pt>
                <c:pt idx="34">
                  <c:v>69.704999999999998</c:v>
                </c:pt>
                <c:pt idx="35">
                  <c:v>69.700999999999993</c:v>
                </c:pt>
                <c:pt idx="36">
                  <c:v>70.009999999999991</c:v>
                </c:pt>
                <c:pt idx="37">
                  <c:v>69.832999999999998</c:v>
                </c:pt>
                <c:pt idx="38">
                  <c:v>69.852000000000004</c:v>
                </c:pt>
                <c:pt idx="39">
                  <c:v>70.072999999999993</c:v>
                </c:pt>
                <c:pt idx="40">
                  <c:v>69.938000000000002</c:v>
                </c:pt>
                <c:pt idx="41">
                  <c:v>69.94</c:v>
                </c:pt>
                <c:pt idx="42">
                  <c:v>69.677999999999997</c:v>
                </c:pt>
                <c:pt idx="43">
                  <c:v>69.843000000000004</c:v>
                </c:pt>
                <c:pt idx="44">
                  <c:v>69.707999999999998</c:v>
                </c:pt>
                <c:pt idx="45">
                  <c:v>70.054000000000002</c:v>
                </c:pt>
                <c:pt idx="46">
                  <c:v>70.006</c:v>
                </c:pt>
                <c:pt idx="47">
                  <c:v>69.715000000000003</c:v>
                </c:pt>
                <c:pt idx="48">
                  <c:v>69.929999999999993</c:v>
                </c:pt>
                <c:pt idx="49">
                  <c:v>69.884</c:v>
                </c:pt>
                <c:pt idx="50">
                  <c:v>69.861999999999995</c:v>
                </c:pt>
                <c:pt idx="51">
                  <c:v>69.730999999999995</c:v>
                </c:pt>
                <c:pt idx="52">
                  <c:v>69.884999999999991</c:v>
                </c:pt>
                <c:pt idx="53">
                  <c:v>69.697000000000003</c:v>
                </c:pt>
                <c:pt idx="54">
                  <c:v>69.748999999999995</c:v>
                </c:pt>
                <c:pt idx="55">
                  <c:v>69.863</c:v>
                </c:pt>
                <c:pt idx="56">
                  <c:v>69.8</c:v>
                </c:pt>
                <c:pt idx="57">
                  <c:v>69.846999999999994</c:v>
                </c:pt>
                <c:pt idx="58">
                  <c:v>69.61399999999999</c:v>
                </c:pt>
                <c:pt idx="59">
                  <c:v>69.61699999999999</c:v>
                </c:pt>
                <c:pt idx="60">
                  <c:v>69.781999999999996</c:v>
                </c:pt>
                <c:pt idx="61">
                  <c:v>69.715000000000003</c:v>
                </c:pt>
                <c:pt idx="62">
                  <c:v>69.786000000000001</c:v>
                </c:pt>
                <c:pt idx="63">
                  <c:v>69.775999999999996</c:v>
                </c:pt>
                <c:pt idx="64">
                  <c:v>69.887</c:v>
                </c:pt>
                <c:pt idx="65">
                  <c:v>69.875</c:v>
                </c:pt>
                <c:pt idx="66">
                  <c:v>69.83</c:v>
                </c:pt>
                <c:pt idx="67">
                  <c:v>69.878</c:v>
                </c:pt>
                <c:pt idx="68">
                  <c:v>69.944999999999993</c:v>
                </c:pt>
                <c:pt idx="69">
                  <c:v>69.801999999999992</c:v>
                </c:pt>
                <c:pt idx="70">
                  <c:v>69.712000000000003</c:v>
                </c:pt>
                <c:pt idx="71">
                  <c:v>70.06</c:v>
                </c:pt>
                <c:pt idx="72">
                  <c:v>69.765999999999991</c:v>
                </c:pt>
                <c:pt idx="73">
                  <c:v>69.817999999999998</c:v>
                </c:pt>
                <c:pt idx="74">
                  <c:v>69.64</c:v>
                </c:pt>
                <c:pt idx="75">
                  <c:v>69.7</c:v>
                </c:pt>
                <c:pt idx="76">
                  <c:v>69.614999999999995</c:v>
                </c:pt>
                <c:pt idx="77">
                  <c:v>69.834999999999994</c:v>
                </c:pt>
                <c:pt idx="78">
                  <c:v>69.665999999999997</c:v>
                </c:pt>
                <c:pt idx="79">
                  <c:v>69.694999999999993</c:v>
                </c:pt>
                <c:pt idx="80">
                  <c:v>69.747</c:v>
                </c:pt>
                <c:pt idx="81">
                  <c:v>69.819000000000003</c:v>
                </c:pt>
                <c:pt idx="82">
                  <c:v>69.808999999999997</c:v>
                </c:pt>
                <c:pt idx="83">
                  <c:v>69.724999999999994</c:v>
                </c:pt>
                <c:pt idx="84">
                  <c:v>69.710999999999999</c:v>
                </c:pt>
                <c:pt idx="85">
                  <c:v>69.707999999999998</c:v>
                </c:pt>
                <c:pt idx="86">
                  <c:v>69.897999999999996</c:v>
                </c:pt>
                <c:pt idx="87">
                  <c:v>69.804999999999993</c:v>
                </c:pt>
                <c:pt idx="88">
                  <c:v>69.694999999999993</c:v>
                </c:pt>
                <c:pt idx="89">
                  <c:v>69.664000000000001</c:v>
                </c:pt>
                <c:pt idx="90">
                  <c:v>69.700999999999993</c:v>
                </c:pt>
                <c:pt idx="91">
                  <c:v>69.578000000000003</c:v>
                </c:pt>
                <c:pt idx="92">
                  <c:v>69.691000000000003</c:v>
                </c:pt>
                <c:pt idx="93">
                  <c:v>69.540999999999997</c:v>
                </c:pt>
                <c:pt idx="94">
                  <c:v>69.832999999999998</c:v>
                </c:pt>
                <c:pt idx="95">
                  <c:v>69.671999999999997</c:v>
                </c:pt>
                <c:pt idx="96">
                  <c:v>69.578999999999994</c:v>
                </c:pt>
                <c:pt idx="97">
                  <c:v>69.673000000000002</c:v>
                </c:pt>
                <c:pt idx="98">
                  <c:v>69.795000000000002</c:v>
                </c:pt>
                <c:pt idx="99">
                  <c:v>69.671999999999997</c:v>
                </c:pt>
                <c:pt idx="100">
                  <c:v>69.616</c:v>
                </c:pt>
                <c:pt idx="101">
                  <c:v>69.899999999999991</c:v>
                </c:pt>
                <c:pt idx="102">
                  <c:v>69.590999999999994</c:v>
                </c:pt>
                <c:pt idx="103">
                  <c:v>69.646999999999991</c:v>
                </c:pt>
                <c:pt idx="104">
                  <c:v>69.713999999999999</c:v>
                </c:pt>
                <c:pt idx="105">
                  <c:v>69.61999999999999</c:v>
                </c:pt>
                <c:pt idx="106">
                  <c:v>69.599999999999994</c:v>
                </c:pt>
                <c:pt idx="107">
                  <c:v>69.923000000000002</c:v>
                </c:pt>
                <c:pt idx="108">
                  <c:v>69.632999999999996</c:v>
                </c:pt>
                <c:pt idx="109">
                  <c:v>69.66</c:v>
                </c:pt>
                <c:pt idx="110">
                  <c:v>69.61699999999999</c:v>
                </c:pt>
                <c:pt idx="111">
                  <c:v>69.504999999999995</c:v>
                </c:pt>
                <c:pt idx="112">
                  <c:v>69.599000000000004</c:v>
                </c:pt>
                <c:pt idx="113">
                  <c:v>69.569999999999993</c:v>
                </c:pt>
                <c:pt idx="114">
                  <c:v>69.503</c:v>
                </c:pt>
                <c:pt idx="115">
                  <c:v>69.263999999999996</c:v>
                </c:pt>
                <c:pt idx="116">
                  <c:v>69.658999999999992</c:v>
                </c:pt>
                <c:pt idx="117">
                  <c:v>69.652999999999992</c:v>
                </c:pt>
                <c:pt idx="118">
                  <c:v>69.49799999999999</c:v>
                </c:pt>
                <c:pt idx="119">
                  <c:v>69.652000000000001</c:v>
                </c:pt>
                <c:pt idx="120">
                  <c:v>69.834000000000003</c:v>
                </c:pt>
                <c:pt idx="121">
                  <c:v>69.548000000000002</c:v>
                </c:pt>
                <c:pt idx="122">
                  <c:v>69.710999999999999</c:v>
                </c:pt>
                <c:pt idx="123">
                  <c:v>69.703999999999994</c:v>
                </c:pt>
                <c:pt idx="124">
                  <c:v>69.706000000000003</c:v>
                </c:pt>
                <c:pt idx="125">
                  <c:v>69.543999999999997</c:v>
                </c:pt>
                <c:pt idx="126">
                  <c:v>69.542000000000002</c:v>
                </c:pt>
                <c:pt idx="127">
                  <c:v>69.554000000000002</c:v>
                </c:pt>
                <c:pt idx="128">
                  <c:v>69.739999999999995</c:v>
                </c:pt>
                <c:pt idx="129">
                  <c:v>69.864999999999995</c:v>
                </c:pt>
                <c:pt idx="130">
                  <c:v>69.515999999999991</c:v>
                </c:pt>
                <c:pt idx="131">
                  <c:v>69.515999999999991</c:v>
                </c:pt>
                <c:pt idx="132">
                  <c:v>69.560999999999993</c:v>
                </c:pt>
                <c:pt idx="133">
                  <c:v>69.679999999999993</c:v>
                </c:pt>
                <c:pt idx="134">
                  <c:v>69.695999999999998</c:v>
                </c:pt>
                <c:pt idx="135">
                  <c:v>69.500999999999991</c:v>
                </c:pt>
                <c:pt idx="136">
                  <c:v>69.483000000000004</c:v>
                </c:pt>
                <c:pt idx="137">
                  <c:v>69.510999999999996</c:v>
                </c:pt>
                <c:pt idx="138">
                  <c:v>69.582999999999998</c:v>
                </c:pt>
                <c:pt idx="139">
                  <c:v>69.501999999999995</c:v>
                </c:pt>
                <c:pt idx="140">
                  <c:v>69.695999999999998</c:v>
                </c:pt>
                <c:pt idx="141">
                  <c:v>69.716999999999999</c:v>
                </c:pt>
                <c:pt idx="142">
                  <c:v>69.453999999999994</c:v>
                </c:pt>
                <c:pt idx="143">
                  <c:v>69.382999999999996</c:v>
                </c:pt>
                <c:pt idx="144">
                  <c:v>69.408999999999992</c:v>
                </c:pt>
                <c:pt idx="145">
                  <c:v>69.584000000000003</c:v>
                </c:pt>
                <c:pt idx="146">
                  <c:v>69.456999999999994</c:v>
                </c:pt>
                <c:pt idx="147">
                  <c:v>69.399999999999991</c:v>
                </c:pt>
                <c:pt idx="148">
                  <c:v>69.626999999999995</c:v>
                </c:pt>
                <c:pt idx="149">
                  <c:v>69.444999999999993</c:v>
                </c:pt>
                <c:pt idx="150">
                  <c:v>69.358999999999995</c:v>
                </c:pt>
                <c:pt idx="151">
                  <c:v>69.560999999999993</c:v>
                </c:pt>
                <c:pt idx="152">
                  <c:v>69.438999999999993</c:v>
                </c:pt>
                <c:pt idx="153">
                  <c:v>69.575000000000003</c:v>
                </c:pt>
                <c:pt idx="154">
                  <c:v>69.475999999999999</c:v>
                </c:pt>
                <c:pt idx="155">
                  <c:v>69.61999999999999</c:v>
                </c:pt>
                <c:pt idx="156">
                  <c:v>69.706000000000003</c:v>
                </c:pt>
                <c:pt idx="157">
                  <c:v>69.576999999999998</c:v>
                </c:pt>
                <c:pt idx="158">
                  <c:v>69.676999999999992</c:v>
                </c:pt>
                <c:pt idx="159">
                  <c:v>69.497</c:v>
                </c:pt>
                <c:pt idx="160">
                  <c:v>69.576999999999998</c:v>
                </c:pt>
                <c:pt idx="161">
                  <c:v>69.694000000000003</c:v>
                </c:pt>
                <c:pt idx="162">
                  <c:v>69.44</c:v>
                </c:pt>
                <c:pt idx="163">
                  <c:v>69.652000000000001</c:v>
                </c:pt>
                <c:pt idx="164">
                  <c:v>69.373999999999995</c:v>
                </c:pt>
                <c:pt idx="165">
                  <c:v>69.512</c:v>
                </c:pt>
                <c:pt idx="166">
                  <c:v>69.36</c:v>
                </c:pt>
                <c:pt idx="167">
                  <c:v>69.468999999999994</c:v>
                </c:pt>
                <c:pt idx="168">
                  <c:v>69.551999999999992</c:v>
                </c:pt>
                <c:pt idx="169">
                  <c:v>69.427999999999997</c:v>
                </c:pt>
                <c:pt idx="170">
                  <c:v>69.438000000000002</c:v>
                </c:pt>
                <c:pt idx="171">
                  <c:v>69.316000000000003</c:v>
                </c:pt>
                <c:pt idx="172">
                  <c:v>69.450999999999993</c:v>
                </c:pt>
                <c:pt idx="173">
                  <c:v>69.292000000000002</c:v>
                </c:pt>
                <c:pt idx="174">
                  <c:v>69.385999999999996</c:v>
                </c:pt>
                <c:pt idx="175">
                  <c:v>69.557000000000002</c:v>
                </c:pt>
                <c:pt idx="176">
                  <c:v>69.405999999999992</c:v>
                </c:pt>
                <c:pt idx="177">
                  <c:v>69.313999999999993</c:v>
                </c:pt>
                <c:pt idx="178">
                  <c:v>69.533999999999992</c:v>
                </c:pt>
                <c:pt idx="179">
                  <c:v>69.694000000000003</c:v>
                </c:pt>
                <c:pt idx="180">
                  <c:v>69.804999999999993</c:v>
                </c:pt>
                <c:pt idx="181">
                  <c:v>69.691999999999993</c:v>
                </c:pt>
                <c:pt idx="182">
                  <c:v>69.789999999999992</c:v>
                </c:pt>
                <c:pt idx="183">
                  <c:v>69.55</c:v>
                </c:pt>
                <c:pt idx="184">
                  <c:v>69.828000000000003</c:v>
                </c:pt>
                <c:pt idx="185">
                  <c:v>69.671999999999997</c:v>
                </c:pt>
                <c:pt idx="186">
                  <c:v>69.61</c:v>
                </c:pt>
                <c:pt idx="187">
                  <c:v>69.676000000000002</c:v>
                </c:pt>
                <c:pt idx="188">
                  <c:v>69.606999999999999</c:v>
                </c:pt>
                <c:pt idx="189">
                  <c:v>69.619</c:v>
                </c:pt>
                <c:pt idx="190">
                  <c:v>69.543999999999997</c:v>
                </c:pt>
                <c:pt idx="191">
                  <c:v>69.682000000000002</c:v>
                </c:pt>
                <c:pt idx="192">
                  <c:v>69.721000000000004</c:v>
                </c:pt>
                <c:pt idx="193">
                  <c:v>69.608999999999995</c:v>
                </c:pt>
                <c:pt idx="194">
                  <c:v>69.661000000000001</c:v>
                </c:pt>
                <c:pt idx="195">
                  <c:v>69.694999999999993</c:v>
                </c:pt>
                <c:pt idx="196">
                  <c:v>69.676999999999992</c:v>
                </c:pt>
                <c:pt idx="197">
                  <c:v>69.477999999999994</c:v>
                </c:pt>
                <c:pt idx="198">
                  <c:v>69.701999999999998</c:v>
                </c:pt>
                <c:pt idx="199">
                  <c:v>69.671999999999997</c:v>
                </c:pt>
                <c:pt idx="200">
                  <c:v>69.606999999999999</c:v>
                </c:pt>
                <c:pt idx="201">
                  <c:v>69.614999999999995</c:v>
                </c:pt>
                <c:pt idx="202">
                  <c:v>69.608999999999995</c:v>
                </c:pt>
                <c:pt idx="203">
                  <c:v>69.902000000000001</c:v>
                </c:pt>
                <c:pt idx="204">
                  <c:v>69.605999999999995</c:v>
                </c:pt>
                <c:pt idx="205">
                  <c:v>69.728999999999999</c:v>
                </c:pt>
                <c:pt idx="206">
                  <c:v>69.728999999999999</c:v>
                </c:pt>
                <c:pt idx="207">
                  <c:v>69.781999999999996</c:v>
                </c:pt>
                <c:pt idx="208">
                  <c:v>69.7</c:v>
                </c:pt>
                <c:pt idx="209">
                  <c:v>69.599000000000004</c:v>
                </c:pt>
                <c:pt idx="210">
                  <c:v>69.608000000000004</c:v>
                </c:pt>
                <c:pt idx="211">
                  <c:v>69.611000000000004</c:v>
                </c:pt>
                <c:pt idx="212">
                  <c:v>69.850999999999999</c:v>
                </c:pt>
                <c:pt idx="213">
                  <c:v>69.448999999999998</c:v>
                </c:pt>
                <c:pt idx="214">
                  <c:v>69.679000000000002</c:v>
                </c:pt>
                <c:pt idx="215">
                  <c:v>69.656999999999996</c:v>
                </c:pt>
                <c:pt idx="216">
                  <c:v>69.762999999999991</c:v>
                </c:pt>
                <c:pt idx="217">
                  <c:v>69.661000000000001</c:v>
                </c:pt>
                <c:pt idx="218">
                  <c:v>69.634999999999991</c:v>
                </c:pt>
                <c:pt idx="219">
                  <c:v>69.780999999999992</c:v>
                </c:pt>
                <c:pt idx="220">
                  <c:v>69.772999999999996</c:v>
                </c:pt>
                <c:pt idx="221">
                  <c:v>69.72</c:v>
                </c:pt>
                <c:pt idx="222">
                  <c:v>69.694999999999993</c:v>
                </c:pt>
                <c:pt idx="223">
                  <c:v>69.698999999999998</c:v>
                </c:pt>
                <c:pt idx="224">
                  <c:v>69.634</c:v>
                </c:pt>
                <c:pt idx="225">
                  <c:v>69.760999999999996</c:v>
                </c:pt>
                <c:pt idx="226">
                  <c:v>69.557999999999993</c:v>
                </c:pt>
                <c:pt idx="227">
                  <c:v>69.622</c:v>
                </c:pt>
                <c:pt idx="228">
                  <c:v>69.436999999999998</c:v>
                </c:pt>
                <c:pt idx="229">
                  <c:v>69.537999999999997</c:v>
                </c:pt>
                <c:pt idx="230">
                  <c:v>69.72</c:v>
                </c:pt>
                <c:pt idx="231">
                  <c:v>69.472999999999999</c:v>
                </c:pt>
                <c:pt idx="232">
                  <c:v>69.739999999999995</c:v>
                </c:pt>
                <c:pt idx="233">
                  <c:v>69.518999999999991</c:v>
                </c:pt>
                <c:pt idx="234">
                  <c:v>69.698999999999998</c:v>
                </c:pt>
                <c:pt idx="235">
                  <c:v>69.457999999999998</c:v>
                </c:pt>
                <c:pt idx="236">
                  <c:v>69.625</c:v>
                </c:pt>
                <c:pt idx="237">
                  <c:v>69.631999999999991</c:v>
                </c:pt>
                <c:pt idx="238">
                  <c:v>69.450999999999993</c:v>
                </c:pt>
                <c:pt idx="239">
                  <c:v>69.783000000000001</c:v>
                </c:pt>
                <c:pt idx="240">
                  <c:v>69.364999999999995</c:v>
                </c:pt>
                <c:pt idx="241">
                  <c:v>69.530999999999992</c:v>
                </c:pt>
                <c:pt idx="242">
                  <c:v>69.384999999999991</c:v>
                </c:pt>
                <c:pt idx="243">
                  <c:v>69.484999999999999</c:v>
                </c:pt>
                <c:pt idx="244">
                  <c:v>69.587999999999994</c:v>
                </c:pt>
                <c:pt idx="245">
                  <c:v>69.486999999999995</c:v>
                </c:pt>
                <c:pt idx="246">
                  <c:v>69.528999999999996</c:v>
                </c:pt>
                <c:pt idx="247">
                  <c:v>69.471000000000004</c:v>
                </c:pt>
                <c:pt idx="248">
                  <c:v>69.441000000000003</c:v>
                </c:pt>
                <c:pt idx="249">
                  <c:v>69.525999999999996</c:v>
                </c:pt>
                <c:pt idx="250">
                  <c:v>69.441999999999993</c:v>
                </c:pt>
                <c:pt idx="251">
                  <c:v>69.48899999999999</c:v>
                </c:pt>
                <c:pt idx="252">
                  <c:v>69.489999999999995</c:v>
                </c:pt>
                <c:pt idx="253">
                  <c:v>69.557999999999993</c:v>
                </c:pt>
                <c:pt idx="254">
                  <c:v>69.53</c:v>
                </c:pt>
                <c:pt idx="255">
                  <c:v>69.658000000000001</c:v>
                </c:pt>
                <c:pt idx="256">
                  <c:v>69.402999999999992</c:v>
                </c:pt>
                <c:pt idx="257">
                  <c:v>69.313000000000002</c:v>
                </c:pt>
                <c:pt idx="258">
                  <c:v>69.509999999999991</c:v>
                </c:pt>
                <c:pt idx="259">
                  <c:v>69.525999999999996</c:v>
                </c:pt>
                <c:pt idx="260">
                  <c:v>69.23</c:v>
                </c:pt>
                <c:pt idx="261">
                  <c:v>69.561999999999998</c:v>
                </c:pt>
                <c:pt idx="262">
                  <c:v>69.388999999999996</c:v>
                </c:pt>
                <c:pt idx="263">
                  <c:v>69.335999999999999</c:v>
                </c:pt>
                <c:pt idx="264">
                  <c:v>69.507999999999996</c:v>
                </c:pt>
                <c:pt idx="265">
                  <c:v>69.48899999999999</c:v>
                </c:pt>
                <c:pt idx="266">
                  <c:v>69.355000000000004</c:v>
                </c:pt>
                <c:pt idx="267">
                  <c:v>69.564999999999998</c:v>
                </c:pt>
                <c:pt idx="268">
                  <c:v>69.356999999999999</c:v>
                </c:pt>
                <c:pt idx="269">
                  <c:v>69.277999999999992</c:v>
                </c:pt>
                <c:pt idx="270">
                  <c:v>69.421999999999997</c:v>
                </c:pt>
                <c:pt idx="271">
                  <c:v>69.456999999999994</c:v>
                </c:pt>
                <c:pt idx="272">
                  <c:v>69.581999999999994</c:v>
                </c:pt>
                <c:pt idx="273">
                  <c:v>69.405999999999992</c:v>
                </c:pt>
                <c:pt idx="274">
                  <c:v>69.325000000000003</c:v>
                </c:pt>
                <c:pt idx="275">
                  <c:v>69.37299999999999</c:v>
                </c:pt>
                <c:pt idx="276">
                  <c:v>69.503</c:v>
                </c:pt>
                <c:pt idx="277">
                  <c:v>69.486999999999995</c:v>
                </c:pt>
                <c:pt idx="278">
                  <c:v>69.326999999999998</c:v>
                </c:pt>
                <c:pt idx="279">
                  <c:v>69.349999999999994</c:v>
                </c:pt>
                <c:pt idx="280">
                  <c:v>69.593999999999994</c:v>
                </c:pt>
                <c:pt idx="281">
                  <c:v>69.430999999999997</c:v>
                </c:pt>
                <c:pt idx="282">
                  <c:v>69.402000000000001</c:v>
                </c:pt>
                <c:pt idx="283">
                  <c:v>69.177999999999997</c:v>
                </c:pt>
                <c:pt idx="284">
                  <c:v>69.539999999999992</c:v>
                </c:pt>
                <c:pt idx="285">
                  <c:v>69.447999999999993</c:v>
                </c:pt>
                <c:pt idx="286">
                  <c:v>69.394999999999996</c:v>
                </c:pt>
                <c:pt idx="287">
                  <c:v>69.411999999999992</c:v>
                </c:pt>
                <c:pt idx="288">
                  <c:v>69.265999999999991</c:v>
                </c:pt>
                <c:pt idx="289">
                  <c:v>69.448999999999998</c:v>
                </c:pt>
                <c:pt idx="290">
                  <c:v>69.343999999999994</c:v>
                </c:pt>
                <c:pt idx="291">
                  <c:v>69.415999999999997</c:v>
                </c:pt>
                <c:pt idx="292">
                  <c:v>69.366</c:v>
                </c:pt>
                <c:pt idx="293">
                  <c:v>69.596000000000004</c:v>
                </c:pt>
                <c:pt idx="294">
                  <c:v>69.241</c:v>
                </c:pt>
                <c:pt idx="295">
                  <c:v>69.194000000000003</c:v>
                </c:pt>
                <c:pt idx="296">
                  <c:v>69.543999999999997</c:v>
                </c:pt>
                <c:pt idx="297">
                  <c:v>69.375999999999991</c:v>
                </c:pt>
                <c:pt idx="298">
                  <c:v>69.402000000000001</c:v>
                </c:pt>
                <c:pt idx="299">
                  <c:v>69.472999999999999</c:v>
                </c:pt>
                <c:pt idx="300">
                  <c:v>69.334000000000003</c:v>
                </c:pt>
                <c:pt idx="301">
                  <c:v>69.213999999999999</c:v>
                </c:pt>
                <c:pt idx="302">
                  <c:v>69.394999999999996</c:v>
                </c:pt>
                <c:pt idx="303">
                  <c:v>69.36999999999999</c:v>
                </c:pt>
                <c:pt idx="304">
                  <c:v>69.451999999999998</c:v>
                </c:pt>
                <c:pt idx="305">
                  <c:v>69.209000000000003</c:v>
                </c:pt>
                <c:pt idx="306">
                  <c:v>69.304999999999993</c:v>
                </c:pt>
                <c:pt idx="307">
                  <c:v>69.236000000000004</c:v>
                </c:pt>
                <c:pt idx="308">
                  <c:v>69.39</c:v>
                </c:pt>
                <c:pt idx="309">
                  <c:v>69.340999999999994</c:v>
                </c:pt>
                <c:pt idx="310">
                  <c:v>69.185000000000002</c:v>
                </c:pt>
                <c:pt idx="311">
                  <c:v>69.280999999999992</c:v>
                </c:pt>
                <c:pt idx="312">
                  <c:v>69.34</c:v>
                </c:pt>
                <c:pt idx="313">
                  <c:v>69.247</c:v>
                </c:pt>
                <c:pt idx="314">
                  <c:v>69.3</c:v>
                </c:pt>
                <c:pt idx="315">
                  <c:v>69.423999999999992</c:v>
                </c:pt>
                <c:pt idx="316">
                  <c:v>69.262</c:v>
                </c:pt>
                <c:pt idx="317">
                  <c:v>69.11699999999999</c:v>
                </c:pt>
                <c:pt idx="318">
                  <c:v>69.266999999999996</c:v>
                </c:pt>
                <c:pt idx="319">
                  <c:v>69.275999999999996</c:v>
                </c:pt>
                <c:pt idx="320">
                  <c:v>69.128</c:v>
                </c:pt>
                <c:pt idx="321">
                  <c:v>69.191000000000003</c:v>
                </c:pt>
                <c:pt idx="322">
                  <c:v>69.280999999999992</c:v>
                </c:pt>
                <c:pt idx="323">
                  <c:v>69.141999999999996</c:v>
                </c:pt>
                <c:pt idx="324">
                  <c:v>69.317999999999998</c:v>
                </c:pt>
                <c:pt idx="325">
                  <c:v>69.323999999999998</c:v>
                </c:pt>
                <c:pt idx="326">
                  <c:v>69.201999999999998</c:v>
                </c:pt>
                <c:pt idx="327">
                  <c:v>69.332999999999998</c:v>
                </c:pt>
                <c:pt idx="328">
                  <c:v>69.188999999999993</c:v>
                </c:pt>
                <c:pt idx="329">
                  <c:v>69.227000000000004</c:v>
                </c:pt>
                <c:pt idx="330">
                  <c:v>69.170999999999992</c:v>
                </c:pt>
                <c:pt idx="331">
                  <c:v>69.393999999999991</c:v>
                </c:pt>
                <c:pt idx="332">
                  <c:v>69.334999999999994</c:v>
                </c:pt>
                <c:pt idx="333">
                  <c:v>69.161000000000001</c:v>
                </c:pt>
                <c:pt idx="334">
                  <c:v>69.018000000000001</c:v>
                </c:pt>
                <c:pt idx="335">
                  <c:v>69.180999999999997</c:v>
                </c:pt>
                <c:pt idx="336">
                  <c:v>69.347999999999999</c:v>
                </c:pt>
                <c:pt idx="337">
                  <c:v>69.164999999999992</c:v>
                </c:pt>
                <c:pt idx="338">
                  <c:v>69.179999999999993</c:v>
                </c:pt>
                <c:pt idx="339">
                  <c:v>69.066000000000003</c:v>
                </c:pt>
                <c:pt idx="340">
                  <c:v>69.259999999999991</c:v>
                </c:pt>
                <c:pt idx="341">
                  <c:v>69.227999999999994</c:v>
                </c:pt>
                <c:pt idx="342">
                  <c:v>69.361000000000004</c:v>
                </c:pt>
                <c:pt idx="343">
                  <c:v>69.013999999999996</c:v>
                </c:pt>
                <c:pt idx="344">
                  <c:v>69.257999999999996</c:v>
                </c:pt>
                <c:pt idx="345">
                  <c:v>69.253999999999991</c:v>
                </c:pt>
                <c:pt idx="346">
                  <c:v>69.11699999999999</c:v>
                </c:pt>
                <c:pt idx="347">
                  <c:v>69.344999999999999</c:v>
                </c:pt>
                <c:pt idx="348">
                  <c:v>69.11699999999999</c:v>
                </c:pt>
                <c:pt idx="349">
                  <c:v>69.361000000000004</c:v>
                </c:pt>
                <c:pt idx="350">
                  <c:v>69.213999999999999</c:v>
                </c:pt>
                <c:pt idx="351">
                  <c:v>69.317999999999998</c:v>
                </c:pt>
                <c:pt idx="352">
                  <c:v>69.162999999999997</c:v>
                </c:pt>
                <c:pt idx="353">
                  <c:v>69.12299999999999</c:v>
                </c:pt>
                <c:pt idx="354">
                  <c:v>69.075999999999993</c:v>
                </c:pt>
                <c:pt idx="355">
                  <c:v>69.283000000000001</c:v>
                </c:pt>
                <c:pt idx="356">
                  <c:v>68.914000000000001</c:v>
                </c:pt>
                <c:pt idx="357">
                  <c:v>69.191000000000003</c:v>
                </c:pt>
                <c:pt idx="358">
                  <c:v>69.137</c:v>
                </c:pt>
                <c:pt idx="359">
                  <c:v>69.188000000000002</c:v>
                </c:pt>
                <c:pt idx="360">
                  <c:v>69.375</c:v>
                </c:pt>
                <c:pt idx="361">
                  <c:v>69.352000000000004</c:v>
                </c:pt>
                <c:pt idx="362">
                  <c:v>69.120999999999995</c:v>
                </c:pt>
                <c:pt idx="363">
                  <c:v>69.313000000000002</c:v>
                </c:pt>
                <c:pt idx="364">
                  <c:v>69.337000000000003</c:v>
                </c:pt>
                <c:pt idx="365">
                  <c:v>69.442999999999998</c:v>
                </c:pt>
                <c:pt idx="366">
                  <c:v>69.146000000000001</c:v>
                </c:pt>
                <c:pt idx="367">
                  <c:v>69.125</c:v>
                </c:pt>
                <c:pt idx="368">
                  <c:v>69.268000000000001</c:v>
                </c:pt>
                <c:pt idx="369">
                  <c:v>69.054000000000002</c:v>
                </c:pt>
                <c:pt idx="370">
                  <c:v>69.009</c:v>
                </c:pt>
                <c:pt idx="371">
                  <c:v>69.040999999999997</c:v>
                </c:pt>
                <c:pt idx="372">
                  <c:v>69.144999999999996</c:v>
                </c:pt>
                <c:pt idx="373">
                  <c:v>69.173999999999992</c:v>
                </c:pt>
                <c:pt idx="374">
                  <c:v>69.296999999999997</c:v>
                </c:pt>
                <c:pt idx="375">
                  <c:v>69.182999999999993</c:v>
                </c:pt>
                <c:pt idx="376">
                  <c:v>69.051999999999992</c:v>
                </c:pt>
                <c:pt idx="377">
                  <c:v>69.106999999999999</c:v>
                </c:pt>
                <c:pt idx="378">
                  <c:v>69.281999999999996</c:v>
                </c:pt>
                <c:pt idx="379">
                  <c:v>69.054999999999993</c:v>
                </c:pt>
                <c:pt idx="380">
                  <c:v>69.335999999999999</c:v>
                </c:pt>
                <c:pt idx="381">
                  <c:v>69.259999999999991</c:v>
                </c:pt>
                <c:pt idx="382">
                  <c:v>69.111000000000004</c:v>
                </c:pt>
                <c:pt idx="383">
                  <c:v>69.091999999999999</c:v>
                </c:pt>
                <c:pt idx="384">
                  <c:v>69.087000000000003</c:v>
                </c:pt>
                <c:pt idx="385">
                  <c:v>69.183999999999997</c:v>
                </c:pt>
                <c:pt idx="386">
                  <c:v>69.233000000000004</c:v>
                </c:pt>
                <c:pt idx="387">
                  <c:v>69.093000000000004</c:v>
                </c:pt>
                <c:pt idx="388">
                  <c:v>69.072999999999993</c:v>
                </c:pt>
                <c:pt idx="389">
                  <c:v>68.984999999999999</c:v>
                </c:pt>
                <c:pt idx="390">
                  <c:v>69.247</c:v>
                </c:pt>
                <c:pt idx="391">
                  <c:v>69.186999999999998</c:v>
                </c:pt>
                <c:pt idx="392">
                  <c:v>69.149000000000001</c:v>
                </c:pt>
                <c:pt idx="393">
                  <c:v>69.036999999999992</c:v>
                </c:pt>
                <c:pt idx="394">
                  <c:v>69.057000000000002</c:v>
                </c:pt>
                <c:pt idx="395">
                  <c:v>69.165999999999997</c:v>
                </c:pt>
                <c:pt idx="396">
                  <c:v>69.204999999999998</c:v>
                </c:pt>
                <c:pt idx="397">
                  <c:v>69.027999999999992</c:v>
                </c:pt>
                <c:pt idx="398">
                  <c:v>69.123999999999995</c:v>
                </c:pt>
                <c:pt idx="399">
                  <c:v>69.141999999999996</c:v>
                </c:pt>
                <c:pt idx="400">
                  <c:v>69.051999999999992</c:v>
                </c:pt>
                <c:pt idx="401">
                  <c:v>69.176999999999992</c:v>
                </c:pt>
                <c:pt idx="402">
                  <c:v>69.108999999999995</c:v>
                </c:pt>
                <c:pt idx="403">
                  <c:v>69.128999999999991</c:v>
                </c:pt>
                <c:pt idx="404">
                  <c:v>69.174999999999997</c:v>
                </c:pt>
                <c:pt idx="405">
                  <c:v>68.915999999999997</c:v>
                </c:pt>
                <c:pt idx="406">
                  <c:v>69.213999999999999</c:v>
                </c:pt>
                <c:pt idx="407">
                  <c:v>68.924999999999997</c:v>
                </c:pt>
                <c:pt idx="408">
                  <c:v>69.328999999999994</c:v>
                </c:pt>
                <c:pt idx="409">
                  <c:v>69.061999999999998</c:v>
                </c:pt>
                <c:pt idx="410">
                  <c:v>69.069000000000003</c:v>
                </c:pt>
                <c:pt idx="411">
                  <c:v>69.05</c:v>
                </c:pt>
                <c:pt idx="412">
                  <c:v>69.076999999999998</c:v>
                </c:pt>
                <c:pt idx="413">
                  <c:v>68.900999999999996</c:v>
                </c:pt>
                <c:pt idx="414">
                  <c:v>69.302999999999997</c:v>
                </c:pt>
                <c:pt idx="415">
                  <c:v>69.134999999999991</c:v>
                </c:pt>
                <c:pt idx="416">
                  <c:v>68.869</c:v>
                </c:pt>
                <c:pt idx="417">
                  <c:v>69.227000000000004</c:v>
                </c:pt>
                <c:pt idx="418">
                  <c:v>68.908000000000001</c:v>
                </c:pt>
                <c:pt idx="419">
                  <c:v>69.054999999999993</c:v>
                </c:pt>
                <c:pt idx="420">
                  <c:v>69.222999999999999</c:v>
                </c:pt>
                <c:pt idx="421">
                  <c:v>68.944999999999993</c:v>
                </c:pt>
                <c:pt idx="422">
                  <c:v>69.045999999999992</c:v>
                </c:pt>
                <c:pt idx="423">
                  <c:v>69.022999999999996</c:v>
                </c:pt>
                <c:pt idx="424">
                  <c:v>69.037999999999997</c:v>
                </c:pt>
                <c:pt idx="425">
                  <c:v>68.962999999999994</c:v>
                </c:pt>
                <c:pt idx="426">
                  <c:v>68.951999999999998</c:v>
                </c:pt>
                <c:pt idx="427">
                  <c:v>69.085999999999999</c:v>
                </c:pt>
                <c:pt idx="428">
                  <c:v>69.212999999999994</c:v>
                </c:pt>
                <c:pt idx="429">
                  <c:v>68.875</c:v>
                </c:pt>
                <c:pt idx="430">
                  <c:v>69.218000000000004</c:v>
                </c:pt>
                <c:pt idx="431">
                  <c:v>68.95</c:v>
                </c:pt>
                <c:pt idx="432">
                  <c:v>69.117999999999995</c:v>
                </c:pt>
                <c:pt idx="433">
                  <c:v>69.088999999999999</c:v>
                </c:pt>
                <c:pt idx="434">
                  <c:v>68.99799999999999</c:v>
                </c:pt>
                <c:pt idx="435">
                  <c:v>68.944999999999993</c:v>
                </c:pt>
                <c:pt idx="436">
                  <c:v>68.974999999999994</c:v>
                </c:pt>
                <c:pt idx="437">
                  <c:v>68.962000000000003</c:v>
                </c:pt>
                <c:pt idx="438">
                  <c:v>68.91</c:v>
                </c:pt>
                <c:pt idx="439">
                  <c:v>68.91</c:v>
                </c:pt>
                <c:pt idx="440">
                  <c:v>68.959000000000003</c:v>
                </c:pt>
                <c:pt idx="441">
                  <c:v>68.945999999999998</c:v>
                </c:pt>
                <c:pt idx="442">
                  <c:v>68.929999999999993</c:v>
                </c:pt>
                <c:pt idx="443">
                  <c:v>69.072000000000003</c:v>
                </c:pt>
                <c:pt idx="444">
                  <c:v>69.185000000000002</c:v>
                </c:pt>
                <c:pt idx="445">
                  <c:v>68.831999999999994</c:v>
                </c:pt>
                <c:pt idx="446">
                  <c:v>68.792999999999992</c:v>
                </c:pt>
                <c:pt idx="447">
                  <c:v>68.983999999999995</c:v>
                </c:pt>
                <c:pt idx="448">
                  <c:v>69.170999999999992</c:v>
                </c:pt>
                <c:pt idx="449">
                  <c:v>68.867999999999995</c:v>
                </c:pt>
                <c:pt idx="450">
                  <c:v>69.024000000000001</c:v>
                </c:pt>
                <c:pt idx="451">
                  <c:v>68.938000000000002</c:v>
                </c:pt>
                <c:pt idx="452">
                  <c:v>68.927999999999997</c:v>
                </c:pt>
                <c:pt idx="453">
                  <c:v>68.975999999999999</c:v>
                </c:pt>
                <c:pt idx="454">
                  <c:v>68.963999999999999</c:v>
                </c:pt>
                <c:pt idx="455">
                  <c:v>68.844999999999999</c:v>
                </c:pt>
                <c:pt idx="456">
                  <c:v>68.891999999999996</c:v>
                </c:pt>
                <c:pt idx="457">
                  <c:v>68.86999999999999</c:v>
                </c:pt>
                <c:pt idx="458">
                  <c:v>69.060999999999993</c:v>
                </c:pt>
                <c:pt idx="459">
                  <c:v>68.84</c:v>
                </c:pt>
                <c:pt idx="460">
                  <c:v>69.001999999999995</c:v>
                </c:pt>
                <c:pt idx="461">
                  <c:v>68.908999999999992</c:v>
                </c:pt>
                <c:pt idx="462">
                  <c:v>68.893999999999991</c:v>
                </c:pt>
                <c:pt idx="463">
                  <c:v>68.88</c:v>
                </c:pt>
                <c:pt idx="464">
                  <c:v>68.936999999999998</c:v>
                </c:pt>
                <c:pt idx="465">
                  <c:v>69.052999999999997</c:v>
                </c:pt>
                <c:pt idx="466">
                  <c:v>69.015000000000001</c:v>
                </c:pt>
                <c:pt idx="467">
                  <c:v>69.097999999999999</c:v>
                </c:pt>
                <c:pt idx="468">
                  <c:v>69.003</c:v>
                </c:pt>
                <c:pt idx="469">
                  <c:v>68.721999999999994</c:v>
                </c:pt>
                <c:pt idx="470">
                  <c:v>68.825000000000003</c:v>
                </c:pt>
                <c:pt idx="471">
                  <c:v>68.884</c:v>
                </c:pt>
                <c:pt idx="472">
                  <c:v>69.113</c:v>
                </c:pt>
                <c:pt idx="473">
                  <c:v>68.858999999999995</c:v>
                </c:pt>
                <c:pt idx="474">
                  <c:v>68.984999999999999</c:v>
                </c:pt>
                <c:pt idx="475">
                  <c:v>68.941000000000003</c:v>
                </c:pt>
                <c:pt idx="476">
                  <c:v>68.924999999999997</c:v>
                </c:pt>
                <c:pt idx="477">
                  <c:v>69.000999999999991</c:v>
                </c:pt>
                <c:pt idx="478">
                  <c:v>68.899000000000001</c:v>
                </c:pt>
                <c:pt idx="479">
                  <c:v>68.975999999999999</c:v>
                </c:pt>
                <c:pt idx="480">
                  <c:v>69.018000000000001</c:v>
                </c:pt>
                <c:pt idx="481">
                  <c:v>68.947999999999993</c:v>
                </c:pt>
                <c:pt idx="482">
                  <c:v>68.843999999999994</c:v>
                </c:pt>
                <c:pt idx="483">
                  <c:v>68.73899999999999</c:v>
                </c:pt>
                <c:pt idx="484">
                  <c:v>68.808999999999997</c:v>
                </c:pt>
                <c:pt idx="485">
                  <c:v>69.004999999999995</c:v>
                </c:pt>
                <c:pt idx="486">
                  <c:v>68.924999999999997</c:v>
                </c:pt>
                <c:pt idx="487">
                  <c:v>68.843000000000004</c:v>
                </c:pt>
                <c:pt idx="488">
                  <c:v>68.902999999999992</c:v>
                </c:pt>
                <c:pt idx="489">
                  <c:v>68.846000000000004</c:v>
                </c:pt>
                <c:pt idx="490">
                  <c:v>68.745999999999995</c:v>
                </c:pt>
                <c:pt idx="491">
                  <c:v>68.747</c:v>
                </c:pt>
                <c:pt idx="492">
                  <c:v>68.878999999999991</c:v>
                </c:pt>
                <c:pt idx="493">
                  <c:v>68.676000000000002</c:v>
                </c:pt>
                <c:pt idx="494">
                  <c:v>68.816000000000003</c:v>
                </c:pt>
                <c:pt idx="495">
                  <c:v>68.959999999999994</c:v>
                </c:pt>
                <c:pt idx="496">
                  <c:v>68.960999999999999</c:v>
                </c:pt>
                <c:pt idx="497">
                  <c:v>68.99799999999999</c:v>
                </c:pt>
                <c:pt idx="498">
                  <c:v>68.828000000000003</c:v>
                </c:pt>
                <c:pt idx="499">
                  <c:v>68.731999999999999</c:v>
                </c:pt>
                <c:pt idx="500">
                  <c:v>68.947000000000003</c:v>
                </c:pt>
                <c:pt idx="501">
                  <c:v>68.858000000000004</c:v>
                </c:pt>
                <c:pt idx="502">
                  <c:v>68.902000000000001</c:v>
                </c:pt>
                <c:pt idx="503">
                  <c:v>68.700999999999993</c:v>
                </c:pt>
                <c:pt idx="504">
                  <c:v>68.792000000000002</c:v>
                </c:pt>
                <c:pt idx="505">
                  <c:v>68.727000000000004</c:v>
                </c:pt>
                <c:pt idx="506">
                  <c:v>68.932000000000002</c:v>
                </c:pt>
                <c:pt idx="507">
                  <c:v>68.8</c:v>
                </c:pt>
                <c:pt idx="508">
                  <c:v>69.057999999999993</c:v>
                </c:pt>
                <c:pt idx="509">
                  <c:v>68.73</c:v>
                </c:pt>
                <c:pt idx="510">
                  <c:v>68.777000000000001</c:v>
                </c:pt>
                <c:pt idx="511">
                  <c:v>68.745999999999995</c:v>
                </c:pt>
                <c:pt idx="512">
                  <c:v>68.757999999999996</c:v>
                </c:pt>
                <c:pt idx="513">
                  <c:v>68.822000000000003</c:v>
                </c:pt>
                <c:pt idx="514">
                  <c:v>68.933999999999997</c:v>
                </c:pt>
                <c:pt idx="515">
                  <c:v>68.841999999999999</c:v>
                </c:pt>
                <c:pt idx="516">
                  <c:v>68.896999999999991</c:v>
                </c:pt>
                <c:pt idx="517">
                  <c:v>68.783000000000001</c:v>
                </c:pt>
                <c:pt idx="518">
                  <c:v>68.92</c:v>
                </c:pt>
                <c:pt idx="519">
                  <c:v>68.640999999999991</c:v>
                </c:pt>
                <c:pt idx="520">
                  <c:v>68.727000000000004</c:v>
                </c:pt>
                <c:pt idx="521">
                  <c:v>68.786000000000001</c:v>
                </c:pt>
                <c:pt idx="522">
                  <c:v>68.725999999999999</c:v>
                </c:pt>
                <c:pt idx="523">
                  <c:v>68.816999999999993</c:v>
                </c:pt>
                <c:pt idx="524">
                  <c:v>68.852999999999994</c:v>
                </c:pt>
                <c:pt idx="525">
                  <c:v>68.774999999999991</c:v>
                </c:pt>
                <c:pt idx="526">
                  <c:v>68.671999999999997</c:v>
                </c:pt>
                <c:pt idx="527">
                  <c:v>68.885999999999996</c:v>
                </c:pt>
                <c:pt idx="528">
                  <c:v>68.840999999999994</c:v>
                </c:pt>
                <c:pt idx="529">
                  <c:v>68.792999999999992</c:v>
                </c:pt>
                <c:pt idx="530">
                  <c:v>68.641999999999996</c:v>
                </c:pt>
                <c:pt idx="531">
                  <c:v>68.759999999999991</c:v>
                </c:pt>
                <c:pt idx="532">
                  <c:v>68.760999999999996</c:v>
                </c:pt>
                <c:pt idx="533">
                  <c:v>68.822000000000003</c:v>
                </c:pt>
                <c:pt idx="534">
                  <c:v>68.563000000000002</c:v>
                </c:pt>
                <c:pt idx="535">
                  <c:v>68.736000000000004</c:v>
                </c:pt>
                <c:pt idx="536">
                  <c:v>68.715999999999994</c:v>
                </c:pt>
                <c:pt idx="537">
                  <c:v>68.707999999999998</c:v>
                </c:pt>
                <c:pt idx="538">
                  <c:v>68.855999999999995</c:v>
                </c:pt>
                <c:pt idx="539">
                  <c:v>68.795999999999992</c:v>
                </c:pt>
                <c:pt idx="540">
                  <c:v>68.897999999999996</c:v>
                </c:pt>
                <c:pt idx="541">
                  <c:v>68.649999999999991</c:v>
                </c:pt>
                <c:pt idx="542">
                  <c:v>68.783000000000001</c:v>
                </c:pt>
                <c:pt idx="543">
                  <c:v>68.692999999999998</c:v>
                </c:pt>
                <c:pt idx="544">
                  <c:v>68.86999999999999</c:v>
                </c:pt>
                <c:pt idx="545">
                  <c:v>68.748999999999995</c:v>
                </c:pt>
                <c:pt idx="546">
                  <c:v>68.771999999999991</c:v>
                </c:pt>
                <c:pt idx="547">
                  <c:v>68.813000000000002</c:v>
                </c:pt>
                <c:pt idx="548">
                  <c:v>68.805999999999997</c:v>
                </c:pt>
                <c:pt idx="549">
                  <c:v>68.778999999999996</c:v>
                </c:pt>
                <c:pt idx="550">
                  <c:v>68.903999999999996</c:v>
                </c:pt>
                <c:pt idx="551">
                  <c:v>68.713999999999999</c:v>
                </c:pt>
                <c:pt idx="552">
                  <c:v>68.61999999999999</c:v>
                </c:pt>
                <c:pt idx="553">
                  <c:v>68.875</c:v>
                </c:pt>
                <c:pt idx="554">
                  <c:v>68.98899999999999</c:v>
                </c:pt>
                <c:pt idx="555">
                  <c:v>68.897999999999996</c:v>
                </c:pt>
                <c:pt idx="556">
                  <c:v>68.652999999999992</c:v>
                </c:pt>
                <c:pt idx="557">
                  <c:v>68.86699999999999</c:v>
                </c:pt>
                <c:pt idx="558">
                  <c:v>68.671999999999997</c:v>
                </c:pt>
                <c:pt idx="559">
                  <c:v>68.614999999999995</c:v>
                </c:pt>
                <c:pt idx="560">
                  <c:v>68.819999999999993</c:v>
                </c:pt>
                <c:pt idx="561">
                  <c:v>68.673999999999992</c:v>
                </c:pt>
                <c:pt idx="562">
                  <c:v>68.697999999999993</c:v>
                </c:pt>
                <c:pt idx="563">
                  <c:v>68.748999999999995</c:v>
                </c:pt>
                <c:pt idx="564">
                  <c:v>68.686999999999998</c:v>
                </c:pt>
                <c:pt idx="565">
                  <c:v>68.634</c:v>
                </c:pt>
                <c:pt idx="566">
                  <c:v>68.575999999999993</c:v>
                </c:pt>
                <c:pt idx="567">
                  <c:v>68.600999999999999</c:v>
                </c:pt>
                <c:pt idx="568">
                  <c:v>68.73</c:v>
                </c:pt>
                <c:pt idx="569">
                  <c:v>68.608999999999995</c:v>
                </c:pt>
                <c:pt idx="570">
                  <c:v>68.649999999999991</c:v>
                </c:pt>
                <c:pt idx="571">
                  <c:v>68.534999999999997</c:v>
                </c:pt>
                <c:pt idx="572">
                  <c:v>68.620999999999995</c:v>
                </c:pt>
                <c:pt idx="573">
                  <c:v>68.733999999999995</c:v>
                </c:pt>
                <c:pt idx="574">
                  <c:v>68.61999999999999</c:v>
                </c:pt>
                <c:pt idx="575">
                  <c:v>68.637999999999991</c:v>
                </c:pt>
                <c:pt idx="576">
                  <c:v>68.576999999999998</c:v>
                </c:pt>
                <c:pt idx="577">
                  <c:v>68.61</c:v>
                </c:pt>
                <c:pt idx="578">
                  <c:v>68.724999999999994</c:v>
                </c:pt>
                <c:pt idx="579">
                  <c:v>68.774999999999991</c:v>
                </c:pt>
                <c:pt idx="580">
                  <c:v>68.775999999999996</c:v>
                </c:pt>
                <c:pt idx="581">
                  <c:v>68.641999999999996</c:v>
                </c:pt>
                <c:pt idx="582">
                  <c:v>68.680999999999997</c:v>
                </c:pt>
                <c:pt idx="583">
                  <c:v>68.445999999999998</c:v>
                </c:pt>
                <c:pt idx="584">
                  <c:v>68.795999999999992</c:v>
                </c:pt>
                <c:pt idx="585">
                  <c:v>68.56</c:v>
                </c:pt>
                <c:pt idx="586">
                  <c:v>68.882999999999996</c:v>
                </c:pt>
                <c:pt idx="587">
                  <c:v>68.73</c:v>
                </c:pt>
                <c:pt idx="588">
                  <c:v>68.611999999999995</c:v>
                </c:pt>
                <c:pt idx="589">
                  <c:v>68.731999999999999</c:v>
                </c:pt>
                <c:pt idx="590">
                  <c:v>68.662999999999997</c:v>
                </c:pt>
                <c:pt idx="591">
                  <c:v>68.688999999999993</c:v>
                </c:pt>
                <c:pt idx="592">
                  <c:v>68.706999999999994</c:v>
                </c:pt>
                <c:pt idx="593">
                  <c:v>68.557999999999993</c:v>
                </c:pt>
                <c:pt idx="594">
                  <c:v>68.602999999999994</c:v>
                </c:pt>
                <c:pt idx="595">
                  <c:v>68.682999999999993</c:v>
                </c:pt>
                <c:pt idx="596">
                  <c:v>68.698999999999998</c:v>
                </c:pt>
                <c:pt idx="597">
                  <c:v>68.814999999999998</c:v>
                </c:pt>
                <c:pt idx="598">
                  <c:v>68.599000000000004</c:v>
                </c:pt>
                <c:pt idx="599">
                  <c:v>68.61399999999999</c:v>
                </c:pt>
                <c:pt idx="600">
                  <c:v>68.644999999999996</c:v>
                </c:pt>
                <c:pt idx="601">
                  <c:v>68.542999999999992</c:v>
                </c:pt>
                <c:pt idx="602">
                  <c:v>68.497</c:v>
                </c:pt>
                <c:pt idx="603">
                  <c:v>68.62299999999999</c:v>
                </c:pt>
                <c:pt idx="604">
                  <c:v>68.646999999999991</c:v>
                </c:pt>
                <c:pt idx="605">
                  <c:v>68.753</c:v>
                </c:pt>
                <c:pt idx="606">
                  <c:v>68.861000000000004</c:v>
                </c:pt>
                <c:pt idx="607">
                  <c:v>68.86999999999999</c:v>
                </c:pt>
                <c:pt idx="608">
                  <c:v>68.527000000000001</c:v>
                </c:pt>
                <c:pt idx="609">
                  <c:v>68.590999999999994</c:v>
                </c:pt>
                <c:pt idx="610">
                  <c:v>68.759999999999991</c:v>
                </c:pt>
                <c:pt idx="611">
                  <c:v>68.447999999999993</c:v>
                </c:pt>
                <c:pt idx="612">
                  <c:v>68.525999999999996</c:v>
                </c:pt>
                <c:pt idx="613">
                  <c:v>68.483000000000004</c:v>
                </c:pt>
                <c:pt idx="614">
                  <c:v>68.63</c:v>
                </c:pt>
                <c:pt idx="615">
                  <c:v>68.697999999999993</c:v>
                </c:pt>
                <c:pt idx="616">
                  <c:v>68.393000000000001</c:v>
                </c:pt>
                <c:pt idx="617">
                  <c:v>68.545000000000002</c:v>
                </c:pt>
                <c:pt idx="618">
                  <c:v>68.655999999999992</c:v>
                </c:pt>
                <c:pt idx="619">
                  <c:v>68.63</c:v>
                </c:pt>
                <c:pt idx="620">
                  <c:v>68.587999999999994</c:v>
                </c:pt>
                <c:pt idx="621">
                  <c:v>68.7</c:v>
                </c:pt>
                <c:pt idx="622">
                  <c:v>68.617999999999995</c:v>
                </c:pt>
                <c:pt idx="623">
                  <c:v>68.62299999999999</c:v>
                </c:pt>
                <c:pt idx="624">
                  <c:v>68.531999999999996</c:v>
                </c:pt>
                <c:pt idx="625">
                  <c:v>68.682000000000002</c:v>
                </c:pt>
                <c:pt idx="626">
                  <c:v>68.628</c:v>
                </c:pt>
                <c:pt idx="627">
                  <c:v>68.56</c:v>
                </c:pt>
                <c:pt idx="628">
                  <c:v>68.73899999999999</c:v>
                </c:pt>
                <c:pt idx="629">
                  <c:v>68.457999999999998</c:v>
                </c:pt>
                <c:pt idx="630">
                  <c:v>68.545999999999992</c:v>
                </c:pt>
                <c:pt idx="631">
                  <c:v>68.631999999999991</c:v>
                </c:pt>
                <c:pt idx="632">
                  <c:v>68.399999999999991</c:v>
                </c:pt>
                <c:pt idx="633">
                  <c:v>68.551000000000002</c:v>
                </c:pt>
                <c:pt idx="634">
                  <c:v>68.474999999999994</c:v>
                </c:pt>
                <c:pt idx="635">
                  <c:v>68.614999999999995</c:v>
                </c:pt>
                <c:pt idx="636">
                  <c:v>68.48</c:v>
                </c:pt>
                <c:pt idx="637">
                  <c:v>68.605000000000004</c:v>
                </c:pt>
                <c:pt idx="638">
                  <c:v>68.587999999999994</c:v>
                </c:pt>
                <c:pt idx="639">
                  <c:v>68.683999999999997</c:v>
                </c:pt>
                <c:pt idx="640">
                  <c:v>68.554000000000002</c:v>
                </c:pt>
                <c:pt idx="641">
                  <c:v>68.567999999999998</c:v>
                </c:pt>
                <c:pt idx="642">
                  <c:v>68.58</c:v>
                </c:pt>
                <c:pt idx="643">
                  <c:v>68.626999999999995</c:v>
                </c:pt>
                <c:pt idx="644">
                  <c:v>68.597999999999999</c:v>
                </c:pt>
                <c:pt idx="645">
                  <c:v>68.548999999999992</c:v>
                </c:pt>
                <c:pt idx="646">
                  <c:v>68.747</c:v>
                </c:pt>
                <c:pt idx="647">
                  <c:v>68.718000000000004</c:v>
                </c:pt>
                <c:pt idx="648">
                  <c:v>68.709999999999994</c:v>
                </c:pt>
                <c:pt idx="649">
                  <c:v>68.483999999999995</c:v>
                </c:pt>
                <c:pt idx="650">
                  <c:v>68.674999999999997</c:v>
                </c:pt>
                <c:pt idx="651">
                  <c:v>68.635999999999996</c:v>
                </c:pt>
                <c:pt idx="652">
                  <c:v>68.59</c:v>
                </c:pt>
                <c:pt idx="653">
                  <c:v>68.539000000000001</c:v>
                </c:pt>
                <c:pt idx="654">
                  <c:v>68.706999999999994</c:v>
                </c:pt>
                <c:pt idx="655">
                  <c:v>68.530999999999992</c:v>
                </c:pt>
                <c:pt idx="656">
                  <c:v>68.619</c:v>
                </c:pt>
                <c:pt idx="657">
                  <c:v>68.649999999999991</c:v>
                </c:pt>
                <c:pt idx="658">
                  <c:v>68.548999999999992</c:v>
                </c:pt>
                <c:pt idx="659">
                  <c:v>68.465999999999994</c:v>
                </c:pt>
                <c:pt idx="660">
                  <c:v>68.73899999999999</c:v>
                </c:pt>
                <c:pt idx="661">
                  <c:v>68.450999999999993</c:v>
                </c:pt>
                <c:pt idx="662">
                  <c:v>68.524999999999991</c:v>
                </c:pt>
                <c:pt idx="663">
                  <c:v>68.516999999999996</c:v>
                </c:pt>
                <c:pt idx="664">
                  <c:v>68.459000000000003</c:v>
                </c:pt>
                <c:pt idx="665">
                  <c:v>68.606999999999999</c:v>
                </c:pt>
                <c:pt idx="666">
                  <c:v>68.484999999999999</c:v>
                </c:pt>
                <c:pt idx="667">
                  <c:v>68.417000000000002</c:v>
                </c:pt>
                <c:pt idx="668">
                  <c:v>68.435000000000002</c:v>
                </c:pt>
                <c:pt idx="669">
                  <c:v>68.626999999999995</c:v>
                </c:pt>
                <c:pt idx="670">
                  <c:v>68.509</c:v>
                </c:pt>
                <c:pt idx="671">
                  <c:v>68.644999999999996</c:v>
                </c:pt>
                <c:pt idx="672">
                  <c:v>68.688999999999993</c:v>
                </c:pt>
                <c:pt idx="673">
                  <c:v>68.775999999999996</c:v>
                </c:pt>
                <c:pt idx="674">
                  <c:v>68.578999999999994</c:v>
                </c:pt>
                <c:pt idx="675">
                  <c:v>68.679000000000002</c:v>
                </c:pt>
                <c:pt idx="676">
                  <c:v>68.641999999999996</c:v>
                </c:pt>
                <c:pt idx="677">
                  <c:v>68.734999999999999</c:v>
                </c:pt>
                <c:pt idx="678">
                  <c:v>68.623999999999995</c:v>
                </c:pt>
                <c:pt idx="679">
                  <c:v>68.632999999999996</c:v>
                </c:pt>
                <c:pt idx="680">
                  <c:v>68.569000000000003</c:v>
                </c:pt>
                <c:pt idx="681">
                  <c:v>68.588999999999999</c:v>
                </c:pt>
                <c:pt idx="682">
                  <c:v>68.759</c:v>
                </c:pt>
                <c:pt idx="683">
                  <c:v>68.721999999999994</c:v>
                </c:pt>
                <c:pt idx="684">
                  <c:v>68.567999999999998</c:v>
                </c:pt>
                <c:pt idx="685">
                  <c:v>68.710999999999999</c:v>
                </c:pt>
                <c:pt idx="686">
                  <c:v>68.594999999999999</c:v>
                </c:pt>
                <c:pt idx="687">
                  <c:v>68.688000000000002</c:v>
                </c:pt>
                <c:pt idx="688">
                  <c:v>68.789000000000001</c:v>
                </c:pt>
                <c:pt idx="689">
                  <c:v>68.792999999999992</c:v>
                </c:pt>
                <c:pt idx="690">
                  <c:v>68.584000000000003</c:v>
                </c:pt>
                <c:pt idx="691">
                  <c:v>68.587999999999994</c:v>
                </c:pt>
                <c:pt idx="692">
                  <c:v>68.634</c:v>
                </c:pt>
                <c:pt idx="693">
                  <c:v>68.593999999999994</c:v>
                </c:pt>
                <c:pt idx="694">
                  <c:v>68.7</c:v>
                </c:pt>
                <c:pt idx="695">
                  <c:v>68.619</c:v>
                </c:pt>
                <c:pt idx="696">
                  <c:v>68.573999999999998</c:v>
                </c:pt>
                <c:pt idx="697">
                  <c:v>68.554000000000002</c:v>
                </c:pt>
                <c:pt idx="698">
                  <c:v>68.69</c:v>
                </c:pt>
                <c:pt idx="699">
                  <c:v>68.509999999999991</c:v>
                </c:pt>
                <c:pt idx="700">
                  <c:v>68.718999999999994</c:v>
                </c:pt>
                <c:pt idx="701">
                  <c:v>68.596999999999994</c:v>
                </c:pt>
                <c:pt idx="702">
                  <c:v>68.61999999999999</c:v>
                </c:pt>
                <c:pt idx="703">
                  <c:v>68.701999999999998</c:v>
                </c:pt>
                <c:pt idx="704">
                  <c:v>68.5</c:v>
                </c:pt>
                <c:pt idx="705">
                  <c:v>68.641999999999996</c:v>
                </c:pt>
                <c:pt idx="706">
                  <c:v>68.593999999999994</c:v>
                </c:pt>
                <c:pt idx="707">
                  <c:v>68.61399999999999</c:v>
                </c:pt>
                <c:pt idx="708">
                  <c:v>68.491</c:v>
                </c:pt>
                <c:pt idx="709">
                  <c:v>68.875999999999991</c:v>
                </c:pt>
                <c:pt idx="710">
                  <c:v>68.418999999999997</c:v>
                </c:pt>
                <c:pt idx="711">
                  <c:v>68.483999999999995</c:v>
                </c:pt>
                <c:pt idx="712">
                  <c:v>68.596999999999994</c:v>
                </c:pt>
                <c:pt idx="713">
                  <c:v>68.442999999999998</c:v>
                </c:pt>
                <c:pt idx="714">
                  <c:v>68.552999999999997</c:v>
                </c:pt>
                <c:pt idx="715">
                  <c:v>68.643999999999991</c:v>
                </c:pt>
                <c:pt idx="716">
                  <c:v>68.66</c:v>
                </c:pt>
                <c:pt idx="717">
                  <c:v>68.578000000000003</c:v>
                </c:pt>
                <c:pt idx="718">
                  <c:v>68.584999999999994</c:v>
                </c:pt>
                <c:pt idx="719">
                  <c:v>68.498999999999995</c:v>
                </c:pt>
                <c:pt idx="720">
                  <c:v>68.373999999999995</c:v>
                </c:pt>
                <c:pt idx="721">
                  <c:v>68.61999999999999</c:v>
                </c:pt>
                <c:pt idx="722">
                  <c:v>68.384999999999991</c:v>
                </c:pt>
                <c:pt idx="723">
                  <c:v>68.679999999999993</c:v>
                </c:pt>
                <c:pt idx="724">
                  <c:v>68.620999999999995</c:v>
                </c:pt>
                <c:pt idx="725">
                  <c:v>68.531999999999996</c:v>
                </c:pt>
                <c:pt idx="726">
                  <c:v>68.691000000000003</c:v>
                </c:pt>
                <c:pt idx="727">
                  <c:v>68.61999999999999</c:v>
                </c:pt>
                <c:pt idx="728">
                  <c:v>68.686999999999998</c:v>
                </c:pt>
                <c:pt idx="729">
                  <c:v>68.536000000000001</c:v>
                </c:pt>
                <c:pt idx="730">
                  <c:v>68.569999999999993</c:v>
                </c:pt>
                <c:pt idx="731">
                  <c:v>68.548999999999992</c:v>
                </c:pt>
                <c:pt idx="732">
                  <c:v>68.69</c:v>
                </c:pt>
                <c:pt idx="733">
                  <c:v>68.53</c:v>
                </c:pt>
                <c:pt idx="734">
                  <c:v>68.542999999999992</c:v>
                </c:pt>
                <c:pt idx="735">
                  <c:v>68.588999999999999</c:v>
                </c:pt>
                <c:pt idx="736">
                  <c:v>68.73899999999999</c:v>
                </c:pt>
                <c:pt idx="737">
                  <c:v>68.201999999999998</c:v>
                </c:pt>
                <c:pt idx="738">
                  <c:v>68.73</c:v>
                </c:pt>
                <c:pt idx="739">
                  <c:v>68.569999999999993</c:v>
                </c:pt>
                <c:pt idx="740">
                  <c:v>68.602000000000004</c:v>
                </c:pt>
                <c:pt idx="741">
                  <c:v>68.396999999999991</c:v>
                </c:pt>
                <c:pt idx="742">
                  <c:v>68.48899999999999</c:v>
                </c:pt>
                <c:pt idx="743">
                  <c:v>68.543999999999997</c:v>
                </c:pt>
                <c:pt idx="744">
                  <c:v>68.578999999999994</c:v>
                </c:pt>
                <c:pt idx="745">
                  <c:v>68.701999999999998</c:v>
                </c:pt>
                <c:pt idx="746">
                  <c:v>68.49799999999999</c:v>
                </c:pt>
                <c:pt idx="747">
                  <c:v>68.405000000000001</c:v>
                </c:pt>
                <c:pt idx="748">
                  <c:v>68.736999999999995</c:v>
                </c:pt>
                <c:pt idx="749">
                  <c:v>68.658999999999992</c:v>
                </c:pt>
                <c:pt idx="750">
                  <c:v>68.488</c:v>
                </c:pt>
                <c:pt idx="751">
                  <c:v>68.48</c:v>
                </c:pt>
                <c:pt idx="752">
                  <c:v>68.52</c:v>
                </c:pt>
                <c:pt idx="753">
                  <c:v>68.548999999999992</c:v>
                </c:pt>
                <c:pt idx="754">
                  <c:v>68.447999999999993</c:v>
                </c:pt>
                <c:pt idx="755">
                  <c:v>68.334000000000003</c:v>
                </c:pt>
                <c:pt idx="756">
                  <c:v>68.617999999999995</c:v>
                </c:pt>
                <c:pt idx="757">
                  <c:v>68.53</c:v>
                </c:pt>
                <c:pt idx="758">
                  <c:v>68.656999999999996</c:v>
                </c:pt>
                <c:pt idx="759">
                  <c:v>68.492999999999995</c:v>
                </c:pt>
                <c:pt idx="760">
                  <c:v>68.525999999999996</c:v>
                </c:pt>
                <c:pt idx="761">
                  <c:v>68.289000000000001</c:v>
                </c:pt>
                <c:pt idx="762">
                  <c:v>68.536000000000001</c:v>
                </c:pt>
                <c:pt idx="763">
                  <c:v>68.506</c:v>
                </c:pt>
                <c:pt idx="764">
                  <c:v>68.596999999999994</c:v>
                </c:pt>
                <c:pt idx="765">
                  <c:v>68.55</c:v>
                </c:pt>
                <c:pt idx="766">
                  <c:v>68.537999999999997</c:v>
                </c:pt>
                <c:pt idx="767">
                  <c:v>68.578000000000003</c:v>
                </c:pt>
                <c:pt idx="768">
                  <c:v>68.709999999999994</c:v>
                </c:pt>
                <c:pt idx="769">
                  <c:v>68.614999999999995</c:v>
                </c:pt>
                <c:pt idx="770">
                  <c:v>68.64</c:v>
                </c:pt>
                <c:pt idx="771">
                  <c:v>68.403999999999996</c:v>
                </c:pt>
                <c:pt idx="772">
                  <c:v>68.521000000000001</c:v>
                </c:pt>
                <c:pt idx="773">
                  <c:v>68.599000000000004</c:v>
                </c:pt>
                <c:pt idx="774">
                  <c:v>68.397999999999996</c:v>
                </c:pt>
                <c:pt idx="775">
                  <c:v>68.370999999999995</c:v>
                </c:pt>
                <c:pt idx="776">
                  <c:v>68.468999999999994</c:v>
                </c:pt>
                <c:pt idx="777">
                  <c:v>68.61999999999999</c:v>
                </c:pt>
                <c:pt idx="778">
                  <c:v>68.426000000000002</c:v>
                </c:pt>
                <c:pt idx="779">
                  <c:v>68.548999999999992</c:v>
                </c:pt>
                <c:pt idx="780">
                  <c:v>68.525999999999996</c:v>
                </c:pt>
                <c:pt idx="781">
                  <c:v>68.576999999999998</c:v>
                </c:pt>
                <c:pt idx="782">
                  <c:v>68.457999999999998</c:v>
                </c:pt>
                <c:pt idx="783">
                  <c:v>68.539999999999992</c:v>
                </c:pt>
                <c:pt idx="784">
                  <c:v>68.465000000000003</c:v>
                </c:pt>
                <c:pt idx="785">
                  <c:v>68.561999999999998</c:v>
                </c:pt>
                <c:pt idx="786">
                  <c:v>68.179999999999993</c:v>
                </c:pt>
                <c:pt idx="787">
                  <c:v>68.52</c:v>
                </c:pt>
                <c:pt idx="788">
                  <c:v>68.500999999999991</c:v>
                </c:pt>
                <c:pt idx="789">
                  <c:v>68.349000000000004</c:v>
                </c:pt>
                <c:pt idx="790">
                  <c:v>68.438000000000002</c:v>
                </c:pt>
                <c:pt idx="791">
                  <c:v>68.424999999999997</c:v>
                </c:pt>
                <c:pt idx="792">
                  <c:v>68.445999999999998</c:v>
                </c:pt>
                <c:pt idx="793">
                  <c:v>68.438000000000002</c:v>
                </c:pt>
                <c:pt idx="794">
                  <c:v>68.423000000000002</c:v>
                </c:pt>
                <c:pt idx="795">
                  <c:v>68.503999999999991</c:v>
                </c:pt>
                <c:pt idx="796">
                  <c:v>68.423000000000002</c:v>
                </c:pt>
                <c:pt idx="797">
                  <c:v>68.74199999999999</c:v>
                </c:pt>
                <c:pt idx="798">
                  <c:v>68.481999999999999</c:v>
                </c:pt>
                <c:pt idx="799">
                  <c:v>68.603999999999999</c:v>
                </c:pt>
                <c:pt idx="800">
                  <c:v>68.436999999999998</c:v>
                </c:pt>
                <c:pt idx="801">
                  <c:v>68.344999999999999</c:v>
                </c:pt>
                <c:pt idx="802">
                  <c:v>68.611000000000004</c:v>
                </c:pt>
                <c:pt idx="803">
                  <c:v>68.578999999999994</c:v>
                </c:pt>
                <c:pt idx="804">
                  <c:v>68.477999999999994</c:v>
                </c:pt>
                <c:pt idx="805">
                  <c:v>68.323999999999998</c:v>
                </c:pt>
                <c:pt idx="806">
                  <c:v>68.378999999999991</c:v>
                </c:pt>
                <c:pt idx="807">
                  <c:v>68.36999999999999</c:v>
                </c:pt>
                <c:pt idx="808">
                  <c:v>68.641999999999996</c:v>
                </c:pt>
                <c:pt idx="809">
                  <c:v>68.319999999999993</c:v>
                </c:pt>
                <c:pt idx="810">
                  <c:v>68.385999999999996</c:v>
                </c:pt>
                <c:pt idx="811">
                  <c:v>68.483000000000004</c:v>
                </c:pt>
                <c:pt idx="812">
                  <c:v>68.44</c:v>
                </c:pt>
                <c:pt idx="813">
                  <c:v>68.509</c:v>
                </c:pt>
                <c:pt idx="814">
                  <c:v>68.58</c:v>
                </c:pt>
                <c:pt idx="815">
                  <c:v>68.49799999999999</c:v>
                </c:pt>
                <c:pt idx="816">
                  <c:v>68.509</c:v>
                </c:pt>
                <c:pt idx="817">
                  <c:v>68.271000000000001</c:v>
                </c:pt>
                <c:pt idx="818">
                  <c:v>68.507999999999996</c:v>
                </c:pt>
                <c:pt idx="819">
                  <c:v>68.554999999999993</c:v>
                </c:pt>
                <c:pt idx="820">
                  <c:v>68.510999999999996</c:v>
                </c:pt>
                <c:pt idx="821">
                  <c:v>68.250999999999991</c:v>
                </c:pt>
                <c:pt idx="822">
                  <c:v>68.366</c:v>
                </c:pt>
                <c:pt idx="823">
                  <c:v>68.23899999999999</c:v>
                </c:pt>
                <c:pt idx="824">
                  <c:v>68.462000000000003</c:v>
                </c:pt>
                <c:pt idx="825">
                  <c:v>68.423999999999992</c:v>
                </c:pt>
                <c:pt idx="826">
                  <c:v>68.611000000000004</c:v>
                </c:pt>
                <c:pt idx="827">
                  <c:v>68.369</c:v>
                </c:pt>
                <c:pt idx="828">
                  <c:v>68.375</c:v>
                </c:pt>
                <c:pt idx="829">
                  <c:v>68.680999999999997</c:v>
                </c:pt>
                <c:pt idx="830">
                  <c:v>68.447000000000003</c:v>
                </c:pt>
                <c:pt idx="831">
                  <c:v>68.382999999999996</c:v>
                </c:pt>
                <c:pt idx="832">
                  <c:v>68.52</c:v>
                </c:pt>
                <c:pt idx="833">
                  <c:v>68.402999999999992</c:v>
                </c:pt>
                <c:pt idx="834">
                  <c:v>68.561999999999998</c:v>
                </c:pt>
                <c:pt idx="835">
                  <c:v>68.376999999999995</c:v>
                </c:pt>
                <c:pt idx="836">
                  <c:v>68.438999999999993</c:v>
                </c:pt>
                <c:pt idx="837">
                  <c:v>68.343999999999994</c:v>
                </c:pt>
                <c:pt idx="838">
                  <c:v>68.463999999999999</c:v>
                </c:pt>
                <c:pt idx="839">
                  <c:v>68.512999999999991</c:v>
                </c:pt>
                <c:pt idx="840">
                  <c:v>68.432999999999993</c:v>
                </c:pt>
                <c:pt idx="841">
                  <c:v>68.41</c:v>
                </c:pt>
                <c:pt idx="842">
                  <c:v>68.302999999999997</c:v>
                </c:pt>
                <c:pt idx="843">
                  <c:v>68.22</c:v>
                </c:pt>
                <c:pt idx="844">
                  <c:v>68.358999999999995</c:v>
                </c:pt>
                <c:pt idx="845">
                  <c:v>68.397999999999996</c:v>
                </c:pt>
                <c:pt idx="846">
                  <c:v>68.417999999999992</c:v>
                </c:pt>
                <c:pt idx="847">
                  <c:v>68.460999999999999</c:v>
                </c:pt>
                <c:pt idx="848">
                  <c:v>68.402000000000001</c:v>
                </c:pt>
                <c:pt idx="849">
                  <c:v>68.334999999999994</c:v>
                </c:pt>
                <c:pt idx="850">
                  <c:v>68.295999999999992</c:v>
                </c:pt>
                <c:pt idx="851">
                  <c:v>68.301000000000002</c:v>
                </c:pt>
                <c:pt idx="852">
                  <c:v>68.53</c:v>
                </c:pt>
                <c:pt idx="853">
                  <c:v>68.471999999999994</c:v>
                </c:pt>
                <c:pt idx="854">
                  <c:v>68.378999999999991</c:v>
                </c:pt>
                <c:pt idx="855">
                  <c:v>68.346999999999994</c:v>
                </c:pt>
                <c:pt idx="856">
                  <c:v>68.399999999999991</c:v>
                </c:pt>
                <c:pt idx="857">
                  <c:v>68.278999999999996</c:v>
                </c:pt>
                <c:pt idx="858">
                  <c:v>68.283000000000001</c:v>
                </c:pt>
                <c:pt idx="859">
                  <c:v>68.462999999999994</c:v>
                </c:pt>
                <c:pt idx="860">
                  <c:v>68.423999999999992</c:v>
                </c:pt>
                <c:pt idx="861">
                  <c:v>68.457999999999998</c:v>
                </c:pt>
                <c:pt idx="862">
                  <c:v>68.465999999999994</c:v>
                </c:pt>
                <c:pt idx="863">
                  <c:v>68.402000000000001</c:v>
                </c:pt>
                <c:pt idx="864">
                  <c:v>68.326999999999998</c:v>
                </c:pt>
                <c:pt idx="865">
                  <c:v>68.397999999999996</c:v>
                </c:pt>
                <c:pt idx="866">
                  <c:v>68.293999999999997</c:v>
                </c:pt>
                <c:pt idx="867">
                  <c:v>68.48899999999999</c:v>
                </c:pt>
                <c:pt idx="868">
                  <c:v>68.346000000000004</c:v>
                </c:pt>
                <c:pt idx="869">
                  <c:v>68.268000000000001</c:v>
                </c:pt>
                <c:pt idx="870">
                  <c:v>68.506999999999991</c:v>
                </c:pt>
                <c:pt idx="871">
                  <c:v>68.385999999999996</c:v>
                </c:pt>
                <c:pt idx="872">
                  <c:v>68.503999999999991</c:v>
                </c:pt>
                <c:pt idx="873">
                  <c:v>68.44</c:v>
                </c:pt>
                <c:pt idx="874">
                  <c:v>68.317999999999998</c:v>
                </c:pt>
                <c:pt idx="875">
                  <c:v>68.317999999999998</c:v>
                </c:pt>
                <c:pt idx="876">
                  <c:v>68.61</c:v>
                </c:pt>
                <c:pt idx="877">
                  <c:v>68.218999999999994</c:v>
                </c:pt>
                <c:pt idx="878">
                  <c:v>68.442999999999998</c:v>
                </c:pt>
                <c:pt idx="879">
                  <c:v>68.192999999999998</c:v>
                </c:pt>
                <c:pt idx="880">
                  <c:v>68.295999999999992</c:v>
                </c:pt>
                <c:pt idx="881">
                  <c:v>68.253999999999991</c:v>
                </c:pt>
                <c:pt idx="882">
                  <c:v>68.402999999999992</c:v>
                </c:pt>
                <c:pt idx="883">
                  <c:v>68.397999999999996</c:v>
                </c:pt>
                <c:pt idx="884">
                  <c:v>68.224000000000004</c:v>
                </c:pt>
                <c:pt idx="885">
                  <c:v>68.417000000000002</c:v>
                </c:pt>
                <c:pt idx="886">
                  <c:v>68.573999999999998</c:v>
                </c:pt>
                <c:pt idx="887">
                  <c:v>68.417000000000002</c:v>
                </c:pt>
                <c:pt idx="888">
                  <c:v>68.22</c:v>
                </c:pt>
                <c:pt idx="889">
                  <c:v>68.304000000000002</c:v>
                </c:pt>
                <c:pt idx="890">
                  <c:v>68.337000000000003</c:v>
                </c:pt>
                <c:pt idx="891">
                  <c:v>68.33</c:v>
                </c:pt>
                <c:pt idx="892">
                  <c:v>68.244</c:v>
                </c:pt>
                <c:pt idx="893">
                  <c:v>68.200999999999993</c:v>
                </c:pt>
                <c:pt idx="894">
                  <c:v>68.135999999999996</c:v>
                </c:pt>
                <c:pt idx="895">
                  <c:v>68.231999999999999</c:v>
                </c:pt>
                <c:pt idx="896">
                  <c:v>68.478999999999999</c:v>
                </c:pt>
                <c:pt idx="897">
                  <c:v>68.057000000000002</c:v>
                </c:pt>
                <c:pt idx="898">
                  <c:v>68.290999999999997</c:v>
                </c:pt>
                <c:pt idx="899">
                  <c:v>68.182000000000002</c:v>
                </c:pt>
                <c:pt idx="900">
                  <c:v>68.227000000000004</c:v>
                </c:pt>
                <c:pt idx="901">
                  <c:v>68.274000000000001</c:v>
                </c:pt>
                <c:pt idx="902">
                  <c:v>68.349000000000004</c:v>
                </c:pt>
                <c:pt idx="903">
                  <c:v>68.289000000000001</c:v>
                </c:pt>
                <c:pt idx="904">
                  <c:v>68.376999999999995</c:v>
                </c:pt>
                <c:pt idx="905">
                  <c:v>68.096999999999994</c:v>
                </c:pt>
                <c:pt idx="906">
                  <c:v>68.370999999999995</c:v>
                </c:pt>
                <c:pt idx="907">
                  <c:v>68.283000000000001</c:v>
                </c:pt>
                <c:pt idx="908">
                  <c:v>68.228999999999999</c:v>
                </c:pt>
                <c:pt idx="909">
                  <c:v>68.462999999999994</c:v>
                </c:pt>
                <c:pt idx="910">
                  <c:v>68.215999999999994</c:v>
                </c:pt>
                <c:pt idx="911">
                  <c:v>68.292999999999992</c:v>
                </c:pt>
                <c:pt idx="912">
                  <c:v>68.331999999999994</c:v>
                </c:pt>
                <c:pt idx="913">
                  <c:v>68.102000000000004</c:v>
                </c:pt>
                <c:pt idx="914">
                  <c:v>67.975999999999999</c:v>
                </c:pt>
                <c:pt idx="915">
                  <c:v>68.325000000000003</c:v>
                </c:pt>
                <c:pt idx="916">
                  <c:v>68.24499999999999</c:v>
                </c:pt>
                <c:pt idx="917">
                  <c:v>68.313000000000002</c:v>
                </c:pt>
                <c:pt idx="918">
                  <c:v>68.155999999999992</c:v>
                </c:pt>
                <c:pt idx="919">
                  <c:v>68.527999999999992</c:v>
                </c:pt>
                <c:pt idx="920">
                  <c:v>68.241</c:v>
                </c:pt>
                <c:pt idx="921">
                  <c:v>68.344999999999999</c:v>
                </c:pt>
                <c:pt idx="922">
                  <c:v>68.185000000000002</c:v>
                </c:pt>
                <c:pt idx="923">
                  <c:v>68.347999999999999</c:v>
                </c:pt>
                <c:pt idx="924">
                  <c:v>68.225999999999999</c:v>
                </c:pt>
                <c:pt idx="925">
                  <c:v>68.161000000000001</c:v>
                </c:pt>
                <c:pt idx="926">
                  <c:v>68.411999999999992</c:v>
                </c:pt>
                <c:pt idx="927">
                  <c:v>68.262999999999991</c:v>
                </c:pt>
                <c:pt idx="928">
                  <c:v>68.408999999999992</c:v>
                </c:pt>
                <c:pt idx="929">
                  <c:v>67.950999999999993</c:v>
                </c:pt>
                <c:pt idx="930">
                  <c:v>68.230999999999995</c:v>
                </c:pt>
                <c:pt idx="931">
                  <c:v>68.319000000000003</c:v>
                </c:pt>
                <c:pt idx="932">
                  <c:v>68.263999999999996</c:v>
                </c:pt>
                <c:pt idx="933">
                  <c:v>68.381</c:v>
                </c:pt>
                <c:pt idx="934">
                  <c:v>68.263999999999996</c:v>
                </c:pt>
                <c:pt idx="935">
                  <c:v>67.968999999999994</c:v>
                </c:pt>
                <c:pt idx="936">
                  <c:v>68.281999999999996</c:v>
                </c:pt>
                <c:pt idx="937">
                  <c:v>68.164000000000001</c:v>
                </c:pt>
                <c:pt idx="938">
                  <c:v>68.370999999999995</c:v>
                </c:pt>
                <c:pt idx="939">
                  <c:v>68.331000000000003</c:v>
                </c:pt>
                <c:pt idx="940">
                  <c:v>68.218000000000004</c:v>
                </c:pt>
                <c:pt idx="941">
                  <c:v>68.340999999999994</c:v>
                </c:pt>
                <c:pt idx="942">
                  <c:v>68.231999999999999</c:v>
                </c:pt>
                <c:pt idx="943">
                  <c:v>68.447999999999993</c:v>
                </c:pt>
                <c:pt idx="944">
                  <c:v>68.307999999999993</c:v>
                </c:pt>
                <c:pt idx="945">
                  <c:v>68.390999999999991</c:v>
                </c:pt>
                <c:pt idx="946">
                  <c:v>68.346999999999994</c:v>
                </c:pt>
                <c:pt idx="947">
                  <c:v>68.070999999999998</c:v>
                </c:pt>
                <c:pt idx="948">
                  <c:v>68.27</c:v>
                </c:pt>
                <c:pt idx="949">
                  <c:v>68.381</c:v>
                </c:pt>
                <c:pt idx="950">
                  <c:v>68.271999999999991</c:v>
                </c:pt>
                <c:pt idx="951">
                  <c:v>68.36699999999999</c:v>
                </c:pt>
                <c:pt idx="952">
                  <c:v>68.557999999999993</c:v>
                </c:pt>
                <c:pt idx="953">
                  <c:v>67.974000000000004</c:v>
                </c:pt>
                <c:pt idx="954">
                  <c:v>68.134999999999991</c:v>
                </c:pt>
                <c:pt idx="955">
                  <c:v>68.475999999999999</c:v>
                </c:pt>
                <c:pt idx="956">
                  <c:v>68.236999999999995</c:v>
                </c:pt>
                <c:pt idx="957">
                  <c:v>68.391999999999996</c:v>
                </c:pt>
                <c:pt idx="958">
                  <c:v>68.174999999999997</c:v>
                </c:pt>
                <c:pt idx="959">
                  <c:v>68.048999999999992</c:v>
                </c:pt>
                <c:pt idx="960">
                  <c:v>68.319999999999993</c:v>
                </c:pt>
                <c:pt idx="961">
                  <c:v>68.304000000000002</c:v>
                </c:pt>
                <c:pt idx="962">
                  <c:v>68.27</c:v>
                </c:pt>
                <c:pt idx="963">
                  <c:v>68.290999999999997</c:v>
                </c:pt>
                <c:pt idx="964">
                  <c:v>68.194999999999993</c:v>
                </c:pt>
                <c:pt idx="965">
                  <c:v>68.192999999999998</c:v>
                </c:pt>
                <c:pt idx="966">
                  <c:v>68.344999999999999</c:v>
                </c:pt>
                <c:pt idx="967">
                  <c:v>68.173000000000002</c:v>
                </c:pt>
                <c:pt idx="968">
                  <c:v>68.405999999999992</c:v>
                </c:pt>
                <c:pt idx="969">
                  <c:v>68.366</c:v>
                </c:pt>
                <c:pt idx="970">
                  <c:v>68.254999999999995</c:v>
                </c:pt>
                <c:pt idx="971">
                  <c:v>68.140999999999991</c:v>
                </c:pt>
                <c:pt idx="972">
                  <c:v>68.168999999999997</c:v>
                </c:pt>
                <c:pt idx="973">
                  <c:v>68.295999999999992</c:v>
                </c:pt>
                <c:pt idx="974">
                  <c:v>68.293999999999997</c:v>
                </c:pt>
                <c:pt idx="975">
                  <c:v>68.242999999999995</c:v>
                </c:pt>
                <c:pt idx="976">
                  <c:v>68.099000000000004</c:v>
                </c:pt>
                <c:pt idx="977">
                  <c:v>68.484999999999999</c:v>
                </c:pt>
                <c:pt idx="978">
                  <c:v>68.212999999999994</c:v>
                </c:pt>
                <c:pt idx="979">
                  <c:v>68.33</c:v>
                </c:pt>
                <c:pt idx="980">
                  <c:v>68.250999999999991</c:v>
                </c:pt>
                <c:pt idx="981">
                  <c:v>68.131999999999991</c:v>
                </c:pt>
                <c:pt idx="982">
                  <c:v>68.322000000000003</c:v>
                </c:pt>
                <c:pt idx="983">
                  <c:v>68.195999999999998</c:v>
                </c:pt>
                <c:pt idx="984">
                  <c:v>68.149999999999991</c:v>
                </c:pt>
                <c:pt idx="985">
                  <c:v>68.313999999999993</c:v>
                </c:pt>
                <c:pt idx="986">
                  <c:v>68.441000000000003</c:v>
                </c:pt>
                <c:pt idx="987">
                  <c:v>68.355000000000004</c:v>
                </c:pt>
                <c:pt idx="988">
                  <c:v>68.084999999999994</c:v>
                </c:pt>
                <c:pt idx="989">
                  <c:v>68.039999999999992</c:v>
                </c:pt>
                <c:pt idx="990">
                  <c:v>68.349000000000004</c:v>
                </c:pt>
                <c:pt idx="991">
                  <c:v>68.515999999999991</c:v>
                </c:pt>
                <c:pt idx="992">
                  <c:v>68.165999999999997</c:v>
                </c:pt>
                <c:pt idx="993">
                  <c:v>68.292000000000002</c:v>
                </c:pt>
                <c:pt idx="994">
                  <c:v>68.308999999999997</c:v>
                </c:pt>
                <c:pt idx="995">
                  <c:v>68.317999999999998</c:v>
                </c:pt>
                <c:pt idx="996">
                  <c:v>68.292999999999992</c:v>
                </c:pt>
                <c:pt idx="997">
                  <c:v>68.307999999999993</c:v>
                </c:pt>
                <c:pt idx="998">
                  <c:v>68.242999999999995</c:v>
                </c:pt>
                <c:pt idx="999">
                  <c:v>68.165999999999997</c:v>
                </c:pt>
                <c:pt idx="1000">
                  <c:v>68.164999999999992</c:v>
                </c:pt>
                <c:pt idx="1001">
                  <c:v>68.31</c:v>
                </c:pt>
                <c:pt idx="1002">
                  <c:v>68.256999999999991</c:v>
                </c:pt>
                <c:pt idx="1003">
                  <c:v>68.097999999999999</c:v>
                </c:pt>
                <c:pt idx="1004">
                  <c:v>68.259</c:v>
                </c:pt>
                <c:pt idx="1005">
                  <c:v>68.262</c:v>
                </c:pt>
                <c:pt idx="1006">
                  <c:v>68.36999999999999</c:v>
                </c:pt>
                <c:pt idx="1007">
                  <c:v>68.201999999999998</c:v>
                </c:pt>
                <c:pt idx="1008">
                  <c:v>68.179999999999993</c:v>
                </c:pt>
                <c:pt idx="1009">
                  <c:v>68.158000000000001</c:v>
                </c:pt>
                <c:pt idx="1010">
                  <c:v>68.179000000000002</c:v>
                </c:pt>
                <c:pt idx="1011">
                  <c:v>68.117999999999995</c:v>
                </c:pt>
                <c:pt idx="1012">
                  <c:v>68.426999999999992</c:v>
                </c:pt>
                <c:pt idx="1013">
                  <c:v>68.272999999999996</c:v>
                </c:pt>
                <c:pt idx="1014">
                  <c:v>68.108999999999995</c:v>
                </c:pt>
                <c:pt idx="1015">
                  <c:v>68.084999999999994</c:v>
                </c:pt>
                <c:pt idx="1016">
                  <c:v>68.391999999999996</c:v>
                </c:pt>
                <c:pt idx="1017">
                  <c:v>68.244</c:v>
                </c:pt>
                <c:pt idx="1018">
                  <c:v>68.286999999999992</c:v>
                </c:pt>
                <c:pt idx="1019">
                  <c:v>68.459999999999994</c:v>
                </c:pt>
                <c:pt idx="1020">
                  <c:v>68.328000000000003</c:v>
                </c:pt>
                <c:pt idx="1021">
                  <c:v>68.271000000000001</c:v>
                </c:pt>
                <c:pt idx="1022">
                  <c:v>68.346000000000004</c:v>
                </c:pt>
                <c:pt idx="1023">
                  <c:v>68.268999999999991</c:v>
                </c:pt>
                <c:pt idx="1024">
                  <c:v>68.301999999999992</c:v>
                </c:pt>
                <c:pt idx="1025">
                  <c:v>68.168999999999997</c:v>
                </c:pt>
                <c:pt idx="1026">
                  <c:v>68.183999999999997</c:v>
                </c:pt>
                <c:pt idx="1027">
                  <c:v>68.158999999999992</c:v>
                </c:pt>
                <c:pt idx="1028">
                  <c:v>68.236000000000004</c:v>
                </c:pt>
                <c:pt idx="1029">
                  <c:v>68.194000000000003</c:v>
                </c:pt>
                <c:pt idx="1030">
                  <c:v>68.308999999999997</c:v>
                </c:pt>
                <c:pt idx="1031">
                  <c:v>68.037999999999997</c:v>
                </c:pt>
                <c:pt idx="1032">
                  <c:v>68.24199999999999</c:v>
                </c:pt>
                <c:pt idx="1033">
                  <c:v>68.37299999999999</c:v>
                </c:pt>
                <c:pt idx="1034">
                  <c:v>68.085999999999999</c:v>
                </c:pt>
                <c:pt idx="1035">
                  <c:v>68.227999999999994</c:v>
                </c:pt>
                <c:pt idx="1036">
                  <c:v>68.040999999999997</c:v>
                </c:pt>
                <c:pt idx="1037">
                  <c:v>68.141999999999996</c:v>
                </c:pt>
                <c:pt idx="1038">
                  <c:v>68.244</c:v>
                </c:pt>
                <c:pt idx="1039">
                  <c:v>68.405999999999992</c:v>
                </c:pt>
                <c:pt idx="1040">
                  <c:v>68.141999999999996</c:v>
                </c:pt>
                <c:pt idx="1041">
                  <c:v>68.262</c:v>
                </c:pt>
                <c:pt idx="1042">
                  <c:v>68.295999999999992</c:v>
                </c:pt>
                <c:pt idx="1043">
                  <c:v>68.185999999999993</c:v>
                </c:pt>
                <c:pt idx="1044">
                  <c:v>68.11999999999999</c:v>
                </c:pt>
                <c:pt idx="1045">
                  <c:v>68.388999999999996</c:v>
                </c:pt>
                <c:pt idx="1046">
                  <c:v>68.275999999999996</c:v>
                </c:pt>
                <c:pt idx="1047">
                  <c:v>68.209000000000003</c:v>
                </c:pt>
                <c:pt idx="1048">
                  <c:v>68.16</c:v>
                </c:pt>
                <c:pt idx="1049">
                  <c:v>68.131999999999991</c:v>
                </c:pt>
                <c:pt idx="1050">
                  <c:v>68.206999999999994</c:v>
                </c:pt>
                <c:pt idx="1051">
                  <c:v>68.23899999999999</c:v>
                </c:pt>
                <c:pt idx="1052">
                  <c:v>68.176999999999992</c:v>
                </c:pt>
                <c:pt idx="1053">
                  <c:v>68.147999999999996</c:v>
                </c:pt>
                <c:pt idx="1054">
                  <c:v>68.212999999999994</c:v>
                </c:pt>
                <c:pt idx="1055">
                  <c:v>68.316999999999993</c:v>
                </c:pt>
                <c:pt idx="1056">
                  <c:v>68.274999999999991</c:v>
                </c:pt>
                <c:pt idx="1057">
                  <c:v>68.225999999999999</c:v>
                </c:pt>
                <c:pt idx="1058">
                  <c:v>68.448999999999998</c:v>
                </c:pt>
                <c:pt idx="1059">
                  <c:v>68.197000000000003</c:v>
                </c:pt>
                <c:pt idx="1060">
                  <c:v>68.176000000000002</c:v>
                </c:pt>
                <c:pt idx="1061">
                  <c:v>68.167000000000002</c:v>
                </c:pt>
                <c:pt idx="1062">
                  <c:v>68.236000000000004</c:v>
                </c:pt>
                <c:pt idx="1063">
                  <c:v>68.323999999999998</c:v>
                </c:pt>
                <c:pt idx="1064">
                  <c:v>68.126999999999995</c:v>
                </c:pt>
                <c:pt idx="1065">
                  <c:v>68.144999999999996</c:v>
                </c:pt>
                <c:pt idx="1066">
                  <c:v>68.262</c:v>
                </c:pt>
                <c:pt idx="1067">
                  <c:v>68.236000000000004</c:v>
                </c:pt>
                <c:pt idx="1068">
                  <c:v>68.322999999999993</c:v>
                </c:pt>
                <c:pt idx="1069">
                  <c:v>68.179999999999993</c:v>
                </c:pt>
                <c:pt idx="1070">
                  <c:v>68.188999999999993</c:v>
                </c:pt>
                <c:pt idx="1071">
                  <c:v>68.185999999999993</c:v>
                </c:pt>
                <c:pt idx="1072">
                  <c:v>68.200999999999993</c:v>
                </c:pt>
                <c:pt idx="1073">
                  <c:v>68.012999999999991</c:v>
                </c:pt>
                <c:pt idx="1074">
                  <c:v>68.170999999999992</c:v>
                </c:pt>
                <c:pt idx="1075">
                  <c:v>68.218999999999994</c:v>
                </c:pt>
                <c:pt idx="1076">
                  <c:v>68.037999999999997</c:v>
                </c:pt>
                <c:pt idx="1077">
                  <c:v>68.251999999999995</c:v>
                </c:pt>
                <c:pt idx="1078">
                  <c:v>68.209000000000003</c:v>
                </c:pt>
                <c:pt idx="1079">
                  <c:v>68.298999999999992</c:v>
                </c:pt>
                <c:pt idx="1080">
                  <c:v>68.271000000000001</c:v>
                </c:pt>
                <c:pt idx="1081">
                  <c:v>68.218999999999994</c:v>
                </c:pt>
                <c:pt idx="1082">
                  <c:v>68.042999999999992</c:v>
                </c:pt>
                <c:pt idx="1083">
                  <c:v>68.444999999999993</c:v>
                </c:pt>
                <c:pt idx="1084">
                  <c:v>68.283999999999992</c:v>
                </c:pt>
                <c:pt idx="1085">
                  <c:v>68.146999999999991</c:v>
                </c:pt>
                <c:pt idx="1086">
                  <c:v>68.087999999999994</c:v>
                </c:pt>
                <c:pt idx="1087">
                  <c:v>68.099000000000004</c:v>
                </c:pt>
                <c:pt idx="1088">
                  <c:v>68.24199999999999</c:v>
                </c:pt>
                <c:pt idx="1089">
                  <c:v>68.152000000000001</c:v>
                </c:pt>
                <c:pt idx="1090">
                  <c:v>68.241</c:v>
                </c:pt>
                <c:pt idx="1091">
                  <c:v>68.248999999999995</c:v>
                </c:pt>
                <c:pt idx="1092">
                  <c:v>68.423000000000002</c:v>
                </c:pt>
                <c:pt idx="1093">
                  <c:v>68.405999999999992</c:v>
                </c:pt>
                <c:pt idx="1094">
                  <c:v>68.250999999999991</c:v>
                </c:pt>
                <c:pt idx="1095">
                  <c:v>68.125999999999991</c:v>
                </c:pt>
                <c:pt idx="1096">
                  <c:v>68.313000000000002</c:v>
                </c:pt>
                <c:pt idx="1097">
                  <c:v>68.093000000000004</c:v>
                </c:pt>
                <c:pt idx="1098">
                  <c:v>68.204999999999998</c:v>
                </c:pt>
                <c:pt idx="1099">
                  <c:v>68.054999999999993</c:v>
                </c:pt>
                <c:pt idx="1100">
                  <c:v>68.14</c:v>
                </c:pt>
                <c:pt idx="1101">
                  <c:v>68.016999999999996</c:v>
                </c:pt>
                <c:pt idx="1102">
                  <c:v>68.097999999999999</c:v>
                </c:pt>
                <c:pt idx="1103">
                  <c:v>68.14</c:v>
                </c:pt>
                <c:pt idx="1104">
                  <c:v>68.137999999999991</c:v>
                </c:pt>
                <c:pt idx="1105">
                  <c:v>68.213999999999999</c:v>
                </c:pt>
                <c:pt idx="1106">
                  <c:v>68.134999999999991</c:v>
                </c:pt>
                <c:pt idx="1107">
                  <c:v>68.245999999999995</c:v>
                </c:pt>
                <c:pt idx="1108">
                  <c:v>68.317999999999998</c:v>
                </c:pt>
                <c:pt idx="1109">
                  <c:v>68.180999999999997</c:v>
                </c:pt>
                <c:pt idx="1110">
                  <c:v>68.106999999999999</c:v>
                </c:pt>
                <c:pt idx="1111">
                  <c:v>68.259999999999991</c:v>
                </c:pt>
                <c:pt idx="1112">
                  <c:v>68.356999999999999</c:v>
                </c:pt>
                <c:pt idx="1113">
                  <c:v>68.102000000000004</c:v>
                </c:pt>
                <c:pt idx="1114">
                  <c:v>68.304999999999993</c:v>
                </c:pt>
                <c:pt idx="1115">
                  <c:v>68.317999999999998</c:v>
                </c:pt>
                <c:pt idx="1116">
                  <c:v>68.236999999999995</c:v>
                </c:pt>
                <c:pt idx="1117">
                  <c:v>68.24799999999999</c:v>
                </c:pt>
                <c:pt idx="1118">
                  <c:v>68.102999999999994</c:v>
                </c:pt>
                <c:pt idx="1119">
                  <c:v>68.120999999999995</c:v>
                </c:pt>
                <c:pt idx="1120">
                  <c:v>68.408000000000001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 0.01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Sheet1!$H$2:$H$1122</c:f>
              <c:numCache>
                <c:formatCode>General</c:formatCode>
                <c:ptCount val="1121"/>
                <c:pt idx="0">
                  <c:v>70.057000000000002</c:v>
                </c:pt>
                <c:pt idx="1">
                  <c:v>69.879000000000005</c:v>
                </c:pt>
                <c:pt idx="2">
                  <c:v>69.98</c:v>
                </c:pt>
                <c:pt idx="3">
                  <c:v>69.691999999999993</c:v>
                </c:pt>
                <c:pt idx="4">
                  <c:v>69.843000000000004</c:v>
                </c:pt>
                <c:pt idx="5">
                  <c:v>69.983000000000004</c:v>
                </c:pt>
                <c:pt idx="6">
                  <c:v>69.882000000000005</c:v>
                </c:pt>
                <c:pt idx="7">
                  <c:v>69.778999999999996</c:v>
                </c:pt>
                <c:pt idx="8">
                  <c:v>69.701999999999998</c:v>
                </c:pt>
                <c:pt idx="9">
                  <c:v>69.600999999999999</c:v>
                </c:pt>
                <c:pt idx="10">
                  <c:v>69.659000000000006</c:v>
                </c:pt>
                <c:pt idx="11">
                  <c:v>69.694999999999993</c:v>
                </c:pt>
                <c:pt idx="12">
                  <c:v>69.564999999999998</c:v>
                </c:pt>
                <c:pt idx="13">
                  <c:v>69.760000000000005</c:v>
                </c:pt>
                <c:pt idx="14">
                  <c:v>69.849999999999994</c:v>
                </c:pt>
                <c:pt idx="15">
                  <c:v>69.863</c:v>
                </c:pt>
                <c:pt idx="16">
                  <c:v>69.879000000000005</c:v>
                </c:pt>
                <c:pt idx="17">
                  <c:v>69.59</c:v>
                </c:pt>
                <c:pt idx="18">
                  <c:v>69.632000000000005</c:v>
                </c:pt>
                <c:pt idx="19">
                  <c:v>69.706999999999994</c:v>
                </c:pt>
                <c:pt idx="20">
                  <c:v>69.793999999999997</c:v>
                </c:pt>
                <c:pt idx="21">
                  <c:v>69.644999999999996</c:v>
                </c:pt>
                <c:pt idx="22">
                  <c:v>69.536000000000001</c:v>
                </c:pt>
                <c:pt idx="23">
                  <c:v>69.561000000000007</c:v>
                </c:pt>
                <c:pt idx="24">
                  <c:v>69.760000000000005</c:v>
                </c:pt>
                <c:pt idx="25">
                  <c:v>69.712000000000003</c:v>
                </c:pt>
                <c:pt idx="26">
                  <c:v>69.655000000000001</c:v>
                </c:pt>
                <c:pt idx="27">
                  <c:v>69.375</c:v>
                </c:pt>
                <c:pt idx="28">
                  <c:v>69.751000000000005</c:v>
                </c:pt>
                <c:pt idx="29">
                  <c:v>69.433999999999997</c:v>
                </c:pt>
                <c:pt idx="30">
                  <c:v>69.516999999999996</c:v>
                </c:pt>
                <c:pt idx="31">
                  <c:v>69.608000000000004</c:v>
                </c:pt>
                <c:pt idx="32">
                  <c:v>69.578999999999994</c:v>
                </c:pt>
                <c:pt idx="33">
                  <c:v>69.244</c:v>
                </c:pt>
                <c:pt idx="34">
                  <c:v>69.268000000000001</c:v>
                </c:pt>
                <c:pt idx="35">
                  <c:v>69.549000000000007</c:v>
                </c:pt>
                <c:pt idx="36">
                  <c:v>69.430999999999997</c:v>
                </c:pt>
                <c:pt idx="37">
                  <c:v>69.212999999999994</c:v>
                </c:pt>
                <c:pt idx="38">
                  <c:v>69.341999999999999</c:v>
                </c:pt>
                <c:pt idx="39">
                  <c:v>69.275999999999996</c:v>
                </c:pt>
                <c:pt idx="40">
                  <c:v>69.317999999999998</c:v>
                </c:pt>
                <c:pt idx="41">
                  <c:v>69.239999999999995</c:v>
                </c:pt>
                <c:pt idx="42">
                  <c:v>69.2</c:v>
                </c:pt>
                <c:pt idx="43">
                  <c:v>69.462999999999994</c:v>
                </c:pt>
                <c:pt idx="44">
                  <c:v>69.173000000000002</c:v>
                </c:pt>
                <c:pt idx="45">
                  <c:v>69.225999999999999</c:v>
                </c:pt>
                <c:pt idx="46">
                  <c:v>69.337000000000003</c:v>
                </c:pt>
                <c:pt idx="47">
                  <c:v>69.242999999999995</c:v>
                </c:pt>
                <c:pt idx="48">
                  <c:v>69.222999999999999</c:v>
                </c:pt>
                <c:pt idx="49">
                  <c:v>69.343999999999994</c:v>
                </c:pt>
                <c:pt idx="50">
                  <c:v>69.356999999999999</c:v>
                </c:pt>
                <c:pt idx="51">
                  <c:v>69.471999999999994</c:v>
                </c:pt>
                <c:pt idx="52">
                  <c:v>69.155000000000001</c:v>
                </c:pt>
                <c:pt idx="53">
                  <c:v>69.186999999999998</c:v>
                </c:pt>
                <c:pt idx="54">
                  <c:v>69.275999999999996</c:v>
                </c:pt>
                <c:pt idx="55">
                  <c:v>69.126999999999995</c:v>
                </c:pt>
                <c:pt idx="56">
                  <c:v>69.242999999999995</c:v>
                </c:pt>
                <c:pt idx="57">
                  <c:v>69.090999999999994</c:v>
                </c:pt>
                <c:pt idx="58">
                  <c:v>69.119</c:v>
                </c:pt>
                <c:pt idx="59">
                  <c:v>69.218000000000004</c:v>
                </c:pt>
                <c:pt idx="60">
                  <c:v>68.78</c:v>
                </c:pt>
                <c:pt idx="61">
                  <c:v>69.009</c:v>
                </c:pt>
                <c:pt idx="62">
                  <c:v>69.069000000000003</c:v>
                </c:pt>
                <c:pt idx="63">
                  <c:v>69.191999999999993</c:v>
                </c:pt>
                <c:pt idx="64">
                  <c:v>68.915999999999997</c:v>
                </c:pt>
                <c:pt idx="65">
                  <c:v>69.090999999999994</c:v>
                </c:pt>
                <c:pt idx="66">
                  <c:v>68.954999999999998</c:v>
                </c:pt>
                <c:pt idx="67">
                  <c:v>69.17</c:v>
                </c:pt>
                <c:pt idx="68">
                  <c:v>68.831000000000003</c:v>
                </c:pt>
                <c:pt idx="69">
                  <c:v>68.936999999999998</c:v>
                </c:pt>
                <c:pt idx="70">
                  <c:v>68.864999999999995</c:v>
                </c:pt>
                <c:pt idx="71">
                  <c:v>69.075999999999993</c:v>
                </c:pt>
                <c:pt idx="72">
                  <c:v>68.983000000000004</c:v>
                </c:pt>
                <c:pt idx="73">
                  <c:v>68.902000000000001</c:v>
                </c:pt>
                <c:pt idx="74">
                  <c:v>69.025000000000006</c:v>
                </c:pt>
                <c:pt idx="75">
                  <c:v>68.715000000000003</c:v>
                </c:pt>
                <c:pt idx="76">
                  <c:v>68.801000000000002</c:v>
                </c:pt>
                <c:pt idx="77">
                  <c:v>69.034999999999997</c:v>
                </c:pt>
                <c:pt idx="78">
                  <c:v>69.016999999999996</c:v>
                </c:pt>
                <c:pt idx="79">
                  <c:v>69.103999999999999</c:v>
                </c:pt>
                <c:pt idx="80">
                  <c:v>68.738</c:v>
                </c:pt>
                <c:pt idx="81">
                  <c:v>68.97</c:v>
                </c:pt>
                <c:pt idx="82">
                  <c:v>68.799000000000007</c:v>
                </c:pt>
                <c:pt idx="83">
                  <c:v>68.947000000000003</c:v>
                </c:pt>
                <c:pt idx="84">
                  <c:v>69.076999999999998</c:v>
                </c:pt>
                <c:pt idx="85">
                  <c:v>68.626000000000005</c:v>
                </c:pt>
                <c:pt idx="86">
                  <c:v>68.760999999999996</c:v>
                </c:pt>
                <c:pt idx="87">
                  <c:v>68.832999999999998</c:v>
                </c:pt>
                <c:pt idx="88">
                  <c:v>69.054000000000002</c:v>
                </c:pt>
                <c:pt idx="89">
                  <c:v>68.852000000000004</c:v>
                </c:pt>
                <c:pt idx="90">
                  <c:v>68.754999999999995</c:v>
                </c:pt>
                <c:pt idx="91">
                  <c:v>68.942999999999998</c:v>
                </c:pt>
                <c:pt idx="92">
                  <c:v>68.861999999999995</c:v>
                </c:pt>
                <c:pt idx="93">
                  <c:v>68.677999999999997</c:v>
                </c:pt>
                <c:pt idx="94">
                  <c:v>68.766000000000005</c:v>
                </c:pt>
                <c:pt idx="95">
                  <c:v>68.887</c:v>
                </c:pt>
                <c:pt idx="96">
                  <c:v>68.739999999999995</c:v>
                </c:pt>
                <c:pt idx="97">
                  <c:v>68.424000000000007</c:v>
                </c:pt>
                <c:pt idx="98">
                  <c:v>68.83</c:v>
                </c:pt>
                <c:pt idx="99">
                  <c:v>68.700999999999993</c:v>
                </c:pt>
                <c:pt idx="100">
                  <c:v>68.698999999999998</c:v>
                </c:pt>
                <c:pt idx="101">
                  <c:v>69.040999999999997</c:v>
                </c:pt>
                <c:pt idx="102">
                  <c:v>68.771000000000001</c:v>
                </c:pt>
                <c:pt idx="103">
                  <c:v>68.701999999999998</c:v>
                </c:pt>
                <c:pt idx="104">
                  <c:v>68.664000000000001</c:v>
                </c:pt>
                <c:pt idx="105">
                  <c:v>68.733000000000004</c:v>
                </c:pt>
                <c:pt idx="106">
                  <c:v>68.700999999999993</c:v>
                </c:pt>
                <c:pt idx="107">
                  <c:v>68.751999999999995</c:v>
                </c:pt>
                <c:pt idx="108">
                  <c:v>68.673000000000002</c:v>
                </c:pt>
                <c:pt idx="109">
                  <c:v>68.628</c:v>
                </c:pt>
                <c:pt idx="110">
                  <c:v>68.706000000000003</c:v>
                </c:pt>
                <c:pt idx="111">
                  <c:v>68.775999999999996</c:v>
                </c:pt>
                <c:pt idx="112">
                  <c:v>68.786000000000001</c:v>
                </c:pt>
                <c:pt idx="113">
                  <c:v>68.73</c:v>
                </c:pt>
                <c:pt idx="114">
                  <c:v>68.471999999999994</c:v>
                </c:pt>
                <c:pt idx="115">
                  <c:v>68.590999999999994</c:v>
                </c:pt>
                <c:pt idx="116">
                  <c:v>68.772000000000006</c:v>
                </c:pt>
                <c:pt idx="117">
                  <c:v>68.614000000000004</c:v>
                </c:pt>
                <c:pt idx="118">
                  <c:v>68.804000000000002</c:v>
                </c:pt>
                <c:pt idx="119">
                  <c:v>68.715000000000003</c:v>
                </c:pt>
                <c:pt idx="120">
                  <c:v>68.777000000000001</c:v>
                </c:pt>
                <c:pt idx="121">
                  <c:v>68.653999999999996</c:v>
                </c:pt>
                <c:pt idx="122">
                  <c:v>68.582999999999998</c:v>
                </c:pt>
                <c:pt idx="123">
                  <c:v>68.625</c:v>
                </c:pt>
                <c:pt idx="124">
                  <c:v>68.593999999999994</c:v>
                </c:pt>
                <c:pt idx="125">
                  <c:v>68.596999999999994</c:v>
                </c:pt>
                <c:pt idx="126">
                  <c:v>68.555000000000007</c:v>
                </c:pt>
                <c:pt idx="127">
                  <c:v>68.736000000000004</c:v>
                </c:pt>
                <c:pt idx="128">
                  <c:v>68.697000000000003</c:v>
                </c:pt>
                <c:pt idx="129">
                  <c:v>68.525999999999996</c:v>
                </c:pt>
                <c:pt idx="130">
                  <c:v>68.509</c:v>
                </c:pt>
                <c:pt idx="131">
                  <c:v>68.626000000000005</c:v>
                </c:pt>
                <c:pt idx="132">
                  <c:v>68.685000000000002</c:v>
                </c:pt>
                <c:pt idx="133">
                  <c:v>68.387</c:v>
                </c:pt>
                <c:pt idx="134">
                  <c:v>68.658000000000001</c:v>
                </c:pt>
                <c:pt idx="135">
                  <c:v>68.5</c:v>
                </c:pt>
                <c:pt idx="136">
                  <c:v>68.48</c:v>
                </c:pt>
                <c:pt idx="137">
                  <c:v>68.444000000000003</c:v>
                </c:pt>
                <c:pt idx="138">
                  <c:v>68.676000000000002</c:v>
                </c:pt>
                <c:pt idx="139">
                  <c:v>68.72</c:v>
                </c:pt>
                <c:pt idx="140">
                  <c:v>68.435000000000002</c:v>
                </c:pt>
                <c:pt idx="141">
                  <c:v>68.545000000000002</c:v>
                </c:pt>
                <c:pt idx="142">
                  <c:v>68.558999999999997</c:v>
                </c:pt>
                <c:pt idx="143">
                  <c:v>68.602999999999994</c:v>
                </c:pt>
                <c:pt idx="144">
                  <c:v>68.596999999999994</c:v>
                </c:pt>
                <c:pt idx="145">
                  <c:v>68.573999999999998</c:v>
                </c:pt>
                <c:pt idx="146">
                  <c:v>68.436999999999998</c:v>
                </c:pt>
                <c:pt idx="147">
                  <c:v>68.518000000000001</c:v>
                </c:pt>
                <c:pt idx="148">
                  <c:v>68.314999999999998</c:v>
                </c:pt>
                <c:pt idx="149">
                  <c:v>68.253</c:v>
                </c:pt>
                <c:pt idx="150">
                  <c:v>68.307000000000002</c:v>
                </c:pt>
                <c:pt idx="151">
                  <c:v>68.632999999999996</c:v>
                </c:pt>
                <c:pt idx="152">
                  <c:v>68.528000000000006</c:v>
                </c:pt>
                <c:pt idx="153">
                  <c:v>68.635999999999996</c:v>
                </c:pt>
                <c:pt idx="154">
                  <c:v>68.447999999999993</c:v>
                </c:pt>
                <c:pt idx="155">
                  <c:v>68.584000000000003</c:v>
                </c:pt>
                <c:pt idx="156">
                  <c:v>68.38</c:v>
                </c:pt>
                <c:pt idx="157">
                  <c:v>68.355000000000004</c:v>
                </c:pt>
                <c:pt idx="158">
                  <c:v>68.486000000000004</c:v>
                </c:pt>
                <c:pt idx="159">
                  <c:v>68.429000000000002</c:v>
                </c:pt>
                <c:pt idx="160">
                  <c:v>68.331999999999994</c:v>
                </c:pt>
                <c:pt idx="161">
                  <c:v>68.45</c:v>
                </c:pt>
                <c:pt idx="162">
                  <c:v>68.429000000000002</c:v>
                </c:pt>
                <c:pt idx="163">
                  <c:v>68.441999999999993</c:v>
                </c:pt>
                <c:pt idx="164">
                  <c:v>68.346000000000004</c:v>
                </c:pt>
                <c:pt idx="165">
                  <c:v>68.293999999999997</c:v>
                </c:pt>
                <c:pt idx="166">
                  <c:v>68.537999999999997</c:v>
                </c:pt>
                <c:pt idx="167">
                  <c:v>68.688999999999993</c:v>
                </c:pt>
                <c:pt idx="168">
                  <c:v>68.442999999999998</c:v>
                </c:pt>
                <c:pt idx="169">
                  <c:v>68.295000000000002</c:v>
                </c:pt>
                <c:pt idx="170">
                  <c:v>68.382999999999996</c:v>
                </c:pt>
                <c:pt idx="171">
                  <c:v>68.421000000000006</c:v>
                </c:pt>
                <c:pt idx="172">
                  <c:v>68.558000000000007</c:v>
                </c:pt>
                <c:pt idx="173">
                  <c:v>68.427999999999997</c:v>
                </c:pt>
                <c:pt idx="174">
                  <c:v>68.510000000000005</c:v>
                </c:pt>
                <c:pt idx="175">
                  <c:v>68.397000000000006</c:v>
                </c:pt>
                <c:pt idx="176">
                  <c:v>68.581000000000003</c:v>
                </c:pt>
                <c:pt idx="177">
                  <c:v>68.238</c:v>
                </c:pt>
                <c:pt idx="178">
                  <c:v>68.393000000000001</c:v>
                </c:pt>
                <c:pt idx="179">
                  <c:v>68.221999999999994</c:v>
                </c:pt>
                <c:pt idx="180">
                  <c:v>68.518000000000001</c:v>
                </c:pt>
                <c:pt idx="181">
                  <c:v>68.328000000000003</c:v>
                </c:pt>
                <c:pt idx="182">
                  <c:v>68.369</c:v>
                </c:pt>
                <c:pt idx="183">
                  <c:v>68.507000000000005</c:v>
                </c:pt>
                <c:pt idx="184">
                  <c:v>68.260000000000005</c:v>
                </c:pt>
                <c:pt idx="185">
                  <c:v>68.477999999999994</c:v>
                </c:pt>
                <c:pt idx="186">
                  <c:v>68.397999999999996</c:v>
                </c:pt>
                <c:pt idx="187">
                  <c:v>68.296000000000006</c:v>
                </c:pt>
                <c:pt idx="188">
                  <c:v>68.295000000000002</c:v>
                </c:pt>
                <c:pt idx="189">
                  <c:v>68.298000000000002</c:v>
                </c:pt>
                <c:pt idx="190">
                  <c:v>68.414000000000001</c:v>
                </c:pt>
                <c:pt idx="191">
                  <c:v>68.209999999999994</c:v>
                </c:pt>
                <c:pt idx="192">
                  <c:v>68.263000000000005</c:v>
                </c:pt>
                <c:pt idx="193">
                  <c:v>68.268000000000001</c:v>
                </c:pt>
                <c:pt idx="194">
                  <c:v>68.350999999999999</c:v>
                </c:pt>
                <c:pt idx="195">
                  <c:v>68.271000000000001</c:v>
                </c:pt>
                <c:pt idx="196">
                  <c:v>68.384</c:v>
                </c:pt>
                <c:pt idx="197">
                  <c:v>68.259</c:v>
                </c:pt>
                <c:pt idx="198">
                  <c:v>68.459999999999994</c:v>
                </c:pt>
                <c:pt idx="199">
                  <c:v>68.454999999999998</c:v>
                </c:pt>
                <c:pt idx="200">
                  <c:v>68.411000000000001</c:v>
                </c:pt>
                <c:pt idx="201">
                  <c:v>68.391000000000005</c:v>
                </c:pt>
                <c:pt idx="202">
                  <c:v>68.489999999999995</c:v>
                </c:pt>
                <c:pt idx="203">
                  <c:v>68.245000000000005</c:v>
                </c:pt>
                <c:pt idx="204">
                  <c:v>68.241</c:v>
                </c:pt>
                <c:pt idx="205">
                  <c:v>68.507999999999996</c:v>
                </c:pt>
                <c:pt idx="206">
                  <c:v>68.364999999999995</c:v>
                </c:pt>
                <c:pt idx="207">
                  <c:v>68.411000000000001</c:v>
                </c:pt>
                <c:pt idx="208">
                  <c:v>68.314999999999998</c:v>
                </c:pt>
                <c:pt idx="209">
                  <c:v>68.488</c:v>
                </c:pt>
                <c:pt idx="210">
                  <c:v>68.382000000000005</c:v>
                </c:pt>
                <c:pt idx="211">
                  <c:v>68.311000000000007</c:v>
                </c:pt>
                <c:pt idx="212">
                  <c:v>68.331000000000003</c:v>
                </c:pt>
                <c:pt idx="213">
                  <c:v>68.197999999999993</c:v>
                </c:pt>
                <c:pt idx="214">
                  <c:v>68.385000000000005</c:v>
                </c:pt>
                <c:pt idx="215">
                  <c:v>68.180000000000007</c:v>
                </c:pt>
                <c:pt idx="216">
                  <c:v>68.257000000000005</c:v>
                </c:pt>
                <c:pt idx="217">
                  <c:v>68.328000000000003</c:v>
                </c:pt>
                <c:pt idx="218">
                  <c:v>68.201999999999998</c:v>
                </c:pt>
                <c:pt idx="219">
                  <c:v>68.367000000000004</c:v>
                </c:pt>
                <c:pt idx="220">
                  <c:v>68.363</c:v>
                </c:pt>
                <c:pt idx="221">
                  <c:v>68.245999999999995</c:v>
                </c:pt>
                <c:pt idx="222">
                  <c:v>68.337999999999994</c:v>
                </c:pt>
                <c:pt idx="223">
                  <c:v>68.313999999999993</c:v>
                </c:pt>
                <c:pt idx="224">
                  <c:v>68.051000000000002</c:v>
                </c:pt>
                <c:pt idx="225">
                  <c:v>68.313000000000002</c:v>
                </c:pt>
                <c:pt idx="226">
                  <c:v>68.430000000000007</c:v>
                </c:pt>
                <c:pt idx="227">
                  <c:v>68.281000000000006</c:v>
                </c:pt>
                <c:pt idx="228">
                  <c:v>68.03</c:v>
                </c:pt>
                <c:pt idx="229">
                  <c:v>68.269000000000005</c:v>
                </c:pt>
                <c:pt idx="230">
                  <c:v>68.293999999999997</c:v>
                </c:pt>
                <c:pt idx="231">
                  <c:v>68.126000000000005</c:v>
                </c:pt>
                <c:pt idx="232">
                  <c:v>68.287000000000006</c:v>
                </c:pt>
                <c:pt idx="233">
                  <c:v>68.537000000000006</c:v>
                </c:pt>
                <c:pt idx="234">
                  <c:v>68.114999999999995</c:v>
                </c:pt>
                <c:pt idx="235">
                  <c:v>68.379000000000005</c:v>
                </c:pt>
                <c:pt idx="236">
                  <c:v>68.284999999999997</c:v>
                </c:pt>
                <c:pt idx="237">
                  <c:v>68.257000000000005</c:v>
                </c:pt>
                <c:pt idx="238">
                  <c:v>68.209999999999994</c:v>
                </c:pt>
                <c:pt idx="239">
                  <c:v>68.396000000000001</c:v>
                </c:pt>
                <c:pt idx="240">
                  <c:v>68.215000000000003</c:v>
                </c:pt>
                <c:pt idx="241">
                  <c:v>68.040999999999997</c:v>
                </c:pt>
                <c:pt idx="242">
                  <c:v>68.311999999999998</c:v>
                </c:pt>
                <c:pt idx="243">
                  <c:v>68.447999999999993</c:v>
                </c:pt>
                <c:pt idx="244">
                  <c:v>68.238</c:v>
                </c:pt>
                <c:pt idx="245">
                  <c:v>68.001000000000005</c:v>
                </c:pt>
                <c:pt idx="246">
                  <c:v>68.283000000000001</c:v>
                </c:pt>
                <c:pt idx="247">
                  <c:v>68.227000000000004</c:v>
                </c:pt>
                <c:pt idx="248">
                  <c:v>68.141999999999996</c:v>
                </c:pt>
                <c:pt idx="249">
                  <c:v>68.308000000000007</c:v>
                </c:pt>
                <c:pt idx="250">
                  <c:v>68.215000000000003</c:v>
                </c:pt>
                <c:pt idx="251">
                  <c:v>68.367000000000004</c:v>
                </c:pt>
                <c:pt idx="252">
                  <c:v>68.043000000000006</c:v>
                </c:pt>
                <c:pt idx="253">
                  <c:v>68.132999999999996</c:v>
                </c:pt>
                <c:pt idx="254">
                  <c:v>68.225999999999999</c:v>
                </c:pt>
                <c:pt idx="255">
                  <c:v>68.287999999999997</c:v>
                </c:pt>
                <c:pt idx="256">
                  <c:v>68.272999999999996</c:v>
                </c:pt>
                <c:pt idx="257">
                  <c:v>68.209000000000003</c:v>
                </c:pt>
                <c:pt idx="258">
                  <c:v>68.194999999999993</c:v>
                </c:pt>
                <c:pt idx="259">
                  <c:v>68.238</c:v>
                </c:pt>
                <c:pt idx="260">
                  <c:v>68.078000000000003</c:v>
                </c:pt>
                <c:pt idx="261">
                  <c:v>68.230999999999995</c:v>
                </c:pt>
                <c:pt idx="262">
                  <c:v>68.209999999999994</c:v>
                </c:pt>
                <c:pt idx="263">
                  <c:v>68.078999999999994</c:v>
                </c:pt>
                <c:pt idx="264">
                  <c:v>68.343999999999994</c:v>
                </c:pt>
                <c:pt idx="265">
                  <c:v>68.248000000000005</c:v>
                </c:pt>
                <c:pt idx="266">
                  <c:v>68.326999999999998</c:v>
                </c:pt>
                <c:pt idx="267">
                  <c:v>68.165000000000006</c:v>
                </c:pt>
                <c:pt idx="268">
                  <c:v>68.317999999999998</c:v>
                </c:pt>
                <c:pt idx="269">
                  <c:v>68.222999999999999</c:v>
                </c:pt>
                <c:pt idx="270">
                  <c:v>68.263000000000005</c:v>
                </c:pt>
                <c:pt idx="271">
                  <c:v>68.238</c:v>
                </c:pt>
                <c:pt idx="272">
                  <c:v>68.117999999999995</c:v>
                </c:pt>
                <c:pt idx="273">
                  <c:v>68.241</c:v>
                </c:pt>
                <c:pt idx="274">
                  <c:v>68.126999999999995</c:v>
                </c:pt>
                <c:pt idx="275">
                  <c:v>68.281999999999996</c:v>
                </c:pt>
                <c:pt idx="276">
                  <c:v>68.369</c:v>
                </c:pt>
                <c:pt idx="277">
                  <c:v>68.262</c:v>
                </c:pt>
                <c:pt idx="278">
                  <c:v>68.084999999999994</c:v>
                </c:pt>
                <c:pt idx="279">
                  <c:v>68.213999999999999</c:v>
                </c:pt>
                <c:pt idx="280">
                  <c:v>68.088999999999999</c:v>
                </c:pt>
                <c:pt idx="281">
                  <c:v>68.022999999999996</c:v>
                </c:pt>
                <c:pt idx="282">
                  <c:v>68.165999999999997</c:v>
                </c:pt>
                <c:pt idx="283">
                  <c:v>68.174000000000007</c:v>
                </c:pt>
                <c:pt idx="284">
                  <c:v>68.025999999999996</c:v>
                </c:pt>
                <c:pt idx="285">
                  <c:v>68.001000000000005</c:v>
                </c:pt>
                <c:pt idx="286">
                  <c:v>68.492999999999995</c:v>
                </c:pt>
                <c:pt idx="287">
                  <c:v>68.162999999999997</c:v>
                </c:pt>
                <c:pt idx="288">
                  <c:v>68.275000000000006</c:v>
                </c:pt>
                <c:pt idx="289">
                  <c:v>68.353999999999999</c:v>
                </c:pt>
                <c:pt idx="290">
                  <c:v>68.212000000000003</c:v>
                </c:pt>
                <c:pt idx="291">
                  <c:v>68.266000000000005</c:v>
                </c:pt>
                <c:pt idx="292">
                  <c:v>68.394000000000005</c:v>
                </c:pt>
                <c:pt idx="293">
                  <c:v>68.135999999999996</c:v>
                </c:pt>
                <c:pt idx="294">
                  <c:v>68.283000000000001</c:v>
                </c:pt>
                <c:pt idx="295">
                  <c:v>68.239999999999995</c:v>
                </c:pt>
                <c:pt idx="296">
                  <c:v>68.027000000000001</c:v>
                </c:pt>
                <c:pt idx="297">
                  <c:v>68.171000000000006</c:v>
                </c:pt>
                <c:pt idx="298">
                  <c:v>68.120999999999995</c:v>
                </c:pt>
                <c:pt idx="299">
                  <c:v>67.866</c:v>
                </c:pt>
                <c:pt idx="300">
                  <c:v>68.123999999999995</c:v>
                </c:pt>
                <c:pt idx="301">
                  <c:v>68.016000000000005</c:v>
                </c:pt>
                <c:pt idx="302">
                  <c:v>68.138999999999996</c:v>
                </c:pt>
                <c:pt idx="303">
                  <c:v>68.082999999999998</c:v>
                </c:pt>
                <c:pt idx="304">
                  <c:v>68.150000000000006</c:v>
                </c:pt>
                <c:pt idx="305">
                  <c:v>68.161000000000001</c:v>
                </c:pt>
                <c:pt idx="306">
                  <c:v>68.191000000000003</c:v>
                </c:pt>
                <c:pt idx="307">
                  <c:v>68.361999999999995</c:v>
                </c:pt>
                <c:pt idx="308">
                  <c:v>68.185000000000002</c:v>
                </c:pt>
                <c:pt idx="309">
                  <c:v>68.33</c:v>
                </c:pt>
                <c:pt idx="310">
                  <c:v>68.108000000000004</c:v>
                </c:pt>
                <c:pt idx="311">
                  <c:v>68.16</c:v>
                </c:pt>
                <c:pt idx="312">
                  <c:v>68.162999999999997</c:v>
                </c:pt>
                <c:pt idx="313">
                  <c:v>67.908000000000001</c:v>
                </c:pt>
                <c:pt idx="314">
                  <c:v>68.302999999999997</c:v>
                </c:pt>
                <c:pt idx="315">
                  <c:v>68.073999999999998</c:v>
                </c:pt>
                <c:pt idx="316">
                  <c:v>68.033000000000001</c:v>
                </c:pt>
                <c:pt idx="317">
                  <c:v>68.162000000000006</c:v>
                </c:pt>
                <c:pt idx="318">
                  <c:v>67.989999999999995</c:v>
                </c:pt>
                <c:pt idx="319">
                  <c:v>68.075999999999993</c:v>
                </c:pt>
                <c:pt idx="320">
                  <c:v>68.049000000000007</c:v>
                </c:pt>
                <c:pt idx="321">
                  <c:v>68.072999999999993</c:v>
                </c:pt>
                <c:pt idx="322">
                  <c:v>68.075000000000003</c:v>
                </c:pt>
                <c:pt idx="323">
                  <c:v>68.13</c:v>
                </c:pt>
                <c:pt idx="324">
                  <c:v>68.058999999999997</c:v>
                </c:pt>
                <c:pt idx="325">
                  <c:v>68.147999999999996</c:v>
                </c:pt>
                <c:pt idx="326">
                  <c:v>68.025000000000006</c:v>
                </c:pt>
                <c:pt idx="327">
                  <c:v>67.962000000000003</c:v>
                </c:pt>
                <c:pt idx="328">
                  <c:v>68.036000000000001</c:v>
                </c:pt>
                <c:pt idx="329">
                  <c:v>68.158000000000001</c:v>
                </c:pt>
                <c:pt idx="330">
                  <c:v>68.150000000000006</c:v>
                </c:pt>
                <c:pt idx="331">
                  <c:v>68.234999999999999</c:v>
                </c:pt>
                <c:pt idx="332">
                  <c:v>68.117000000000004</c:v>
                </c:pt>
                <c:pt idx="333">
                  <c:v>68.132000000000005</c:v>
                </c:pt>
                <c:pt idx="334">
                  <c:v>68.058999999999997</c:v>
                </c:pt>
                <c:pt idx="335">
                  <c:v>68.099000000000004</c:v>
                </c:pt>
                <c:pt idx="336">
                  <c:v>68.018000000000001</c:v>
                </c:pt>
                <c:pt idx="337">
                  <c:v>68.091999999999999</c:v>
                </c:pt>
                <c:pt idx="338">
                  <c:v>68.201999999999998</c:v>
                </c:pt>
                <c:pt idx="339">
                  <c:v>68.266999999999996</c:v>
                </c:pt>
                <c:pt idx="340">
                  <c:v>68.231999999999999</c:v>
                </c:pt>
                <c:pt idx="341">
                  <c:v>68.203000000000003</c:v>
                </c:pt>
                <c:pt idx="342">
                  <c:v>68.037999999999997</c:v>
                </c:pt>
                <c:pt idx="343">
                  <c:v>68.138000000000005</c:v>
                </c:pt>
                <c:pt idx="344">
                  <c:v>68.099999999999994</c:v>
                </c:pt>
                <c:pt idx="345">
                  <c:v>68.295000000000002</c:v>
                </c:pt>
                <c:pt idx="346">
                  <c:v>68.137</c:v>
                </c:pt>
                <c:pt idx="347">
                  <c:v>68.033000000000001</c:v>
                </c:pt>
                <c:pt idx="348">
                  <c:v>68.123999999999995</c:v>
                </c:pt>
                <c:pt idx="349">
                  <c:v>68.094999999999999</c:v>
                </c:pt>
                <c:pt idx="350">
                  <c:v>68.102999999999994</c:v>
                </c:pt>
                <c:pt idx="351">
                  <c:v>67.988</c:v>
                </c:pt>
                <c:pt idx="352">
                  <c:v>68.16</c:v>
                </c:pt>
                <c:pt idx="353">
                  <c:v>68.045000000000002</c:v>
                </c:pt>
                <c:pt idx="354">
                  <c:v>67.965000000000003</c:v>
                </c:pt>
                <c:pt idx="355">
                  <c:v>67.986000000000004</c:v>
                </c:pt>
                <c:pt idx="356">
                  <c:v>68.19</c:v>
                </c:pt>
                <c:pt idx="357">
                  <c:v>68.209999999999994</c:v>
                </c:pt>
                <c:pt idx="358">
                  <c:v>68.180000000000007</c:v>
                </c:pt>
                <c:pt idx="359">
                  <c:v>68.087000000000003</c:v>
                </c:pt>
                <c:pt idx="360">
                  <c:v>68.064999999999998</c:v>
                </c:pt>
                <c:pt idx="361">
                  <c:v>67.888000000000005</c:v>
                </c:pt>
                <c:pt idx="362">
                  <c:v>68.209000000000003</c:v>
                </c:pt>
                <c:pt idx="363">
                  <c:v>68.031999999999996</c:v>
                </c:pt>
                <c:pt idx="364">
                  <c:v>68.158000000000001</c:v>
                </c:pt>
                <c:pt idx="365">
                  <c:v>68.332999999999998</c:v>
                </c:pt>
                <c:pt idx="366">
                  <c:v>68.067999999999998</c:v>
                </c:pt>
                <c:pt idx="367">
                  <c:v>68.073999999999998</c:v>
                </c:pt>
                <c:pt idx="368">
                  <c:v>67.888999999999996</c:v>
                </c:pt>
                <c:pt idx="369">
                  <c:v>67.787000000000006</c:v>
                </c:pt>
                <c:pt idx="370">
                  <c:v>68.05</c:v>
                </c:pt>
                <c:pt idx="371">
                  <c:v>67.933999999999997</c:v>
                </c:pt>
                <c:pt idx="372">
                  <c:v>68.259</c:v>
                </c:pt>
                <c:pt idx="373">
                  <c:v>67.977000000000004</c:v>
                </c:pt>
                <c:pt idx="374">
                  <c:v>68.03</c:v>
                </c:pt>
                <c:pt idx="375">
                  <c:v>68.106999999999999</c:v>
                </c:pt>
                <c:pt idx="376">
                  <c:v>68.188999999999993</c:v>
                </c:pt>
                <c:pt idx="377">
                  <c:v>67.891000000000005</c:v>
                </c:pt>
                <c:pt idx="378">
                  <c:v>68.075000000000003</c:v>
                </c:pt>
                <c:pt idx="379">
                  <c:v>68.201999999999998</c:v>
                </c:pt>
                <c:pt idx="380">
                  <c:v>67.873999999999995</c:v>
                </c:pt>
                <c:pt idx="381">
                  <c:v>68.135999999999996</c:v>
                </c:pt>
                <c:pt idx="382">
                  <c:v>68.081000000000003</c:v>
                </c:pt>
                <c:pt idx="383">
                  <c:v>68.043000000000006</c:v>
                </c:pt>
                <c:pt idx="384">
                  <c:v>68.153999999999996</c:v>
                </c:pt>
                <c:pt idx="385">
                  <c:v>68.149000000000001</c:v>
                </c:pt>
                <c:pt idx="386">
                  <c:v>68.150999999999996</c:v>
                </c:pt>
                <c:pt idx="387">
                  <c:v>67.938999999999993</c:v>
                </c:pt>
                <c:pt idx="388">
                  <c:v>68.138000000000005</c:v>
                </c:pt>
                <c:pt idx="389">
                  <c:v>68.138999999999996</c:v>
                </c:pt>
                <c:pt idx="390">
                  <c:v>67.936999999999998</c:v>
                </c:pt>
                <c:pt idx="391">
                  <c:v>68.042000000000002</c:v>
                </c:pt>
                <c:pt idx="392">
                  <c:v>68.188000000000002</c:v>
                </c:pt>
                <c:pt idx="393">
                  <c:v>68.174999999999997</c:v>
                </c:pt>
                <c:pt idx="394">
                  <c:v>68.007000000000005</c:v>
                </c:pt>
                <c:pt idx="395">
                  <c:v>67.873000000000005</c:v>
                </c:pt>
                <c:pt idx="396">
                  <c:v>68.102000000000004</c:v>
                </c:pt>
                <c:pt idx="397">
                  <c:v>68.138999999999996</c:v>
                </c:pt>
                <c:pt idx="398">
                  <c:v>68.105000000000004</c:v>
                </c:pt>
                <c:pt idx="399">
                  <c:v>68.025999999999996</c:v>
                </c:pt>
                <c:pt idx="400">
                  <c:v>68.147000000000006</c:v>
                </c:pt>
                <c:pt idx="401">
                  <c:v>68.102999999999994</c:v>
                </c:pt>
                <c:pt idx="402">
                  <c:v>67.847999999999999</c:v>
                </c:pt>
                <c:pt idx="403">
                  <c:v>67.828000000000003</c:v>
                </c:pt>
                <c:pt idx="404">
                  <c:v>68.042000000000002</c:v>
                </c:pt>
                <c:pt idx="405">
                  <c:v>68.224999999999994</c:v>
                </c:pt>
                <c:pt idx="406">
                  <c:v>68.034999999999997</c:v>
                </c:pt>
                <c:pt idx="407">
                  <c:v>67.727999999999994</c:v>
                </c:pt>
                <c:pt idx="408">
                  <c:v>68.191999999999993</c:v>
                </c:pt>
                <c:pt idx="409">
                  <c:v>68.039000000000001</c:v>
                </c:pt>
                <c:pt idx="410">
                  <c:v>67.75</c:v>
                </c:pt>
                <c:pt idx="411">
                  <c:v>67.974000000000004</c:v>
                </c:pt>
                <c:pt idx="412">
                  <c:v>67.977999999999994</c:v>
                </c:pt>
                <c:pt idx="413">
                  <c:v>67.822999999999993</c:v>
                </c:pt>
                <c:pt idx="414">
                  <c:v>68.094999999999999</c:v>
                </c:pt>
                <c:pt idx="415">
                  <c:v>68.102000000000004</c:v>
                </c:pt>
                <c:pt idx="416">
                  <c:v>67.846999999999994</c:v>
                </c:pt>
                <c:pt idx="417">
                  <c:v>67.929000000000002</c:v>
                </c:pt>
                <c:pt idx="418">
                  <c:v>67.92</c:v>
                </c:pt>
                <c:pt idx="419">
                  <c:v>68.067999999999998</c:v>
                </c:pt>
                <c:pt idx="420">
                  <c:v>68.14</c:v>
                </c:pt>
                <c:pt idx="421">
                  <c:v>67.91</c:v>
                </c:pt>
                <c:pt idx="422">
                  <c:v>68.132999999999996</c:v>
                </c:pt>
                <c:pt idx="423">
                  <c:v>68.082999999999998</c:v>
                </c:pt>
                <c:pt idx="424">
                  <c:v>68.097999999999999</c:v>
                </c:pt>
                <c:pt idx="425">
                  <c:v>67.991</c:v>
                </c:pt>
                <c:pt idx="426">
                  <c:v>67.992000000000004</c:v>
                </c:pt>
                <c:pt idx="427">
                  <c:v>67.903000000000006</c:v>
                </c:pt>
                <c:pt idx="428">
                  <c:v>67.917000000000002</c:v>
                </c:pt>
                <c:pt idx="429">
                  <c:v>67.906000000000006</c:v>
                </c:pt>
                <c:pt idx="430">
                  <c:v>68.048000000000002</c:v>
                </c:pt>
                <c:pt idx="431">
                  <c:v>67.927999999999997</c:v>
                </c:pt>
                <c:pt idx="432">
                  <c:v>67.781000000000006</c:v>
                </c:pt>
                <c:pt idx="433">
                  <c:v>67.953000000000003</c:v>
                </c:pt>
                <c:pt idx="434">
                  <c:v>67.858000000000004</c:v>
                </c:pt>
                <c:pt idx="435">
                  <c:v>67.811999999999998</c:v>
                </c:pt>
                <c:pt idx="436">
                  <c:v>67.772999999999996</c:v>
                </c:pt>
                <c:pt idx="437">
                  <c:v>67.914000000000001</c:v>
                </c:pt>
                <c:pt idx="438">
                  <c:v>67.856999999999999</c:v>
                </c:pt>
                <c:pt idx="439">
                  <c:v>67.997</c:v>
                </c:pt>
                <c:pt idx="440">
                  <c:v>67.828999999999994</c:v>
                </c:pt>
                <c:pt idx="441">
                  <c:v>68.040999999999997</c:v>
                </c:pt>
                <c:pt idx="442">
                  <c:v>67.846999999999994</c:v>
                </c:pt>
                <c:pt idx="443">
                  <c:v>68.153000000000006</c:v>
                </c:pt>
                <c:pt idx="444">
                  <c:v>67.986000000000004</c:v>
                </c:pt>
                <c:pt idx="445">
                  <c:v>68.040999999999997</c:v>
                </c:pt>
                <c:pt idx="446">
                  <c:v>67.778000000000006</c:v>
                </c:pt>
                <c:pt idx="447">
                  <c:v>67.688999999999993</c:v>
                </c:pt>
                <c:pt idx="448">
                  <c:v>67.799000000000007</c:v>
                </c:pt>
                <c:pt idx="449">
                  <c:v>68.006</c:v>
                </c:pt>
                <c:pt idx="450">
                  <c:v>67.944000000000003</c:v>
                </c:pt>
                <c:pt idx="451">
                  <c:v>67.903000000000006</c:v>
                </c:pt>
                <c:pt idx="452">
                  <c:v>67.753</c:v>
                </c:pt>
                <c:pt idx="453">
                  <c:v>67.879000000000005</c:v>
                </c:pt>
                <c:pt idx="454">
                  <c:v>67.912000000000006</c:v>
                </c:pt>
                <c:pt idx="455">
                  <c:v>67.95</c:v>
                </c:pt>
                <c:pt idx="456">
                  <c:v>67.957999999999998</c:v>
                </c:pt>
                <c:pt idx="457">
                  <c:v>68.069999999999993</c:v>
                </c:pt>
                <c:pt idx="458">
                  <c:v>67.924000000000007</c:v>
                </c:pt>
                <c:pt idx="459">
                  <c:v>68.004000000000005</c:v>
                </c:pt>
                <c:pt idx="460">
                  <c:v>68.009</c:v>
                </c:pt>
                <c:pt idx="461">
                  <c:v>67.84</c:v>
                </c:pt>
                <c:pt idx="462">
                  <c:v>67.754999999999995</c:v>
                </c:pt>
                <c:pt idx="463">
                  <c:v>67.838999999999999</c:v>
                </c:pt>
                <c:pt idx="464">
                  <c:v>67.926000000000002</c:v>
                </c:pt>
                <c:pt idx="465">
                  <c:v>67.932000000000002</c:v>
                </c:pt>
                <c:pt idx="466">
                  <c:v>67.897999999999996</c:v>
                </c:pt>
                <c:pt idx="467">
                  <c:v>68.16</c:v>
                </c:pt>
                <c:pt idx="468">
                  <c:v>67.837999999999994</c:v>
                </c:pt>
                <c:pt idx="469">
                  <c:v>67.881</c:v>
                </c:pt>
                <c:pt idx="470">
                  <c:v>67.822999999999993</c:v>
                </c:pt>
                <c:pt idx="471">
                  <c:v>67.933000000000007</c:v>
                </c:pt>
                <c:pt idx="472">
                  <c:v>67.899000000000001</c:v>
                </c:pt>
                <c:pt idx="473">
                  <c:v>67.635999999999996</c:v>
                </c:pt>
                <c:pt idx="474">
                  <c:v>67.700999999999993</c:v>
                </c:pt>
                <c:pt idx="475">
                  <c:v>67.744</c:v>
                </c:pt>
                <c:pt idx="476">
                  <c:v>67.605000000000004</c:v>
                </c:pt>
                <c:pt idx="477">
                  <c:v>67.909000000000006</c:v>
                </c:pt>
                <c:pt idx="478">
                  <c:v>67.903999999999996</c:v>
                </c:pt>
                <c:pt idx="479">
                  <c:v>67.903999999999996</c:v>
                </c:pt>
                <c:pt idx="480">
                  <c:v>67.849999999999994</c:v>
                </c:pt>
                <c:pt idx="481">
                  <c:v>68.046999999999997</c:v>
                </c:pt>
                <c:pt idx="482">
                  <c:v>67.828999999999994</c:v>
                </c:pt>
                <c:pt idx="483">
                  <c:v>67.763000000000005</c:v>
                </c:pt>
                <c:pt idx="484">
                  <c:v>67.822999999999993</c:v>
                </c:pt>
                <c:pt idx="485">
                  <c:v>67.819999999999993</c:v>
                </c:pt>
                <c:pt idx="486">
                  <c:v>67.915999999999997</c:v>
                </c:pt>
                <c:pt idx="487">
                  <c:v>67.742000000000004</c:v>
                </c:pt>
                <c:pt idx="488">
                  <c:v>67.873999999999995</c:v>
                </c:pt>
                <c:pt idx="489">
                  <c:v>67.947999999999993</c:v>
                </c:pt>
                <c:pt idx="490">
                  <c:v>67.846000000000004</c:v>
                </c:pt>
                <c:pt idx="491">
                  <c:v>67.915999999999997</c:v>
                </c:pt>
                <c:pt idx="492">
                  <c:v>67.736000000000004</c:v>
                </c:pt>
                <c:pt idx="493">
                  <c:v>67.760999999999996</c:v>
                </c:pt>
                <c:pt idx="494">
                  <c:v>67.703999999999994</c:v>
                </c:pt>
                <c:pt idx="495">
                  <c:v>67.730999999999995</c:v>
                </c:pt>
                <c:pt idx="496">
                  <c:v>67.835999999999999</c:v>
                </c:pt>
                <c:pt idx="497">
                  <c:v>67.665000000000006</c:v>
                </c:pt>
                <c:pt idx="498">
                  <c:v>67.915999999999997</c:v>
                </c:pt>
                <c:pt idx="499">
                  <c:v>67.968999999999994</c:v>
                </c:pt>
                <c:pt idx="500">
                  <c:v>67.807000000000002</c:v>
                </c:pt>
                <c:pt idx="501">
                  <c:v>67.89</c:v>
                </c:pt>
                <c:pt idx="502">
                  <c:v>67.652000000000001</c:v>
                </c:pt>
                <c:pt idx="503">
                  <c:v>67.739999999999995</c:v>
                </c:pt>
                <c:pt idx="504">
                  <c:v>67.867999999999995</c:v>
                </c:pt>
                <c:pt idx="505">
                  <c:v>67.742000000000004</c:v>
                </c:pt>
                <c:pt idx="506">
                  <c:v>67.778999999999996</c:v>
                </c:pt>
                <c:pt idx="507">
                  <c:v>67.778000000000006</c:v>
                </c:pt>
                <c:pt idx="508">
                  <c:v>67.64</c:v>
                </c:pt>
                <c:pt idx="509">
                  <c:v>67.756</c:v>
                </c:pt>
                <c:pt idx="510">
                  <c:v>67.685000000000002</c:v>
                </c:pt>
                <c:pt idx="511">
                  <c:v>67.894999999999996</c:v>
                </c:pt>
                <c:pt idx="512">
                  <c:v>67.917000000000002</c:v>
                </c:pt>
                <c:pt idx="513">
                  <c:v>67.930999999999997</c:v>
                </c:pt>
                <c:pt idx="514">
                  <c:v>67.790999999999997</c:v>
                </c:pt>
                <c:pt idx="515">
                  <c:v>67.625</c:v>
                </c:pt>
                <c:pt idx="516">
                  <c:v>67.698999999999998</c:v>
                </c:pt>
                <c:pt idx="517">
                  <c:v>67.819000000000003</c:v>
                </c:pt>
                <c:pt idx="518">
                  <c:v>67.897999999999996</c:v>
                </c:pt>
                <c:pt idx="519">
                  <c:v>67.86</c:v>
                </c:pt>
                <c:pt idx="520">
                  <c:v>67.698999999999998</c:v>
                </c:pt>
                <c:pt idx="521">
                  <c:v>67.608999999999995</c:v>
                </c:pt>
                <c:pt idx="522">
                  <c:v>67.834000000000003</c:v>
                </c:pt>
                <c:pt idx="523">
                  <c:v>67.712999999999994</c:v>
                </c:pt>
                <c:pt idx="524">
                  <c:v>67.683999999999997</c:v>
                </c:pt>
                <c:pt idx="525">
                  <c:v>67.658000000000001</c:v>
                </c:pt>
                <c:pt idx="526">
                  <c:v>67.661000000000001</c:v>
                </c:pt>
                <c:pt idx="527">
                  <c:v>67.974999999999994</c:v>
                </c:pt>
                <c:pt idx="528">
                  <c:v>67.543000000000006</c:v>
                </c:pt>
                <c:pt idx="529">
                  <c:v>67.649000000000001</c:v>
                </c:pt>
                <c:pt idx="530">
                  <c:v>67.802999999999997</c:v>
                </c:pt>
                <c:pt idx="531">
                  <c:v>67.691999999999993</c:v>
                </c:pt>
                <c:pt idx="532">
                  <c:v>67.613</c:v>
                </c:pt>
                <c:pt idx="533">
                  <c:v>67.724999999999994</c:v>
                </c:pt>
                <c:pt idx="534">
                  <c:v>67.718000000000004</c:v>
                </c:pt>
                <c:pt idx="535">
                  <c:v>67.790999999999997</c:v>
                </c:pt>
                <c:pt idx="536">
                  <c:v>67.888999999999996</c:v>
                </c:pt>
                <c:pt idx="537">
                  <c:v>67.638999999999996</c:v>
                </c:pt>
                <c:pt idx="538">
                  <c:v>67.619</c:v>
                </c:pt>
                <c:pt idx="539">
                  <c:v>67.688999999999993</c:v>
                </c:pt>
                <c:pt idx="540">
                  <c:v>67.878</c:v>
                </c:pt>
                <c:pt idx="541">
                  <c:v>67.763000000000005</c:v>
                </c:pt>
                <c:pt idx="542">
                  <c:v>67.846000000000004</c:v>
                </c:pt>
                <c:pt idx="543">
                  <c:v>67.783000000000001</c:v>
                </c:pt>
                <c:pt idx="544">
                  <c:v>67.77</c:v>
                </c:pt>
                <c:pt idx="545">
                  <c:v>67.852000000000004</c:v>
                </c:pt>
                <c:pt idx="546">
                  <c:v>67.765000000000001</c:v>
                </c:pt>
                <c:pt idx="547">
                  <c:v>67.909000000000006</c:v>
                </c:pt>
                <c:pt idx="548">
                  <c:v>67.649000000000001</c:v>
                </c:pt>
                <c:pt idx="549">
                  <c:v>67.87</c:v>
                </c:pt>
                <c:pt idx="550">
                  <c:v>67.905000000000001</c:v>
                </c:pt>
                <c:pt idx="551">
                  <c:v>67.513000000000005</c:v>
                </c:pt>
                <c:pt idx="552">
                  <c:v>67.977999999999994</c:v>
                </c:pt>
                <c:pt idx="553">
                  <c:v>67.766000000000005</c:v>
                </c:pt>
                <c:pt idx="554">
                  <c:v>67.600999999999999</c:v>
                </c:pt>
                <c:pt idx="555">
                  <c:v>67.730999999999995</c:v>
                </c:pt>
                <c:pt idx="556">
                  <c:v>67.870999999999995</c:v>
                </c:pt>
                <c:pt idx="557">
                  <c:v>67.938999999999993</c:v>
                </c:pt>
                <c:pt idx="558">
                  <c:v>67.894000000000005</c:v>
                </c:pt>
                <c:pt idx="559">
                  <c:v>67.67</c:v>
                </c:pt>
                <c:pt idx="560">
                  <c:v>67.86</c:v>
                </c:pt>
                <c:pt idx="561">
                  <c:v>67.662999999999997</c:v>
                </c:pt>
                <c:pt idx="562">
                  <c:v>67.945999999999998</c:v>
                </c:pt>
                <c:pt idx="563">
                  <c:v>67.533000000000001</c:v>
                </c:pt>
                <c:pt idx="564">
                  <c:v>67.688000000000002</c:v>
                </c:pt>
                <c:pt idx="565">
                  <c:v>67.756</c:v>
                </c:pt>
                <c:pt idx="566">
                  <c:v>67.528000000000006</c:v>
                </c:pt>
                <c:pt idx="567">
                  <c:v>67.753</c:v>
                </c:pt>
                <c:pt idx="568">
                  <c:v>67.465000000000003</c:v>
                </c:pt>
                <c:pt idx="569">
                  <c:v>67.796999999999997</c:v>
                </c:pt>
                <c:pt idx="570">
                  <c:v>67.686999999999998</c:v>
                </c:pt>
                <c:pt idx="571">
                  <c:v>67.709000000000003</c:v>
                </c:pt>
                <c:pt idx="572">
                  <c:v>67.683999999999997</c:v>
                </c:pt>
                <c:pt idx="573">
                  <c:v>67.569000000000003</c:v>
                </c:pt>
                <c:pt idx="574">
                  <c:v>67.712999999999994</c:v>
                </c:pt>
                <c:pt idx="575">
                  <c:v>67.816999999999993</c:v>
                </c:pt>
                <c:pt idx="576">
                  <c:v>67.900000000000006</c:v>
                </c:pt>
                <c:pt idx="577">
                  <c:v>67.680000000000007</c:v>
                </c:pt>
                <c:pt idx="578">
                  <c:v>67.674000000000007</c:v>
                </c:pt>
                <c:pt idx="579">
                  <c:v>67.578000000000003</c:v>
                </c:pt>
                <c:pt idx="580">
                  <c:v>67.748999999999995</c:v>
                </c:pt>
                <c:pt idx="581">
                  <c:v>67.703999999999994</c:v>
                </c:pt>
                <c:pt idx="582">
                  <c:v>67.760999999999996</c:v>
                </c:pt>
                <c:pt idx="583">
                  <c:v>67.775999999999996</c:v>
                </c:pt>
                <c:pt idx="584">
                  <c:v>67.587999999999994</c:v>
                </c:pt>
                <c:pt idx="585">
                  <c:v>67.683999999999997</c:v>
                </c:pt>
                <c:pt idx="586">
                  <c:v>67.718000000000004</c:v>
                </c:pt>
                <c:pt idx="587">
                  <c:v>67.603999999999999</c:v>
                </c:pt>
                <c:pt idx="588">
                  <c:v>67.861000000000004</c:v>
                </c:pt>
                <c:pt idx="589">
                  <c:v>67.751999999999995</c:v>
                </c:pt>
                <c:pt idx="590">
                  <c:v>67.980999999999995</c:v>
                </c:pt>
                <c:pt idx="591">
                  <c:v>67.614999999999995</c:v>
                </c:pt>
                <c:pt idx="592">
                  <c:v>67.825000000000003</c:v>
                </c:pt>
                <c:pt idx="593">
                  <c:v>67.713999999999999</c:v>
                </c:pt>
                <c:pt idx="594">
                  <c:v>67.652000000000001</c:v>
                </c:pt>
                <c:pt idx="595">
                  <c:v>67.691000000000003</c:v>
                </c:pt>
                <c:pt idx="596">
                  <c:v>67.572000000000003</c:v>
                </c:pt>
                <c:pt idx="597">
                  <c:v>67.606999999999999</c:v>
                </c:pt>
                <c:pt idx="598">
                  <c:v>67.700999999999993</c:v>
                </c:pt>
                <c:pt idx="599">
                  <c:v>67.546000000000006</c:v>
                </c:pt>
                <c:pt idx="600">
                  <c:v>67.772000000000006</c:v>
                </c:pt>
                <c:pt idx="601">
                  <c:v>67.709000000000003</c:v>
                </c:pt>
                <c:pt idx="602">
                  <c:v>67.733000000000004</c:v>
                </c:pt>
                <c:pt idx="603">
                  <c:v>67.594999999999999</c:v>
                </c:pt>
                <c:pt idx="604">
                  <c:v>67.757999999999996</c:v>
                </c:pt>
                <c:pt idx="605">
                  <c:v>67.718000000000004</c:v>
                </c:pt>
                <c:pt idx="606">
                  <c:v>67.52</c:v>
                </c:pt>
                <c:pt idx="607">
                  <c:v>67.659000000000006</c:v>
                </c:pt>
                <c:pt idx="608">
                  <c:v>67.69</c:v>
                </c:pt>
                <c:pt idx="609">
                  <c:v>67.751999999999995</c:v>
                </c:pt>
                <c:pt idx="610">
                  <c:v>67.623999999999995</c:v>
                </c:pt>
                <c:pt idx="611">
                  <c:v>67.551000000000002</c:v>
                </c:pt>
                <c:pt idx="612">
                  <c:v>67.59</c:v>
                </c:pt>
                <c:pt idx="613">
                  <c:v>67.744</c:v>
                </c:pt>
                <c:pt idx="614">
                  <c:v>67.391000000000005</c:v>
                </c:pt>
                <c:pt idx="615">
                  <c:v>67.665999999999997</c:v>
                </c:pt>
                <c:pt idx="616">
                  <c:v>67.727999999999994</c:v>
                </c:pt>
                <c:pt idx="617">
                  <c:v>67.52</c:v>
                </c:pt>
                <c:pt idx="618">
                  <c:v>67.44</c:v>
                </c:pt>
                <c:pt idx="619">
                  <c:v>67.747</c:v>
                </c:pt>
                <c:pt idx="620">
                  <c:v>67.741</c:v>
                </c:pt>
                <c:pt idx="621">
                  <c:v>67.704999999999998</c:v>
                </c:pt>
                <c:pt idx="622">
                  <c:v>67.840999999999994</c:v>
                </c:pt>
                <c:pt idx="623">
                  <c:v>67.730999999999995</c:v>
                </c:pt>
                <c:pt idx="624">
                  <c:v>67.762</c:v>
                </c:pt>
                <c:pt idx="625">
                  <c:v>67.677999999999997</c:v>
                </c:pt>
                <c:pt idx="626">
                  <c:v>67.518000000000001</c:v>
                </c:pt>
                <c:pt idx="627">
                  <c:v>67.569000000000003</c:v>
                </c:pt>
                <c:pt idx="628">
                  <c:v>67.754999999999995</c:v>
                </c:pt>
                <c:pt idx="629">
                  <c:v>67.569000000000003</c:v>
                </c:pt>
                <c:pt idx="630">
                  <c:v>67.667000000000002</c:v>
                </c:pt>
                <c:pt idx="631">
                  <c:v>67.61</c:v>
                </c:pt>
                <c:pt idx="632">
                  <c:v>67.748999999999995</c:v>
                </c:pt>
                <c:pt idx="633">
                  <c:v>67.564999999999998</c:v>
                </c:pt>
                <c:pt idx="634">
                  <c:v>67.629000000000005</c:v>
                </c:pt>
                <c:pt idx="635">
                  <c:v>67.656000000000006</c:v>
                </c:pt>
                <c:pt idx="636">
                  <c:v>67.653000000000006</c:v>
                </c:pt>
                <c:pt idx="637">
                  <c:v>67.513999999999996</c:v>
                </c:pt>
                <c:pt idx="638">
                  <c:v>67.775999999999996</c:v>
                </c:pt>
                <c:pt idx="639">
                  <c:v>67.507999999999996</c:v>
                </c:pt>
                <c:pt idx="640">
                  <c:v>67.322000000000003</c:v>
                </c:pt>
                <c:pt idx="641">
                  <c:v>67.641000000000005</c:v>
                </c:pt>
                <c:pt idx="642">
                  <c:v>67.593999999999994</c:v>
                </c:pt>
                <c:pt idx="643">
                  <c:v>67.581999999999994</c:v>
                </c:pt>
                <c:pt idx="644">
                  <c:v>67.566000000000003</c:v>
                </c:pt>
                <c:pt idx="645">
                  <c:v>67.557000000000002</c:v>
                </c:pt>
                <c:pt idx="646">
                  <c:v>67.587000000000003</c:v>
                </c:pt>
                <c:pt idx="647">
                  <c:v>67.516000000000005</c:v>
                </c:pt>
                <c:pt idx="648">
                  <c:v>67.694999999999993</c:v>
                </c:pt>
                <c:pt idx="649">
                  <c:v>67.662000000000006</c:v>
                </c:pt>
                <c:pt idx="650">
                  <c:v>67.704999999999998</c:v>
                </c:pt>
                <c:pt idx="651">
                  <c:v>67.694999999999993</c:v>
                </c:pt>
                <c:pt idx="652">
                  <c:v>67.757999999999996</c:v>
                </c:pt>
                <c:pt idx="653">
                  <c:v>67.528999999999996</c:v>
                </c:pt>
                <c:pt idx="654">
                  <c:v>67.753</c:v>
                </c:pt>
                <c:pt idx="655">
                  <c:v>67.597999999999999</c:v>
                </c:pt>
                <c:pt idx="656">
                  <c:v>67.570999999999998</c:v>
                </c:pt>
                <c:pt idx="657">
                  <c:v>67.429000000000002</c:v>
                </c:pt>
                <c:pt idx="658">
                  <c:v>67.531999999999996</c:v>
                </c:pt>
                <c:pt idx="659">
                  <c:v>67.617999999999995</c:v>
                </c:pt>
                <c:pt idx="660">
                  <c:v>67.557000000000002</c:v>
                </c:pt>
                <c:pt idx="661">
                  <c:v>67.671999999999997</c:v>
                </c:pt>
                <c:pt idx="662">
                  <c:v>67.552000000000007</c:v>
                </c:pt>
                <c:pt idx="663">
                  <c:v>67.602000000000004</c:v>
                </c:pt>
                <c:pt idx="664">
                  <c:v>67.426000000000002</c:v>
                </c:pt>
                <c:pt idx="665">
                  <c:v>67.554000000000002</c:v>
                </c:pt>
                <c:pt idx="666">
                  <c:v>67.626999999999995</c:v>
                </c:pt>
                <c:pt idx="667">
                  <c:v>67.42</c:v>
                </c:pt>
                <c:pt idx="668">
                  <c:v>67.366</c:v>
                </c:pt>
                <c:pt idx="669">
                  <c:v>67.796000000000006</c:v>
                </c:pt>
                <c:pt idx="670">
                  <c:v>67.685000000000002</c:v>
                </c:pt>
                <c:pt idx="671">
                  <c:v>67.617000000000004</c:v>
                </c:pt>
                <c:pt idx="672">
                  <c:v>67.816000000000003</c:v>
                </c:pt>
                <c:pt idx="673">
                  <c:v>67.692999999999998</c:v>
                </c:pt>
                <c:pt idx="674">
                  <c:v>67.600999999999999</c:v>
                </c:pt>
                <c:pt idx="675">
                  <c:v>67.677999999999997</c:v>
                </c:pt>
                <c:pt idx="676">
                  <c:v>67.561999999999998</c:v>
                </c:pt>
                <c:pt idx="677">
                  <c:v>67.611000000000004</c:v>
                </c:pt>
                <c:pt idx="678">
                  <c:v>67.424999999999997</c:v>
                </c:pt>
                <c:pt idx="679">
                  <c:v>67.557000000000002</c:v>
                </c:pt>
                <c:pt idx="680">
                  <c:v>67.55</c:v>
                </c:pt>
                <c:pt idx="681">
                  <c:v>67.739000000000004</c:v>
                </c:pt>
                <c:pt idx="682">
                  <c:v>67.575000000000003</c:v>
                </c:pt>
                <c:pt idx="683">
                  <c:v>67.466999999999999</c:v>
                </c:pt>
                <c:pt idx="684">
                  <c:v>67.754000000000005</c:v>
                </c:pt>
                <c:pt idx="685">
                  <c:v>67.521000000000001</c:v>
                </c:pt>
                <c:pt idx="686">
                  <c:v>67.486999999999995</c:v>
                </c:pt>
                <c:pt idx="687">
                  <c:v>67.488</c:v>
                </c:pt>
                <c:pt idx="688">
                  <c:v>67.608999999999995</c:v>
                </c:pt>
                <c:pt idx="689">
                  <c:v>67.546000000000006</c:v>
                </c:pt>
                <c:pt idx="690">
                  <c:v>67.47</c:v>
                </c:pt>
                <c:pt idx="691">
                  <c:v>67.427999999999997</c:v>
                </c:pt>
                <c:pt idx="692">
                  <c:v>67.596999999999994</c:v>
                </c:pt>
                <c:pt idx="693">
                  <c:v>67.623999999999995</c:v>
                </c:pt>
                <c:pt idx="694">
                  <c:v>67.521000000000001</c:v>
                </c:pt>
                <c:pt idx="695">
                  <c:v>67.509</c:v>
                </c:pt>
                <c:pt idx="696">
                  <c:v>67.712000000000003</c:v>
                </c:pt>
                <c:pt idx="697">
                  <c:v>67.311000000000007</c:v>
                </c:pt>
                <c:pt idx="698">
                  <c:v>67.489999999999995</c:v>
                </c:pt>
                <c:pt idx="699">
                  <c:v>67.561000000000007</c:v>
                </c:pt>
                <c:pt idx="700">
                  <c:v>67.637</c:v>
                </c:pt>
                <c:pt idx="701">
                  <c:v>67.512</c:v>
                </c:pt>
                <c:pt idx="702">
                  <c:v>67.698999999999998</c:v>
                </c:pt>
                <c:pt idx="703">
                  <c:v>67.465999999999994</c:v>
                </c:pt>
                <c:pt idx="704">
                  <c:v>67.418999999999997</c:v>
                </c:pt>
                <c:pt idx="705">
                  <c:v>67.576999999999998</c:v>
                </c:pt>
                <c:pt idx="706">
                  <c:v>67.7</c:v>
                </c:pt>
                <c:pt idx="707">
                  <c:v>67.456000000000003</c:v>
                </c:pt>
                <c:pt idx="708">
                  <c:v>67.549000000000007</c:v>
                </c:pt>
                <c:pt idx="709">
                  <c:v>67.495000000000005</c:v>
                </c:pt>
                <c:pt idx="710">
                  <c:v>67.611999999999995</c:v>
                </c:pt>
                <c:pt idx="711">
                  <c:v>67.489000000000004</c:v>
                </c:pt>
                <c:pt idx="712">
                  <c:v>67.492999999999995</c:v>
                </c:pt>
                <c:pt idx="713">
                  <c:v>67.585999999999999</c:v>
                </c:pt>
                <c:pt idx="714">
                  <c:v>67.572999999999993</c:v>
                </c:pt>
                <c:pt idx="715">
                  <c:v>67.441000000000003</c:v>
                </c:pt>
                <c:pt idx="716">
                  <c:v>67.488</c:v>
                </c:pt>
                <c:pt idx="717">
                  <c:v>67.540999999999997</c:v>
                </c:pt>
                <c:pt idx="718">
                  <c:v>67.677999999999997</c:v>
                </c:pt>
                <c:pt idx="719">
                  <c:v>67.433000000000007</c:v>
                </c:pt>
                <c:pt idx="720">
                  <c:v>67.39</c:v>
                </c:pt>
                <c:pt idx="721">
                  <c:v>67.507000000000005</c:v>
                </c:pt>
                <c:pt idx="722">
                  <c:v>67.438999999999993</c:v>
                </c:pt>
                <c:pt idx="723">
                  <c:v>67.56</c:v>
                </c:pt>
                <c:pt idx="724">
                  <c:v>67.569999999999993</c:v>
                </c:pt>
                <c:pt idx="725">
                  <c:v>67.466999999999999</c:v>
                </c:pt>
                <c:pt idx="726">
                  <c:v>67.412999999999997</c:v>
                </c:pt>
                <c:pt idx="727">
                  <c:v>67.588999999999999</c:v>
                </c:pt>
                <c:pt idx="728">
                  <c:v>67.599999999999994</c:v>
                </c:pt>
                <c:pt idx="729">
                  <c:v>67.498999999999995</c:v>
                </c:pt>
                <c:pt idx="730">
                  <c:v>67.409000000000006</c:v>
                </c:pt>
                <c:pt idx="731">
                  <c:v>67.418999999999997</c:v>
                </c:pt>
                <c:pt idx="732">
                  <c:v>67.427999999999997</c:v>
                </c:pt>
                <c:pt idx="733">
                  <c:v>67.483000000000004</c:v>
                </c:pt>
                <c:pt idx="734">
                  <c:v>67.48</c:v>
                </c:pt>
                <c:pt idx="735">
                  <c:v>67.674999999999997</c:v>
                </c:pt>
                <c:pt idx="736">
                  <c:v>67.456000000000003</c:v>
                </c:pt>
                <c:pt idx="737">
                  <c:v>67.528000000000006</c:v>
                </c:pt>
                <c:pt idx="738">
                  <c:v>67.671000000000006</c:v>
                </c:pt>
                <c:pt idx="739">
                  <c:v>67.409000000000006</c:v>
                </c:pt>
                <c:pt idx="740">
                  <c:v>67.457999999999998</c:v>
                </c:pt>
                <c:pt idx="741">
                  <c:v>67.352999999999994</c:v>
                </c:pt>
                <c:pt idx="742">
                  <c:v>67.516999999999996</c:v>
                </c:pt>
                <c:pt idx="743">
                  <c:v>67.387</c:v>
                </c:pt>
                <c:pt idx="744">
                  <c:v>67.537999999999997</c:v>
                </c:pt>
                <c:pt idx="745">
                  <c:v>67.626000000000005</c:v>
                </c:pt>
                <c:pt idx="746">
                  <c:v>67.558999999999997</c:v>
                </c:pt>
                <c:pt idx="747">
                  <c:v>67.754000000000005</c:v>
                </c:pt>
                <c:pt idx="748">
                  <c:v>67.634</c:v>
                </c:pt>
                <c:pt idx="749">
                  <c:v>67.462999999999994</c:v>
                </c:pt>
                <c:pt idx="750">
                  <c:v>67.585999999999999</c:v>
                </c:pt>
                <c:pt idx="751">
                  <c:v>67.37</c:v>
                </c:pt>
                <c:pt idx="752">
                  <c:v>67.471000000000004</c:v>
                </c:pt>
                <c:pt idx="753">
                  <c:v>67.495999999999995</c:v>
                </c:pt>
                <c:pt idx="754">
                  <c:v>67.459000000000003</c:v>
                </c:pt>
                <c:pt idx="755">
                  <c:v>67.430000000000007</c:v>
                </c:pt>
                <c:pt idx="756">
                  <c:v>67.531999999999996</c:v>
                </c:pt>
                <c:pt idx="757">
                  <c:v>67.572999999999993</c:v>
                </c:pt>
                <c:pt idx="758">
                  <c:v>67.41</c:v>
                </c:pt>
                <c:pt idx="759">
                  <c:v>67.518000000000001</c:v>
                </c:pt>
                <c:pt idx="760">
                  <c:v>67.644000000000005</c:v>
                </c:pt>
                <c:pt idx="761">
                  <c:v>67.501999999999995</c:v>
                </c:pt>
                <c:pt idx="762">
                  <c:v>67.426000000000002</c:v>
                </c:pt>
                <c:pt idx="763">
                  <c:v>67.531999999999996</c:v>
                </c:pt>
                <c:pt idx="764">
                  <c:v>67.58</c:v>
                </c:pt>
                <c:pt idx="765">
                  <c:v>67.307000000000002</c:v>
                </c:pt>
                <c:pt idx="766">
                  <c:v>67.349000000000004</c:v>
                </c:pt>
                <c:pt idx="767">
                  <c:v>67.646000000000001</c:v>
                </c:pt>
                <c:pt idx="768">
                  <c:v>67.457999999999998</c:v>
                </c:pt>
                <c:pt idx="769">
                  <c:v>67.417000000000002</c:v>
                </c:pt>
                <c:pt idx="770">
                  <c:v>67.588999999999999</c:v>
                </c:pt>
                <c:pt idx="771">
                  <c:v>67.75</c:v>
                </c:pt>
                <c:pt idx="772">
                  <c:v>67.427999999999997</c:v>
                </c:pt>
                <c:pt idx="773">
                  <c:v>67.52</c:v>
                </c:pt>
                <c:pt idx="774">
                  <c:v>67.397000000000006</c:v>
                </c:pt>
                <c:pt idx="775">
                  <c:v>67.647000000000006</c:v>
                </c:pt>
                <c:pt idx="776">
                  <c:v>67.548000000000002</c:v>
                </c:pt>
                <c:pt idx="777">
                  <c:v>67.593999999999994</c:v>
                </c:pt>
                <c:pt idx="778">
                  <c:v>67.415999999999997</c:v>
                </c:pt>
                <c:pt idx="779">
                  <c:v>67.409000000000006</c:v>
                </c:pt>
                <c:pt idx="780">
                  <c:v>67.286000000000001</c:v>
                </c:pt>
                <c:pt idx="781">
                  <c:v>67.448999999999998</c:v>
                </c:pt>
                <c:pt idx="782">
                  <c:v>67.617000000000004</c:v>
                </c:pt>
                <c:pt idx="783">
                  <c:v>67.653000000000006</c:v>
                </c:pt>
                <c:pt idx="784">
                  <c:v>67.394999999999996</c:v>
                </c:pt>
                <c:pt idx="785">
                  <c:v>67.481999999999999</c:v>
                </c:pt>
                <c:pt idx="786">
                  <c:v>67.540000000000006</c:v>
                </c:pt>
                <c:pt idx="787">
                  <c:v>67.341999999999999</c:v>
                </c:pt>
                <c:pt idx="788">
                  <c:v>67.515000000000001</c:v>
                </c:pt>
                <c:pt idx="789">
                  <c:v>67.341999999999999</c:v>
                </c:pt>
                <c:pt idx="790">
                  <c:v>67.421999999999997</c:v>
                </c:pt>
                <c:pt idx="791">
                  <c:v>67.554000000000002</c:v>
                </c:pt>
                <c:pt idx="792">
                  <c:v>67.697000000000003</c:v>
                </c:pt>
                <c:pt idx="793">
                  <c:v>67.325000000000003</c:v>
                </c:pt>
                <c:pt idx="794">
                  <c:v>67.488</c:v>
                </c:pt>
                <c:pt idx="795">
                  <c:v>67.433000000000007</c:v>
                </c:pt>
                <c:pt idx="796">
                  <c:v>67.397999999999996</c:v>
                </c:pt>
                <c:pt idx="797">
                  <c:v>67.539000000000001</c:v>
                </c:pt>
                <c:pt idx="798">
                  <c:v>67.436999999999998</c:v>
                </c:pt>
                <c:pt idx="799">
                  <c:v>67.436999999999998</c:v>
                </c:pt>
                <c:pt idx="800">
                  <c:v>67.347999999999999</c:v>
                </c:pt>
                <c:pt idx="801">
                  <c:v>67.468000000000004</c:v>
                </c:pt>
                <c:pt idx="802">
                  <c:v>67.486000000000004</c:v>
                </c:pt>
                <c:pt idx="803">
                  <c:v>67.376000000000005</c:v>
                </c:pt>
                <c:pt idx="804">
                  <c:v>67.52</c:v>
                </c:pt>
                <c:pt idx="805">
                  <c:v>67.272999999999996</c:v>
                </c:pt>
                <c:pt idx="806">
                  <c:v>67.385000000000005</c:v>
                </c:pt>
                <c:pt idx="807">
                  <c:v>67.501999999999995</c:v>
                </c:pt>
                <c:pt idx="808">
                  <c:v>67.430999999999997</c:v>
                </c:pt>
                <c:pt idx="809">
                  <c:v>67.356999999999999</c:v>
                </c:pt>
                <c:pt idx="810">
                  <c:v>67.274000000000001</c:v>
                </c:pt>
                <c:pt idx="811">
                  <c:v>67.459999999999994</c:v>
                </c:pt>
                <c:pt idx="812">
                  <c:v>67.441000000000003</c:v>
                </c:pt>
                <c:pt idx="813">
                  <c:v>67.266000000000005</c:v>
                </c:pt>
                <c:pt idx="814">
                  <c:v>67.269000000000005</c:v>
                </c:pt>
                <c:pt idx="815">
                  <c:v>67.292000000000002</c:v>
                </c:pt>
                <c:pt idx="816">
                  <c:v>67.317999999999998</c:v>
                </c:pt>
                <c:pt idx="817">
                  <c:v>67.548000000000002</c:v>
                </c:pt>
                <c:pt idx="818">
                  <c:v>67.384</c:v>
                </c:pt>
                <c:pt idx="819">
                  <c:v>67.501000000000005</c:v>
                </c:pt>
                <c:pt idx="820">
                  <c:v>67.349000000000004</c:v>
                </c:pt>
                <c:pt idx="821">
                  <c:v>67.631</c:v>
                </c:pt>
                <c:pt idx="822">
                  <c:v>67.533000000000001</c:v>
                </c:pt>
                <c:pt idx="823">
                  <c:v>67.284999999999997</c:v>
                </c:pt>
                <c:pt idx="824">
                  <c:v>67.540999999999997</c:v>
                </c:pt>
                <c:pt idx="825">
                  <c:v>67.453000000000003</c:v>
                </c:pt>
                <c:pt idx="826">
                  <c:v>67.369</c:v>
                </c:pt>
                <c:pt idx="827">
                  <c:v>67.42</c:v>
                </c:pt>
                <c:pt idx="828">
                  <c:v>67.242999999999995</c:v>
                </c:pt>
                <c:pt idx="829">
                  <c:v>67.41</c:v>
                </c:pt>
                <c:pt idx="830">
                  <c:v>67.388000000000005</c:v>
                </c:pt>
                <c:pt idx="831">
                  <c:v>67.522000000000006</c:v>
                </c:pt>
                <c:pt idx="832">
                  <c:v>67.463999999999999</c:v>
                </c:pt>
                <c:pt idx="833">
                  <c:v>67.272000000000006</c:v>
                </c:pt>
                <c:pt idx="834">
                  <c:v>67.518000000000001</c:v>
                </c:pt>
                <c:pt idx="835">
                  <c:v>67.48</c:v>
                </c:pt>
                <c:pt idx="836">
                  <c:v>67.201999999999998</c:v>
                </c:pt>
                <c:pt idx="837">
                  <c:v>67.456000000000003</c:v>
                </c:pt>
                <c:pt idx="838">
                  <c:v>67.287999999999997</c:v>
                </c:pt>
                <c:pt idx="839">
                  <c:v>67.352000000000004</c:v>
                </c:pt>
                <c:pt idx="840">
                  <c:v>67.412999999999997</c:v>
                </c:pt>
                <c:pt idx="841">
                  <c:v>67.344999999999999</c:v>
                </c:pt>
                <c:pt idx="842">
                  <c:v>67.635999999999996</c:v>
                </c:pt>
                <c:pt idx="843">
                  <c:v>67.364999999999995</c:v>
                </c:pt>
                <c:pt idx="844">
                  <c:v>67.436000000000007</c:v>
                </c:pt>
                <c:pt idx="845">
                  <c:v>67.447000000000003</c:v>
                </c:pt>
                <c:pt idx="846">
                  <c:v>67.287999999999997</c:v>
                </c:pt>
                <c:pt idx="847">
                  <c:v>67.396000000000001</c:v>
                </c:pt>
                <c:pt idx="848">
                  <c:v>67.412999999999997</c:v>
                </c:pt>
                <c:pt idx="849">
                  <c:v>67.581999999999994</c:v>
                </c:pt>
                <c:pt idx="850">
                  <c:v>67.531000000000006</c:v>
                </c:pt>
                <c:pt idx="851">
                  <c:v>67.36</c:v>
                </c:pt>
                <c:pt idx="852">
                  <c:v>67.355999999999995</c:v>
                </c:pt>
                <c:pt idx="853">
                  <c:v>67.397000000000006</c:v>
                </c:pt>
                <c:pt idx="854">
                  <c:v>67.343999999999994</c:v>
                </c:pt>
                <c:pt idx="855">
                  <c:v>67.305000000000007</c:v>
                </c:pt>
                <c:pt idx="856">
                  <c:v>67.304000000000002</c:v>
                </c:pt>
                <c:pt idx="857">
                  <c:v>67.494</c:v>
                </c:pt>
                <c:pt idx="858">
                  <c:v>67.322999999999993</c:v>
                </c:pt>
                <c:pt idx="859">
                  <c:v>67.525999999999996</c:v>
                </c:pt>
                <c:pt idx="860">
                  <c:v>67.44</c:v>
                </c:pt>
                <c:pt idx="861">
                  <c:v>67.409000000000006</c:v>
                </c:pt>
                <c:pt idx="862">
                  <c:v>67.533000000000001</c:v>
                </c:pt>
                <c:pt idx="863">
                  <c:v>67.272000000000006</c:v>
                </c:pt>
                <c:pt idx="864">
                  <c:v>67.218999999999994</c:v>
                </c:pt>
                <c:pt idx="865">
                  <c:v>67.281000000000006</c:v>
                </c:pt>
                <c:pt idx="866">
                  <c:v>67.337000000000003</c:v>
                </c:pt>
                <c:pt idx="867">
                  <c:v>67.489999999999995</c:v>
                </c:pt>
                <c:pt idx="868">
                  <c:v>67.462000000000003</c:v>
                </c:pt>
                <c:pt idx="869">
                  <c:v>67.438000000000002</c:v>
                </c:pt>
                <c:pt idx="870">
                  <c:v>67.293000000000006</c:v>
                </c:pt>
                <c:pt idx="871">
                  <c:v>67.528999999999996</c:v>
                </c:pt>
                <c:pt idx="872">
                  <c:v>67.631</c:v>
                </c:pt>
                <c:pt idx="873">
                  <c:v>67.453999999999994</c:v>
                </c:pt>
                <c:pt idx="874">
                  <c:v>67.239999999999995</c:v>
                </c:pt>
                <c:pt idx="875">
                  <c:v>67.320999999999998</c:v>
                </c:pt>
                <c:pt idx="876">
                  <c:v>67.340999999999994</c:v>
                </c:pt>
                <c:pt idx="877">
                  <c:v>67.522000000000006</c:v>
                </c:pt>
                <c:pt idx="878">
                  <c:v>67.081999999999994</c:v>
                </c:pt>
                <c:pt idx="879">
                  <c:v>67.504999999999995</c:v>
                </c:pt>
                <c:pt idx="880">
                  <c:v>67.316999999999993</c:v>
                </c:pt>
                <c:pt idx="881">
                  <c:v>67.313999999999993</c:v>
                </c:pt>
                <c:pt idx="882">
                  <c:v>67.275999999999996</c:v>
                </c:pt>
                <c:pt idx="883">
                  <c:v>67.42</c:v>
                </c:pt>
                <c:pt idx="884">
                  <c:v>67.2</c:v>
                </c:pt>
                <c:pt idx="885">
                  <c:v>67.504000000000005</c:v>
                </c:pt>
                <c:pt idx="886">
                  <c:v>67.412000000000006</c:v>
                </c:pt>
                <c:pt idx="887">
                  <c:v>67.444999999999993</c:v>
                </c:pt>
                <c:pt idx="888">
                  <c:v>67.435000000000002</c:v>
                </c:pt>
                <c:pt idx="889">
                  <c:v>67.346000000000004</c:v>
                </c:pt>
                <c:pt idx="890">
                  <c:v>67.284000000000006</c:v>
                </c:pt>
                <c:pt idx="891">
                  <c:v>67.448999999999998</c:v>
                </c:pt>
                <c:pt idx="892">
                  <c:v>67.353999999999999</c:v>
                </c:pt>
                <c:pt idx="893">
                  <c:v>67.233999999999995</c:v>
                </c:pt>
                <c:pt idx="894">
                  <c:v>67.558999999999997</c:v>
                </c:pt>
                <c:pt idx="895">
                  <c:v>67.445999999999998</c:v>
                </c:pt>
                <c:pt idx="896">
                  <c:v>67.293000000000006</c:v>
                </c:pt>
                <c:pt idx="897">
                  <c:v>67.233999999999995</c:v>
                </c:pt>
                <c:pt idx="898">
                  <c:v>67.231999999999999</c:v>
                </c:pt>
                <c:pt idx="899">
                  <c:v>67.177999999999997</c:v>
                </c:pt>
                <c:pt idx="900">
                  <c:v>67.415999999999997</c:v>
                </c:pt>
                <c:pt idx="901">
                  <c:v>67.341999999999999</c:v>
                </c:pt>
                <c:pt idx="902">
                  <c:v>67.384</c:v>
                </c:pt>
                <c:pt idx="903">
                  <c:v>67.355000000000004</c:v>
                </c:pt>
                <c:pt idx="904">
                  <c:v>67.320999999999998</c:v>
                </c:pt>
                <c:pt idx="905">
                  <c:v>67.376999999999995</c:v>
                </c:pt>
                <c:pt idx="906">
                  <c:v>67.427000000000007</c:v>
                </c:pt>
                <c:pt idx="907">
                  <c:v>67.289000000000001</c:v>
                </c:pt>
                <c:pt idx="908">
                  <c:v>67.495999999999995</c:v>
                </c:pt>
                <c:pt idx="909">
                  <c:v>67.379000000000005</c:v>
                </c:pt>
                <c:pt idx="910">
                  <c:v>67.515000000000001</c:v>
                </c:pt>
                <c:pt idx="911">
                  <c:v>67.466999999999999</c:v>
                </c:pt>
                <c:pt idx="912">
                  <c:v>67.540999999999997</c:v>
                </c:pt>
                <c:pt idx="913">
                  <c:v>67.352999999999994</c:v>
                </c:pt>
                <c:pt idx="914">
                  <c:v>67.265000000000001</c:v>
                </c:pt>
                <c:pt idx="915">
                  <c:v>67.367000000000004</c:v>
                </c:pt>
                <c:pt idx="916">
                  <c:v>67.284999999999997</c:v>
                </c:pt>
                <c:pt idx="917">
                  <c:v>67.465999999999994</c:v>
                </c:pt>
                <c:pt idx="918">
                  <c:v>67.278000000000006</c:v>
                </c:pt>
                <c:pt idx="919">
                  <c:v>67.343999999999994</c:v>
                </c:pt>
                <c:pt idx="920">
                  <c:v>67.228999999999999</c:v>
                </c:pt>
                <c:pt idx="921">
                  <c:v>67.263999999999996</c:v>
                </c:pt>
                <c:pt idx="922">
                  <c:v>67.486000000000004</c:v>
                </c:pt>
                <c:pt idx="923">
                  <c:v>67.438999999999993</c:v>
                </c:pt>
                <c:pt idx="924">
                  <c:v>67.254000000000005</c:v>
                </c:pt>
                <c:pt idx="925">
                  <c:v>67.224000000000004</c:v>
                </c:pt>
                <c:pt idx="926">
                  <c:v>67.370999999999995</c:v>
                </c:pt>
                <c:pt idx="927">
                  <c:v>67.287999999999997</c:v>
                </c:pt>
                <c:pt idx="928">
                  <c:v>67.325000000000003</c:v>
                </c:pt>
                <c:pt idx="929">
                  <c:v>67.364000000000004</c:v>
                </c:pt>
                <c:pt idx="930">
                  <c:v>67.332999999999998</c:v>
                </c:pt>
                <c:pt idx="931">
                  <c:v>67.3</c:v>
                </c:pt>
                <c:pt idx="932">
                  <c:v>67.343000000000004</c:v>
                </c:pt>
                <c:pt idx="933">
                  <c:v>67.108000000000004</c:v>
                </c:pt>
                <c:pt idx="934">
                  <c:v>67.382999999999996</c:v>
                </c:pt>
                <c:pt idx="935">
                  <c:v>67.251999999999995</c:v>
                </c:pt>
                <c:pt idx="936">
                  <c:v>67.236000000000004</c:v>
                </c:pt>
                <c:pt idx="937">
                  <c:v>67.230999999999995</c:v>
                </c:pt>
                <c:pt idx="938">
                  <c:v>67.266999999999996</c:v>
                </c:pt>
                <c:pt idx="939">
                  <c:v>67.162999999999997</c:v>
                </c:pt>
                <c:pt idx="940">
                  <c:v>67.322999999999993</c:v>
                </c:pt>
                <c:pt idx="941">
                  <c:v>67.340999999999994</c:v>
                </c:pt>
                <c:pt idx="942">
                  <c:v>67.334999999999994</c:v>
                </c:pt>
                <c:pt idx="943">
                  <c:v>67.209000000000003</c:v>
                </c:pt>
                <c:pt idx="944">
                  <c:v>67.147999999999996</c:v>
                </c:pt>
                <c:pt idx="945">
                  <c:v>67.191999999999993</c:v>
                </c:pt>
                <c:pt idx="946">
                  <c:v>67.105000000000004</c:v>
                </c:pt>
                <c:pt idx="947">
                  <c:v>67.265000000000001</c:v>
                </c:pt>
                <c:pt idx="948">
                  <c:v>67.501999999999995</c:v>
                </c:pt>
                <c:pt idx="949">
                  <c:v>67.322000000000003</c:v>
                </c:pt>
                <c:pt idx="950">
                  <c:v>67.335999999999999</c:v>
                </c:pt>
                <c:pt idx="951">
                  <c:v>67.236000000000004</c:v>
                </c:pt>
                <c:pt idx="952">
                  <c:v>67.506</c:v>
                </c:pt>
                <c:pt idx="953">
                  <c:v>67.445999999999998</c:v>
                </c:pt>
                <c:pt idx="954">
                  <c:v>67.668000000000006</c:v>
                </c:pt>
                <c:pt idx="955">
                  <c:v>67.603999999999999</c:v>
                </c:pt>
                <c:pt idx="956">
                  <c:v>67.841999999999999</c:v>
                </c:pt>
                <c:pt idx="957">
                  <c:v>67.536000000000001</c:v>
                </c:pt>
                <c:pt idx="958">
                  <c:v>67.582999999999998</c:v>
                </c:pt>
                <c:pt idx="959">
                  <c:v>67.540999999999997</c:v>
                </c:pt>
                <c:pt idx="960">
                  <c:v>67.486999999999995</c:v>
                </c:pt>
                <c:pt idx="961">
                  <c:v>67.656000000000006</c:v>
                </c:pt>
                <c:pt idx="962">
                  <c:v>67.245999999999995</c:v>
                </c:pt>
                <c:pt idx="963">
                  <c:v>67.616</c:v>
                </c:pt>
                <c:pt idx="964">
                  <c:v>67.415000000000006</c:v>
                </c:pt>
                <c:pt idx="965">
                  <c:v>67.578000000000003</c:v>
                </c:pt>
                <c:pt idx="966">
                  <c:v>67.498999999999995</c:v>
                </c:pt>
                <c:pt idx="967">
                  <c:v>67.495000000000005</c:v>
                </c:pt>
                <c:pt idx="968">
                  <c:v>67.418000000000006</c:v>
                </c:pt>
                <c:pt idx="969">
                  <c:v>67.614000000000004</c:v>
                </c:pt>
                <c:pt idx="970">
                  <c:v>67.721999999999994</c:v>
                </c:pt>
                <c:pt idx="971">
                  <c:v>67.361999999999995</c:v>
                </c:pt>
                <c:pt idx="972">
                  <c:v>67.572999999999993</c:v>
                </c:pt>
                <c:pt idx="973">
                  <c:v>67.7</c:v>
                </c:pt>
                <c:pt idx="974">
                  <c:v>67.488</c:v>
                </c:pt>
                <c:pt idx="975">
                  <c:v>67.403999999999996</c:v>
                </c:pt>
                <c:pt idx="976">
                  <c:v>67.543999999999997</c:v>
                </c:pt>
                <c:pt idx="977">
                  <c:v>67.61</c:v>
                </c:pt>
                <c:pt idx="978">
                  <c:v>67.646000000000001</c:v>
                </c:pt>
                <c:pt idx="979">
                  <c:v>67.56</c:v>
                </c:pt>
                <c:pt idx="980">
                  <c:v>67.558000000000007</c:v>
                </c:pt>
                <c:pt idx="981">
                  <c:v>67.619</c:v>
                </c:pt>
                <c:pt idx="982">
                  <c:v>67.399000000000001</c:v>
                </c:pt>
                <c:pt idx="983">
                  <c:v>67.441000000000003</c:v>
                </c:pt>
                <c:pt idx="984">
                  <c:v>67.563000000000002</c:v>
                </c:pt>
                <c:pt idx="985">
                  <c:v>67.647999999999996</c:v>
                </c:pt>
                <c:pt idx="986">
                  <c:v>67.659000000000006</c:v>
                </c:pt>
                <c:pt idx="987">
                  <c:v>67.494</c:v>
                </c:pt>
                <c:pt idx="988">
                  <c:v>67.353999999999999</c:v>
                </c:pt>
                <c:pt idx="989">
                  <c:v>67.581999999999994</c:v>
                </c:pt>
                <c:pt idx="990">
                  <c:v>67.585999999999999</c:v>
                </c:pt>
                <c:pt idx="991">
                  <c:v>67.543000000000006</c:v>
                </c:pt>
                <c:pt idx="992">
                  <c:v>67.424000000000007</c:v>
                </c:pt>
                <c:pt idx="993">
                  <c:v>67.671000000000006</c:v>
                </c:pt>
                <c:pt idx="994">
                  <c:v>67.542000000000002</c:v>
                </c:pt>
                <c:pt idx="995">
                  <c:v>67.488</c:v>
                </c:pt>
                <c:pt idx="996">
                  <c:v>67.424000000000007</c:v>
                </c:pt>
                <c:pt idx="997">
                  <c:v>67.611000000000004</c:v>
                </c:pt>
                <c:pt idx="998">
                  <c:v>67.668999999999997</c:v>
                </c:pt>
                <c:pt idx="999">
                  <c:v>67.59</c:v>
                </c:pt>
                <c:pt idx="1000">
                  <c:v>67.518000000000001</c:v>
                </c:pt>
                <c:pt idx="1001">
                  <c:v>67.506</c:v>
                </c:pt>
                <c:pt idx="1002">
                  <c:v>67.474000000000004</c:v>
                </c:pt>
                <c:pt idx="1003">
                  <c:v>67.5</c:v>
                </c:pt>
                <c:pt idx="1004">
                  <c:v>67.53</c:v>
                </c:pt>
                <c:pt idx="1005">
                  <c:v>67.597999999999999</c:v>
                </c:pt>
                <c:pt idx="1006">
                  <c:v>67.421000000000006</c:v>
                </c:pt>
                <c:pt idx="1007">
                  <c:v>67.55</c:v>
                </c:pt>
                <c:pt idx="1008">
                  <c:v>67.396000000000001</c:v>
                </c:pt>
                <c:pt idx="1009">
                  <c:v>67.393000000000001</c:v>
                </c:pt>
                <c:pt idx="1010">
                  <c:v>67.56</c:v>
                </c:pt>
                <c:pt idx="1011">
                  <c:v>67.393000000000001</c:v>
                </c:pt>
                <c:pt idx="1012">
                  <c:v>67.47</c:v>
                </c:pt>
                <c:pt idx="1013">
                  <c:v>67.394000000000005</c:v>
                </c:pt>
                <c:pt idx="1014">
                  <c:v>67.525000000000006</c:v>
                </c:pt>
                <c:pt idx="1015">
                  <c:v>67.471000000000004</c:v>
                </c:pt>
                <c:pt idx="1016">
                  <c:v>67.47</c:v>
                </c:pt>
                <c:pt idx="1017">
                  <c:v>67.427000000000007</c:v>
                </c:pt>
                <c:pt idx="1018">
                  <c:v>67.44</c:v>
                </c:pt>
                <c:pt idx="1019">
                  <c:v>67.11</c:v>
                </c:pt>
                <c:pt idx="1020">
                  <c:v>67.450999999999993</c:v>
                </c:pt>
                <c:pt idx="1021">
                  <c:v>67.531999999999996</c:v>
                </c:pt>
                <c:pt idx="1022">
                  <c:v>67.573999999999998</c:v>
                </c:pt>
                <c:pt idx="1023">
                  <c:v>67.364999999999995</c:v>
                </c:pt>
                <c:pt idx="1024">
                  <c:v>67.263000000000005</c:v>
                </c:pt>
                <c:pt idx="1025">
                  <c:v>67.537999999999997</c:v>
                </c:pt>
                <c:pt idx="1026">
                  <c:v>67.266999999999996</c:v>
                </c:pt>
                <c:pt idx="1027">
                  <c:v>67.513000000000005</c:v>
                </c:pt>
                <c:pt idx="1028">
                  <c:v>67.554000000000002</c:v>
                </c:pt>
                <c:pt idx="1029">
                  <c:v>67.534999999999997</c:v>
                </c:pt>
                <c:pt idx="1030">
                  <c:v>67.495000000000005</c:v>
                </c:pt>
                <c:pt idx="1031">
                  <c:v>67.480999999999995</c:v>
                </c:pt>
                <c:pt idx="1032">
                  <c:v>67.442999999999998</c:v>
                </c:pt>
                <c:pt idx="1033">
                  <c:v>67.302000000000007</c:v>
                </c:pt>
                <c:pt idx="1034">
                  <c:v>67.677999999999997</c:v>
                </c:pt>
                <c:pt idx="1035">
                  <c:v>67.489999999999995</c:v>
                </c:pt>
                <c:pt idx="1036">
                  <c:v>67.546000000000006</c:v>
                </c:pt>
                <c:pt idx="1037">
                  <c:v>67.567999999999998</c:v>
                </c:pt>
                <c:pt idx="1038">
                  <c:v>67.742999999999995</c:v>
                </c:pt>
                <c:pt idx="1039">
                  <c:v>67.456000000000003</c:v>
                </c:pt>
                <c:pt idx="1040">
                  <c:v>67.506</c:v>
                </c:pt>
                <c:pt idx="1041">
                  <c:v>67.578000000000003</c:v>
                </c:pt>
                <c:pt idx="1042">
                  <c:v>67.503</c:v>
                </c:pt>
                <c:pt idx="1043">
                  <c:v>67.393000000000001</c:v>
                </c:pt>
                <c:pt idx="1044">
                  <c:v>67.641999999999996</c:v>
                </c:pt>
                <c:pt idx="1045">
                  <c:v>67.338999999999999</c:v>
                </c:pt>
                <c:pt idx="1046">
                  <c:v>67.349999999999994</c:v>
                </c:pt>
                <c:pt idx="1047">
                  <c:v>67.397000000000006</c:v>
                </c:pt>
                <c:pt idx="1048">
                  <c:v>67.509</c:v>
                </c:pt>
                <c:pt idx="1049">
                  <c:v>67.403000000000006</c:v>
                </c:pt>
                <c:pt idx="1050">
                  <c:v>67.548000000000002</c:v>
                </c:pt>
                <c:pt idx="1051">
                  <c:v>67.432000000000002</c:v>
                </c:pt>
                <c:pt idx="1052">
                  <c:v>67.393000000000001</c:v>
                </c:pt>
                <c:pt idx="1053">
                  <c:v>67.387</c:v>
                </c:pt>
                <c:pt idx="1054">
                  <c:v>67.494</c:v>
                </c:pt>
                <c:pt idx="1055">
                  <c:v>67.373000000000005</c:v>
                </c:pt>
                <c:pt idx="1056">
                  <c:v>67.457999999999998</c:v>
                </c:pt>
                <c:pt idx="1057">
                  <c:v>67.45</c:v>
                </c:pt>
                <c:pt idx="1058">
                  <c:v>67.462000000000003</c:v>
                </c:pt>
                <c:pt idx="1059">
                  <c:v>67.358999999999995</c:v>
                </c:pt>
                <c:pt idx="1060">
                  <c:v>67.489000000000004</c:v>
                </c:pt>
                <c:pt idx="1061">
                  <c:v>67.448999999999998</c:v>
                </c:pt>
                <c:pt idx="1062">
                  <c:v>67.489000000000004</c:v>
                </c:pt>
                <c:pt idx="1063">
                  <c:v>67.316000000000003</c:v>
                </c:pt>
                <c:pt idx="1064">
                  <c:v>67.495999999999995</c:v>
                </c:pt>
                <c:pt idx="1065">
                  <c:v>67.201999999999998</c:v>
                </c:pt>
                <c:pt idx="1066">
                  <c:v>67.563999999999993</c:v>
                </c:pt>
                <c:pt idx="1067">
                  <c:v>67.274000000000001</c:v>
                </c:pt>
                <c:pt idx="1068">
                  <c:v>67.617999999999995</c:v>
                </c:pt>
                <c:pt idx="1069">
                  <c:v>67.546999999999997</c:v>
                </c:pt>
                <c:pt idx="1070">
                  <c:v>67.417000000000002</c:v>
                </c:pt>
                <c:pt idx="1071">
                  <c:v>67.534000000000006</c:v>
                </c:pt>
                <c:pt idx="1072">
                  <c:v>67.481999999999999</c:v>
                </c:pt>
                <c:pt idx="1073">
                  <c:v>67.382000000000005</c:v>
                </c:pt>
                <c:pt idx="1074">
                  <c:v>67.358000000000004</c:v>
                </c:pt>
                <c:pt idx="1075">
                  <c:v>67.263000000000005</c:v>
                </c:pt>
                <c:pt idx="1076">
                  <c:v>67.5</c:v>
                </c:pt>
                <c:pt idx="1077">
                  <c:v>67.564999999999998</c:v>
                </c:pt>
                <c:pt idx="1078">
                  <c:v>67.367000000000004</c:v>
                </c:pt>
                <c:pt idx="1079">
                  <c:v>67.584000000000003</c:v>
                </c:pt>
                <c:pt idx="1080">
                  <c:v>67.444999999999993</c:v>
                </c:pt>
                <c:pt idx="1081">
                  <c:v>67.414000000000001</c:v>
                </c:pt>
                <c:pt idx="1082">
                  <c:v>67.350999999999999</c:v>
                </c:pt>
                <c:pt idx="1083">
                  <c:v>67.409000000000006</c:v>
                </c:pt>
                <c:pt idx="1084">
                  <c:v>67.313999999999993</c:v>
                </c:pt>
                <c:pt idx="1085">
                  <c:v>67.394999999999996</c:v>
                </c:pt>
                <c:pt idx="1086">
                  <c:v>67.356999999999999</c:v>
                </c:pt>
                <c:pt idx="1087">
                  <c:v>67.492000000000004</c:v>
                </c:pt>
                <c:pt idx="1088">
                  <c:v>67.382999999999996</c:v>
                </c:pt>
                <c:pt idx="1089">
                  <c:v>67.447999999999993</c:v>
                </c:pt>
                <c:pt idx="1090">
                  <c:v>67.509</c:v>
                </c:pt>
                <c:pt idx="1091">
                  <c:v>67.363</c:v>
                </c:pt>
                <c:pt idx="1092">
                  <c:v>67.474000000000004</c:v>
                </c:pt>
                <c:pt idx="1093">
                  <c:v>67.289000000000001</c:v>
                </c:pt>
                <c:pt idx="1094">
                  <c:v>67.475999999999999</c:v>
                </c:pt>
                <c:pt idx="1095">
                  <c:v>67.584999999999994</c:v>
                </c:pt>
                <c:pt idx="1096">
                  <c:v>67.453000000000003</c:v>
                </c:pt>
                <c:pt idx="1097">
                  <c:v>67.442999999999998</c:v>
                </c:pt>
                <c:pt idx="1098">
                  <c:v>67.433000000000007</c:v>
                </c:pt>
                <c:pt idx="1099">
                  <c:v>67.561000000000007</c:v>
                </c:pt>
                <c:pt idx="1100">
                  <c:v>67.488</c:v>
                </c:pt>
                <c:pt idx="1101">
                  <c:v>67.566999999999993</c:v>
                </c:pt>
                <c:pt idx="1102">
                  <c:v>67.528999999999996</c:v>
                </c:pt>
                <c:pt idx="1103">
                  <c:v>67.638999999999996</c:v>
                </c:pt>
                <c:pt idx="1104">
                  <c:v>67.417000000000002</c:v>
                </c:pt>
                <c:pt idx="1105">
                  <c:v>67.248999999999995</c:v>
                </c:pt>
                <c:pt idx="1106">
                  <c:v>67.421999999999997</c:v>
                </c:pt>
                <c:pt idx="1107">
                  <c:v>67.334000000000003</c:v>
                </c:pt>
                <c:pt idx="1108">
                  <c:v>67.427999999999997</c:v>
                </c:pt>
                <c:pt idx="1109">
                  <c:v>67.611999999999995</c:v>
                </c:pt>
                <c:pt idx="1110">
                  <c:v>67.257000000000005</c:v>
                </c:pt>
                <c:pt idx="1111">
                  <c:v>67.233000000000004</c:v>
                </c:pt>
                <c:pt idx="1112">
                  <c:v>67.277000000000001</c:v>
                </c:pt>
                <c:pt idx="1113">
                  <c:v>67.361999999999995</c:v>
                </c:pt>
                <c:pt idx="1114">
                  <c:v>67.337000000000003</c:v>
                </c:pt>
                <c:pt idx="1115">
                  <c:v>67.424000000000007</c:v>
                </c:pt>
                <c:pt idx="1116">
                  <c:v>67.581999999999994</c:v>
                </c:pt>
                <c:pt idx="1117">
                  <c:v>67.367000000000004</c:v>
                </c:pt>
                <c:pt idx="1118">
                  <c:v>67.382000000000005</c:v>
                </c:pt>
                <c:pt idx="1119">
                  <c:v>67.706000000000003</c:v>
                </c:pt>
                <c:pt idx="1120">
                  <c:v>67.301000000000002</c:v>
                </c:pt>
              </c:numCache>
            </c:numRef>
          </c:yVal>
          <c:smooth val="1"/>
        </c:ser>
        <c:ser>
          <c:idx val="0"/>
          <c:order val="6"/>
          <c:tx>
            <c:strRef>
              <c:f>Sheet1!$J$1</c:f>
              <c:strCache>
                <c:ptCount val="1"/>
                <c:pt idx="0">
                  <c:v> 2 μM Lpg0393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Sheet1!$J$2:$J$1122</c:f>
              <c:numCache>
                <c:formatCode>General</c:formatCode>
                <c:ptCount val="1121"/>
                <c:pt idx="0">
                  <c:v>70.01100000000001</c:v>
                </c:pt>
                <c:pt idx="1">
                  <c:v>69.915999999999997</c:v>
                </c:pt>
                <c:pt idx="2">
                  <c:v>69.972999999999999</c:v>
                </c:pt>
                <c:pt idx="3">
                  <c:v>69.978000000000009</c:v>
                </c:pt>
                <c:pt idx="4">
                  <c:v>70.188000000000002</c:v>
                </c:pt>
                <c:pt idx="5">
                  <c:v>70.040999999999997</c:v>
                </c:pt>
                <c:pt idx="6">
                  <c:v>69.908000000000001</c:v>
                </c:pt>
                <c:pt idx="7">
                  <c:v>70.111000000000004</c:v>
                </c:pt>
                <c:pt idx="8">
                  <c:v>70.075000000000003</c:v>
                </c:pt>
                <c:pt idx="9">
                  <c:v>70.052999999999997</c:v>
                </c:pt>
                <c:pt idx="10">
                  <c:v>69.917000000000002</c:v>
                </c:pt>
                <c:pt idx="11">
                  <c:v>69.760000000000005</c:v>
                </c:pt>
                <c:pt idx="12">
                  <c:v>69.8</c:v>
                </c:pt>
                <c:pt idx="13">
                  <c:v>69.738</c:v>
                </c:pt>
                <c:pt idx="14">
                  <c:v>69.787000000000006</c:v>
                </c:pt>
                <c:pt idx="15">
                  <c:v>69.798000000000002</c:v>
                </c:pt>
                <c:pt idx="16">
                  <c:v>69.584000000000003</c:v>
                </c:pt>
                <c:pt idx="17">
                  <c:v>69.646000000000001</c:v>
                </c:pt>
                <c:pt idx="18">
                  <c:v>69.766000000000005</c:v>
                </c:pt>
                <c:pt idx="19">
                  <c:v>69.662000000000006</c:v>
                </c:pt>
                <c:pt idx="20">
                  <c:v>69.715000000000003</c:v>
                </c:pt>
                <c:pt idx="21">
                  <c:v>69.84</c:v>
                </c:pt>
                <c:pt idx="22">
                  <c:v>69.5</c:v>
                </c:pt>
                <c:pt idx="23">
                  <c:v>69.37</c:v>
                </c:pt>
                <c:pt idx="24">
                  <c:v>69.69</c:v>
                </c:pt>
                <c:pt idx="25">
                  <c:v>69.650999999999996</c:v>
                </c:pt>
                <c:pt idx="26">
                  <c:v>69.546000000000006</c:v>
                </c:pt>
                <c:pt idx="27">
                  <c:v>69.503</c:v>
                </c:pt>
                <c:pt idx="28">
                  <c:v>69.513000000000005</c:v>
                </c:pt>
                <c:pt idx="29">
                  <c:v>69.540000000000006</c:v>
                </c:pt>
                <c:pt idx="30">
                  <c:v>69.426000000000002</c:v>
                </c:pt>
                <c:pt idx="31">
                  <c:v>69.436000000000007</c:v>
                </c:pt>
                <c:pt idx="32">
                  <c:v>69.301000000000002</c:v>
                </c:pt>
                <c:pt idx="33">
                  <c:v>69.653999999999996</c:v>
                </c:pt>
                <c:pt idx="34">
                  <c:v>69.749000000000009</c:v>
                </c:pt>
                <c:pt idx="35">
                  <c:v>69.472999999999999</c:v>
                </c:pt>
                <c:pt idx="36">
                  <c:v>69.448000000000008</c:v>
                </c:pt>
                <c:pt idx="37">
                  <c:v>69.499000000000009</c:v>
                </c:pt>
                <c:pt idx="38">
                  <c:v>69.641000000000005</c:v>
                </c:pt>
                <c:pt idx="39">
                  <c:v>69.429000000000002</c:v>
                </c:pt>
                <c:pt idx="40">
                  <c:v>69.34</c:v>
                </c:pt>
                <c:pt idx="41">
                  <c:v>69.38000000000001</c:v>
                </c:pt>
                <c:pt idx="42">
                  <c:v>69.158000000000001</c:v>
                </c:pt>
                <c:pt idx="43">
                  <c:v>69.424000000000007</c:v>
                </c:pt>
                <c:pt idx="44">
                  <c:v>69.341999999999999</c:v>
                </c:pt>
                <c:pt idx="45">
                  <c:v>69.536000000000001</c:v>
                </c:pt>
                <c:pt idx="46">
                  <c:v>69.534000000000006</c:v>
                </c:pt>
                <c:pt idx="47">
                  <c:v>69.275000000000006</c:v>
                </c:pt>
                <c:pt idx="48">
                  <c:v>69.27</c:v>
                </c:pt>
                <c:pt idx="49">
                  <c:v>69.165000000000006</c:v>
                </c:pt>
                <c:pt idx="50">
                  <c:v>69.391999999999996</c:v>
                </c:pt>
                <c:pt idx="51">
                  <c:v>69.093000000000004</c:v>
                </c:pt>
                <c:pt idx="52">
                  <c:v>69.174000000000007</c:v>
                </c:pt>
                <c:pt idx="53">
                  <c:v>69.323999999999998</c:v>
                </c:pt>
                <c:pt idx="54">
                  <c:v>69.26100000000001</c:v>
                </c:pt>
                <c:pt idx="55">
                  <c:v>69.28</c:v>
                </c:pt>
                <c:pt idx="56">
                  <c:v>69.25</c:v>
                </c:pt>
                <c:pt idx="57">
                  <c:v>69.067000000000007</c:v>
                </c:pt>
                <c:pt idx="58">
                  <c:v>69.247</c:v>
                </c:pt>
                <c:pt idx="59">
                  <c:v>69.042000000000002</c:v>
                </c:pt>
                <c:pt idx="60">
                  <c:v>69.271000000000001</c:v>
                </c:pt>
                <c:pt idx="61">
                  <c:v>69.115000000000009</c:v>
                </c:pt>
                <c:pt idx="62">
                  <c:v>68.915999999999997</c:v>
                </c:pt>
                <c:pt idx="63">
                  <c:v>69.23</c:v>
                </c:pt>
                <c:pt idx="64">
                  <c:v>69.131</c:v>
                </c:pt>
                <c:pt idx="65">
                  <c:v>69.132000000000005</c:v>
                </c:pt>
                <c:pt idx="66">
                  <c:v>69.052000000000007</c:v>
                </c:pt>
                <c:pt idx="67">
                  <c:v>68.998000000000005</c:v>
                </c:pt>
                <c:pt idx="68">
                  <c:v>69.12</c:v>
                </c:pt>
                <c:pt idx="69">
                  <c:v>69.072000000000003</c:v>
                </c:pt>
                <c:pt idx="70">
                  <c:v>69.00500000000001</c:v>
                </c:pt>
                <c:pt idx="71">
                  <c:v>69.003</c:v>
                </c:pt>
                <c:pt idx="72">
                  <c:v>69.254000000000005</c:v>
                </c:pt>
                <c:pt idx="73">
                  <c:v>69.124000000000009</c:v>
                </c:pt>
                <c:pt idx="74">
                  <c:v>69.067000000000007</c:v>
                </c:pt>
                <c:pt idx="75">
                  <c:v>69.31</c:v>
                </c:pt>
                <c:pt idx="76">
                  <c:v>69.034000000000006</c:v>
                </c:pt>
                <c:pt idx="77">
                  <c:v>69.228000000000009</c:v>
                </c:pt>
                <c:pt idx="78">
                  <c:v>68.924000000000007</c:v>
                </c:pt>
                <c:pt idx="79">
                  <c:v>69.05</c:v>
                </c:pt>
                <c:pt idx="80">
                  <c:v>69.082999999999998</c:v>
                </c:pt>
                <c:pt idx="81">
                  <c:v>69.183999999999997</c:v>
                </c:pt>
                <c:pt idx="82">
                  <c:v>69.018000000000001</c:v>
                </c:pt>
                <c:pt idx="83">
                  <c:v>69.302000000000007</c:v>
                </c:pt>
                <c:pt idx="84">
                  <c:v>68.787000000000006</c:v>
                </c:pt>
                <c:pt idx="85">
                  <c:v>69.076999999999998</c:v>
                </c:pt>
                <c:pt idx="86">
                  <c:v>69.012</c:v>
                </c:pt>
                <c:pt idx="87">
                  <c:v>68.948999999999998</c:v>
                </c:pt>
                <c:pt idx="88">
                  <c:v>68.929000000000002</c:v>
                </c:pt>
                <c:pt idx="89">
                  <c:v>69.031999999999996</c:v>
                </c:pt>
                <c:pt idx="90">
                  <c:v>69.070000000000007</c:v>
                </c:pt>
                <c:pt idx="91">
                  <c:v>68.86</c:v>
                </c:pt>
                <c:pt idx="92">
                  <c:v>68.953000000000003</c:v>
                </c:pt>
                <c:pt idx="93">
                  <c:v>69.165999999999997</c:v>
                </c:pt>
                <c:pt idx="94">
                  <c:v>68.674000000000007</c:v>
                </c:pt>
                <c:pt idx="95">
                  <c:v>69.073000000000008</c:v>
                </c:pt>
                <c:pt idx="96">
                  <c:v>68.888000000000005</c:v>
                </c:pt>
                <c:pt idx="97">
                  <c:v>68.891000000000005</c:v>
                </c:pt>
                <c:pt idx="98">
                  <c:v>69</c:v>
                </c:pt>
                <c:pt idx="99">
                  <c:v>68.88300000000001</c:v>
                </c:pt>
                <c:pt idx="100">
                  <c:v>68.790000000000006</c:v>
                </c:pt>
                <c:pt idx="101">
                  <c:v>68.98</c:v>
                </c:pt>
                <c:pt idx="102">
                  <c:v>68.88300000000001</c:v>
                </c:pt>
                <c:pt idx="103">
                  <c:v>68.936999999999998</c:v>
                </c:pt>
                <c:pt idx="104">
                  <c:v>68.94</c:v>
                </c:pt>
                <c:pt idx="105">
                  <c:v>69.057000000000002</c:v>
                </c:pt>
                <c:pt idx="106">
                  <c:v>68.902000000000001</c:v>
                </c:pt>
                <c:pt idx="107">
                  <c:v>68.875</c:v>
                </c:pt>
                <c:pt idx="108">
                  <c:v>68.930999999999997</c:v>
                </c:pt>
                <c:pt idx="109">
                  <c:v>68.966000000000008</c:v>
                </c:pt>
                <c:pt idx="110">
                  <c:v>68.989000000000004</c:v>
                </c:pt>
                <c:pt idx="111">
                  <c:v>68.978999999999999</c:v>
                </c:pt>
                <c:pt idx="112">
                  <c:v>68.826999999999998</c:v>
                </c:pt>
                <c:pt idx="113">
                  <c:v>68.790999999999997</c:v>
                </c:pt>
                <c:pt idx="114">
                  <c:v>68.668999999999997</c:v>
                </c:pt>
                <c:pt idx="115">
                  <c:v>69.004000000000005</c:v>
                </c:pt>
                <c:pt idx="116">
                  <c:v>68.888999999999996</c:v>
                </c:pt>
                <c:pt idx="117">
                  <c:v>68.942000000000007</c:v>
                </c:pt>
                <c:pt idx="118">
                  <c:v>68.718000000000004</c:v>
                </c:pt>
                <c:pt idx="119">
                  <c:v>68.95</c:v>
                </c:pt>
                <c:pt idx="120">
                  <c:v>68.820000000000007</c:v>
                </c:pt>
                <c:pt idx="121">
                  <c:v>68.835999999999999</c:v>
                </c:pt>
                <c:pt idx="122">
                  <c:v>68.739000000000004</c:v>
                </c:pt>
                <c:pt idx="123">
                  <c:v>68.743000000000009</c:v>
                </c:pt>
                <c:pt idx="124">
                  <c:v>68.881</c:v>
                </c:pt>
                <c:pt idx="125">
                  <c:v>68.965000000000003</c:v>
                </c:pt>
                <c:pt idx="126">
                  <c:v>68.900999999999996</c:v>
                </c:pt>
                <c:pt idx="127">
                  <c:v>68.703000000000003</c:v>
                </c:pt>
                <c:pt idx="128">
                  <c:v>68.516000000000005</c:v>
                </c:pt>
                <c:pt idx="129">
                  <c:v>68.869</c:v>
                </c:pt>
                <c:pt idx="130">
                  <c:v>68.602000000000004</c:v>
                </c:pt>
                <c:pt idx="131">
                  <c:v>68.802000000000007</c:v>
                </c:pt>
                <c:pt idx="132">
                  <c:v>68.686000000000007</c:v>
                </c:pt>
                <c:pt idx="133">
                  <c:v>68.76100000000001</c:v>
                </c:pt>
                <c:pt idx="134">
                  <c:v>68.510000000000005</c:v>
                </c:pt>
                <c:pt idx="135">
                  <c:v>68.751000000000005</c:v>
                </c:pt>
                <c:pt idx="136">
                  <c:v>68.656999999999996</c:v>
                </c:pt>
                <c:pt idx="137">
                  <c:v>68.597999999999999</c:v>
                </c:pt>
                <c:pt idx="138">
                  <c:v>68.914000000000001</c:v>
                </c:pt>
                <c:pt idx="139">
                  <c:v>68.713000000000008</c:v>
                </c:pt>
                <c:pt idx="140">
                  <c:v>68.766000000000005</c:v>
                </c:pt>
                <c:pt idx="141">
                  <c:v>68.94</c:v>
                </c:pt>
                <c:pt idx="142">
                  <c:v>68.924999999999997</c:v>
                </c:pt>
                <c:pt idx="143">
                  <c:v>68.760000000000005</c:v>
                </c:pt>
                <c:pt idx="144">
                  <c:v>68.766999999999996</c:v>
                </c:pt>
                <c:pt idx="145">
                  <c:v>68.715000000000003</c:v>
                </c:pt>
                <c:pt idx="146">
                  <c:v>68.862000000000009</c:v>
                </c:pt>
                <c:pt idx="147">
                  <c:v>68.638999999999996</c:v>
                </c:pt>
                <c:pt idx="148">
                  <c:v>68.796999999999997</c:v>
                </c:pt>
                <c:pt idx="149">
                  <c:v>68.813000000000002</c:v>
                </c:pt>
                <c:pt idx="150">
                  <c:v>68.903999999999996</c:v>
                </c:pt>
                <c:pt idx="151">
                  <c:v>68.78</c:v>
                </c:pt>
                <c:pt idx="152">
                  <c:v>68.78</c:v>
                </c:pt>
                <c:pt idx="153">
                  <c:v>68.87</c:v>
                </c:pt>
                <c:pt idx="154">
                  <c:v>68.885000000000005</c:v>
                </c:pt>
                <c:pt idx="155">
                  <c:v>68.715000000000003</c:v>
                </c:pt>
                <c:pt idx="156">
                  <c:v>68.747</c:v>
                </c:pt>
                <c:pt idx="157">
                  <c:v>68.731000000000009</c:v>
                </c:pt>
                <c:pt idx="158">
                  <c:v>68.89</c:v>
                </c:pt>
                <c:pt idx="159">
                  <c:v>68.744</c:v>
                </c:pt>
                <c:pt idx="160">
                  <c:v>68.652000000000001</c:v>
                </c:pt>
                <c:pt idx="161">
                  <c:v>68.846000000000004</c:v>
                </c:pt>
                <c:pt idx="162">
                  <c:v>68.573000000000008</c:v>
                </c:pt>
                <c:pt idx="163">
                  <c:v>68.790000000000006</c:v>
                </c:pt>
                <c:pt idx="164">
                  <c:v>68.811999999999998</c:v>
                </c:pt>
                <c:pt idx="165">
                  <c:v>68.643000000000001</c:v>
                </c:pt>
                <c:pt idx="166">
                  <c:v>68.763999999999996</c:v>
                </c:pt>
                <c:pt idx="167">
                  <c:v>68.787999999999997</c:v>
                </c:pt>
                <c:pt idx="168">
                  <c:v>68.811000000000007</c:v>
                </c:pt>
                <c:pt idx="169">
                  <c:v>68.75800000000001</c:v>
                </c:pt>
                <c:pt idx="170">
                  <c:v>68.689000000000007</c:v>
                </c:pt>
                <c:pt idx="171">
                  <c:v>68.787000000000006</c:v>
                </c:pt>
                <c:pt idx="172">
                  <c:v>68.778000000000006</c:v>
                </c:pt>
                <c:pt idx="173">
                  <c:v>68.823999999999998</c:v>
                </c:pt>
                <c:pt idx="174">
                  <c:v>68.713000000000008</c:v>
                </c:pt>
                <c:pt idx="175">
                  <c:v>68.825000000000003</c:v>
                </c:pt>
                <c:pt idx="176">
                  <c:v>68.698999999999998</c:v>
                </c:pt>
                <c:pt idx="177">
                  <c:v>68.603999999999999</c:v>
                </c:pt>
                <c:pt idx="178">
                  <c:v>68.644000000000005</c:v>
                </c:pt>
                <c:pt idx="179">
                  <c:v>68.760000000000005</c:v>
                </c:pt>
                <c:pt idx="180">
                  <c:v>68.432000000000002</c:v>
                </c:pt>
                <c:pt idx="181">
                  <c:v>68.619</c:v>
                </c:pt>
                <c:pt idx="182">
                  <c:v>68.531999999999996</c:v>
                </c:pt>
                <c:pt idx="183">
                  <c:v>68.728000000000009</c:v>
                </c:pt>
                <c:pt idx="184">
                  <c:v>68.667000000000002</c:v>
                </c:pt>
                <c:pt idx="185">
                  <c:v>68.873000000000005</c:v>
                </c:pt>
                <c:pt idx="186">
                  <c:v>68.743000000000009</c:v>
                </c:pt>
                <c:pt idx="187">
                  <c:v>68.649000000000001</c:v>
                </c:pt>
                <c:pt idx="188">
                  <c:v>68.957999999999998</c:v>
                </c:pt>
                <c:pt idx="189">
                  <c:v>68.606999999999999</c:v>
                </c:pt>
                <c:pt idx="190">
                  <c:v>68.506</c:v>
                </c:pt>
                <c:pt idx="191">
                  <c:v>68.614000000000004</c:v>
                </c:pt>
                <c:pt idx="192">
                  <c:v>68.489000000000004</c:v>
                </c:pt>
                <c:pt idx="193">
                  <c:v>68.572000000000003</c:v>
                </c:pt>
                <c:pt idx="194">
                  <c:v>68.753</c:v>
                </c:pt>
                <c:pt idx="195">
                  <c:v>68.591999999999999</c:v>
                </c:pt>
                <c:pt idx="196">
                  <c:v>68.655000000000001</c:v>
                </c:pt>
                <c:pt idx="197">
                  <c:v>68.665999999999997</c:v>
                </c:pt>
                <c:pt idx="198">
                  <c:v>68.493000000000009</c:v>
                </c:pt>
                <c:pt idx="199">
                  <c:v>68.704000000000008</c:v>
                </c:pt>
                <c:pt idx="200">
                  <c:v>68.781000000000006</c:v>
                </c:pt>
                <c:pt idx="201">
                  <c:v>68.792000000000002</c:v>
                </c:pt>
                <c:pt idx="202">
                  <c:v>68.873000000000005</c:v>
                </c:pt>
                <c:pt idx="203">
                  <c:v>68.709000000000003</c:v>
                </c:pt>
                <c:pt idx="204">
                  <c:v>68.63600000000001</c:v>
                </c:pt>
                <c:pt idx="205">
                  <c:v>68.772999999999996</c:v>
                </c:pt>
                <c:pt idx="206">
                  <c:v>68.594000000000008</c:v>
                </c:pt>
                <c:pt idx="207">
                  <c:v>68.709000000000003</c:v>
                </c:pt>
                <c:pt idx="208">
                  <c:v>68.621000000000009</c:v>
                </c:pt>
                <c:pt idx="209">
                  <c:v>68.694000000000003</c:v>
                </c:pt>
                <c:pt idx="210">
                  <c:v>68.582999999999998</c:v>
                </c:pt>
                <c:pt idx="211">
                  <c:v>68.775000000000006</c:v>
                </c:pt>
                <c:pt idx="212">
                  <c:v>68.909000000000006</c:v>
                </c:pt>
                <c:pt idx="213">
                  <c:v>68.656999999999996</c:v>
                </c:pt>
                <c:pt idx="214">
                  <c:v>68.680999999999997</c:v>
                </c:pt>
                <c:pt idx="215">
                  <c:v>68.783000000000001</c:v>
                </c:pt>
                <c:pt idx="216">
                  <c:v>68.811000000000007</c:v>
                </c:pt>
                <c:pt idx="217">
                  <c:v>68.655000000000001</c:v>
                </c:pt>
                <c:pt idx="218">
                  <c:v>68.814000000000007</c:v>
                </c:pt>
                <c:pt idx="219">
                  <c:v>68.573999999999998</c:v>
                </c:pt>
                <c:pt idx="220">
                  <c:v>68.838000000000008</c:v>
                </c:pt>
                <c:pt idx="221">
                  <c:v>68.77</c:v>
                </c:pt>
                <c:pt idx="222">
                  <c:v>68.766000000000005</c:v>
                </c:pt>
                <c:pt idx="223">
                  <c:v>68.540000000000006</c:v>
                </c:pt>
                <c:pt idx="224">
                  <c:v>68.704000000000008</c:v>
                </c:pt>
                <c:pt idx="225">
                  <c:v>68.734999999999999</c:v>
                </c:pt>
                <c:pt idx="226">
                  <c:v>68.72</c:v>
                </c:pt>
                <c:pt idx="227">
                  <c:v>68.75</c:v>
                </c:pt>
                <c:pt idx="228">
                  <c:v>68.703000000000003</c:v>
                </c:pt>
                <c:pt idx="229">
                  <c:v>68.621000000000009</c:v>
                </c:pt>
                <c:pt idx="230">
                  <c:v>68.88000000000001</c:v>
                </c:pt>
                <c:pt idx="231">
                  <c:v>68.579000000000008</c:v>
                </c:pt>
                <c:pt idx="232">
                  <c:v>68.662000000000006</c:v>
                </c:pt>
                <c:pt idx="233">
                  <c:v>68.798000000000002</c:v>
                </c:pt>
                <c:pt idx="234">
                  <c:v>68.546999999999997</c:v>
                </c:pt>
                <c:pt idx="235">
                  <c:v>68.721000000000004</c:v>
                </c:pt>
                <c:pt idx="236">
                  <c:v>68.835999999999999</c:v>
                </c:pt>
                <c:pt idx="237">
                  <c:v>68.762</c:v>
                </c:pt>
                <c:pt idx="238">
                  <c:v>68.503</c:v>
                </c:pt>
                <c:pt idx="239">
                  <c:v>68.66</c:v>
                </c:pt>
                <c:pt idx="240">
                  <c:v>68.617000000000004</c:v>
                </c:pt>
                <c:pt idx="241">
                  <c:v>68.754000000000005</c:v>
                </c:pt>
                <c:pt idx="242">
                  <c:v>68.64</c:v>
                </c:pt>
                <c:pt idx="243">
                  <c:v>68.707000000000008</c:v>
                </c:pt>
                <c:pt idx="244">
                  <c:v>68.784999999999997</c:v>
                </c:pt>
                <c:pt idx="245">
                  <c:v>68.944000000000003</c:v>
                </c:pt>
                <c:pt idx="246">
                  <c:v>68.754000000000005</c:v>
                </c:pt>
                <c:pt idx="247">
                  <c:v>68.603999999999999</c:v>
                </c:pt>
                <c:pt idx="248">
                  <c:v>68.736000000000004</c:v>
                </c:pt>
                <c:pt idx="249">
                  <c:v>68.513000000000005</c:v>
                </c:pt>
                <c:pt idx="250">
                  <c:v>68.47</c:v>
                </c:pt>
                <c:pt idx="251">
                  <c:v>68.591999999999999</c:v>
                </c:pt>
                <c:pt idx="252">
                  <c:v>68.63000000000001</c:v>
                </c:pt>
                <c:pt idx="253">
                  <c:v>68.716000000000008</c:v>
                </c:pt>
                <c:pt idx="254">
                  <c:v>68.834000000000003</c:v>
                </c:pt>
                <c:pt idx="255">
                  <c:v>68.734999999999999</c:v>
                </c:pt>
                <c:pt idx="256">
                  <c:v>68.646000000000001</c:v>
                </c:pt>
                <c:pt idx="257">
                  <c:v>68.619</c:v>
                </c:pt>
                <c:pt idx="258">
                  <c:v>68.828000000000003</c:v>
                </c:pt>
                <c:pt idx="259">
                  <c:v>68.641000000000005</c:v>
                </c:pt>
                <c:pt idx="260">
                  <c:v>68.643000000000001</c:v>
                </c:pt>
                <c:pt idx="261">
                  <c:v>68.676000000000002</c:v>
                </c:pt>
                <c:pt idx="262">
                  <c:v>68.493000000000009</c:v>
                </c:pt>
                <c:pt idx="263">
                  <c:v>68.457999999999998</c:v>
                </c:pt>
                <c:pt idx="264">
                  <c:v>68.713999999999999</c:v>
                </c:pt>
                <c:pt idx="265">
                  <c:v>68.746000000000009</c:v>
                </c:pt>
                <c:pt idx="266">
                  <c:v>68.582000000000008</c:v>
                </c:pt>
                <c:pt idx="267">
                  <c:v>68.658000000000001</c:v>
                </c:pt>
                <c:pt idx="268">
                  <c:v>68.793999999999997</c:v>
                </c:pt>
                <c:pt idx="269">
                  <c:v>68.658000000000001</c:v>
                </c:pt>
                <c:pt idx="270">
                  <c:v>68.53</c:v>
                </c:pt>
                <c:pt idx="271">
                  <c:v>68.905000000000001</c:v>
                </c:pt>
                <c:pt idx="272">
                  <c:v>68.599000000000004</c:v>
                </c:pt>
                <c:pt idx="273">
                  <c:v>68.585000000000008</c:v>
                </c:pt>
                <c:pt idx="274">
                  <c:v>68.704999999999998</c:v>
                </c:pt>
                <c:pt idx="275">
                  <c:v>68.646000000000001</c:v>
                </c:pt>
                <c:pt idx="276">
                  <c:v>68.62</c:v>
                </c:pt>
                <c:pt idx="277">
                  <c:v>68.603999999999999</c:v>
                </c:pt>
                <c:pt idx="278">
                  <c:v>68.546000000000006</c:v>
                </c:pt>
                <c:pt idx="279">
                  <c:v>68.61</c:v>
                </c:pt>
                <c:pt idx="280">
                  <c:v>68.504000000000005</c:v>
                </c:pt>
                <c:pt idx="281">
                  <c:v>68.490000000000009</c:v>
                </c:pt>
                <c:pt idx="282">
                  <c:v>68.569000000000003</c:v>
                </c:pt>
                <c:pt idx="283">
                  <c:v>68.543000000000006</c:v>
                </c:pt>
                <c:pt idx="284">
                  <c:v>68.662000000000006</c:v>
                </c:pt>
                <c:pt idx="285">
                  <c:v>68.605000000000004</c:v>
                </c:pt>
                <c:pt idx="286">
                  <c:v>68.534000000000006</c:v>
                </c:pt>
                <c:pt idx="287">
                  <c:v>68.665000000000006</c:v>
                </c:pt>
                <c:pt idx="288">
                  <c:v>68.472999999999999</c:v>
                </c:pt>
                <c:pt idx="289">
                  <c:v>68.540999999999997</c:v>
                </c:pt>
                <c:pt idx="290">
                  <c:v>68.537999999999997</c:v>
                </c:pt>
                <c:pt idx="291">
                  <c:v>68.649000000000001</c:v>
                </c:pt>
                <c:pt idx="292">
                  <c:v>68.624000000000009</c:v>
                </c:pt>
                <c:pt idx="293">
                  <c:v>68.600999999999999</c:v>
                </c:pt>
                <c:pt idx="294">
                  <c:v>68.447000000000003</c:v>
                </c:pt>
                <c:pt idx="295">
                  <c:v>68.650999999999996</c:v>
                </c:pt>
                <c:pt idx="296">
                  <c:v>68.608000000000004</c:v>
                </c:pt>
                <c:pt idx="297">
                  <c:v>68.558999999999997</c:v>
                </c:pt>
                <c:pt idx="298">
                  <c:v>68.647000000000006</c:v>
                </c:pt>
                <c:pt idx="299">
                  <c:v>68.566000000000003</c:v>
                </c:pt>
                <c:pt idx="300">
                  <c:v>68.667000000000002</c:v>
                </c:pt>
                <c:pt idx="301">
                  <c:v>68.457999999999998</c:v>
                </c:pt>
                <c:pt idx="302">
                  <c:v>68.460999999999999</c:v>
                </c:pt>
                <c:pt idx="303">
                  <c:v>68.478000000000009</c:v>
                </c:pt>
                <c:pt idx="304">
                  <c:v>68.790000000000006</c:v>
                </c:pt>
                <c:pt idx="305">
                  <c:v>68.522999999999996</c:v>
                </c:pt>
                <c:pt idx="306">
                  <c:v>68.626000000000005</c:v>
                </c:pt>
                <c:pt idx="307">
                  <c:v>68.5</c:v>
                </c:pt>
                <c:pt idx="308">
                  <c:v>68.475999999999999</c:v>
                </c:pt>
                <c:pt idx="309">
                  <c:v>68.621000000000009</c:v>
                </c:pt>
                <c:pt idx="310">
                  <c:v>68.506</c:v>
                </c:pt>
                <c:pt idx="311">
                  <c:v>68.683999999999997</c:v>
                </c:pt>
                <c:pt idx="312">
                  <c:v>68.602000000000004</c:v>
                </c:pt>
                <c:pt idx="313">
                  <c:v>68.427000000000007</c:v>
                </c:pt>
                <c:pt idx="314">
                  <c:v>68.771000000000001</c:v>
                </c:pt>
                <c:pt idx="315">
                  <c:v>68.626000000000005</c:v>
                </c:pt>
                <c:pt idx="316">
                  <c:v>68.626000000000005</c:v>
                </c:pt>
                <c:pt idx="317">
                  <c:v>68.558999999999997</c:v>
                </c:pt>
                <c:pt idx="318">
                  <c:v>68.51100000000001</c:v>
                </c:pt>
                <c:pt idx="319">
                  <c:v>68.644999999999996</c:v>
                </c:pt>
                <c:pt idx="320">
                  <c:v>68.478000000000009</c:v>
                </c:pt>
                <c:pt idx="321">
                  <c:v>68.47</c:v>
                </c:pt>
                <c:pt idx="322">
                  <c:v>68.656000000000006</c:v>
                </c:pt>
                <c:pt idx="323">
                  <c:v>68.524000000000001</c:v>
                </c:pt>
                <c:pt idx="324">
                  <c:v>68.608000000000004</c:v>
                </c:pt>
                <c:pt idx="325">
                  <c:v>68.474000000000004</c:v>
                </c:pt>
                <c:pt idx="326">
                  <c:v>68.763000000000005</c:v>
                </c:pt>
                <c:pt idx="327">
                  <c:v>68.612000000000009</c:v>
                </c:pt>
                <c:pt idx="328">
                  <c:v>68.551000000000002</c:v>
                </c:pt>
                <c:pt idx="329">
                  <c:v>68.433999999999997</c:v>
                </c:pt>
                <c:pt idx="330">
                  <c:v>68.606999999999999</c:v>
                </c:pt>
                <c:pt idx="331">
                  <c:v>68.707000000000008</c:v>
                </c:pt>
                <c:pt idx="332">
                  <c:v>68.850000000000009</c:v>
                </c:pt>
                <c:pt idx="333">
                  <c:v>68.44</c:v>
                </c:pt>
                <c:pt idx="334">
                  <c:v>68.537999999999997</c:v>
                </c:pt>
                <c:pt idx="335">
                  <c:v>68.5</c:v>
                </c:pt>
                <c:pt idx="336">
                  <c:v>68.686000000000007</c:v>
                </c:pt>
                <c:pt idx="337">
                  <c:v>68.665000000000006</c:v>
                </c:pt>
                <c:pt idx="338">
                  <c:v>68.513999999999996</c:v>
                </c:pt>
                <c:pt idx="339">
                  <c:v>68.481999999999999</c:v>
                </c:pt>
                <c:pt idx="340">
                  <c:v>68.516000000000005</c:v>
                </c:pt>
                <c:pt idx="341">
                  <c:v>68.668999999999997</c:v>
                </c:pt>
                <c:pt idx="342">
                  <c:v>68.335999999999999</c:v>
                </c:pt>
                <c:pt idx="343">
                  <c:v>68.817000000000007</c:v>
                </c:pt>
                <c:pt idx="344">
                  <c:v>68.483000000000004</c:v>
                </c:pt>
                <c:pt idx="345">
                  <c:v>68.426000000000002</c:v>
                </c:pt>
                <c:pt idx="346">
                  <c:v>68.460999999999999</c:v>
                </c:pt>
                <c:pt idx="347">
                  <c:v>68.575000000000003</c:v>
                </c:pt>
                <c:pt idx="348">
                  <c:v>68.817000000000007</c:v>
                </c:pt>
                <c:pt idx="349">
                  <c:v>68.460999999999999</c:v>
                </c:pt>
                <c:pt idx="350">
                  <c:v>68.369</c:v>
                </c:pt>
                <c:pt idx="351">
                  <c:v>68.475999999999999</c:v>
                </c:pt>
                <c:pt idx="352">
                  <c:v>68.477000000000004</c:v>
                </c:pt>
                <c:pt idx="353">
                  <c:v>68.584000000000003</c:v>
                </c:pt>
                <c:pt idx="354">
                  <c:v>68.498000000000005</c:v>
                </c:pt>
                <c:pt idx="355">
                  <c:v>68.533000000000001</c:v>
                </c:pt>
                <c:pt idx="356">
                  <c:v>68.519000000000005</c:v>
                </c:pt>
                <c:pt idx="357">
                  <c:v>68.707000000000008</c:v>
                </c:pt>
                <c:pt idx="358">
                  <c:v>68.997</c:v>
                </c:pt>
                <c:pt idx="359">
                  <c:v>68.869</c:v>
                </c:pt>
                <c:pt idx="360">
                  <c:v>68.844000000000008</c:v>
                </c:pt>
                <c:pt idx="361">
                  <c:v>68.793999999999997</c:v>
                </c:pt>
                <c:pt idx="362">
                  <c:v>68.807000000000002</c:v>
                </c:pt>
                <c:pt idx="363">
                  <c:v>68.927999999999997</c:v>
                </c:pt>
                <c:pt idx="364">
                  <c:v>68.540000000000006</c:v>
                </c:pt>
                <c:pt idx="365">
                  <c:v>68.76100000000001</c:v>
                </c:pt>
                <c:pt idx="366">
                  <c:v>68.694000000000003</c:v>
                </c:pt>
                <c:pt idx="367">
                  <c:v>68.84</c:v>
                </c:pt>
                <c:pt idx="368">
                  <c:v>68.688000000000002</c:v>
                </c:pt>
                <c:pt idx="369">
                  <c:v>68.914000000000001</c:v>
                </c:pt>
                <c:pt idx="370">
                  <c:v>68.863</c:v>
                </c:pt>
                <c:pt idx="371">
                  <c:v>68.632000000000005</c:v>
                </c:pt>
                <c:pt idx="372">
                  <c:v>68.790999999999997</c:v>
                </c:pt>
                <c:pt idx="373">
                  <c:v>68.897999999999996</c:v>
                </c:pt>
                <c:pt idx="374">
                  <c:v>68.58</c:v>
                </c:pt>
                <c:pt idx="375">
                  <c:v>68.725999999999999</c:v>
                </c:pt>
                <c:pt idx="376">
                  <c:v>68.676000000000002</c:v>
                </c:pt>
                <c:pt idx="377">
                  <c:v>68.885000000000005</c:v>
                </c:pt>
                <c:pt idx="378">
                  <c:v>68.766999999999996</c:v>
                </c:pt>
                <c:pt idx="379">
                  <c:v>68.674000000000007</c:v>
                </c:pt>
                <c:pt idx="380">
                  <c:v>68.942999999999998</c:v>
                </c:pt>
                <c:pt idx="381">
                  <c:v>68.847999999999999</c:v>
                </c:pt>
                <c:pt idx="382">
                  <c:v>68.572000000000003</c:v>
                </c:pt>
                <c:pt idx="383">
                  <c:v>68.876000000000005</c:v>
                </c:pt>
                <c:pt idx="384">
                  <c:v>68.748000000000005</c:v>
                </c:pt>
                <c:pt idx="385">
                  <c:v>68.814000000000007</c:v>
                </c:pt>
                <c:pt idx="386">
                  <c:v>68.906000000000006</c:v>
                </c:pt>
                <c:pt idx="387">
                  <c:v>68.766999999999996</c:v>
                </c:pt>
                <c:pt idx="388">
                  <c:v>68.647999999999996</c:v>
                </c:pt>
                <c:pt idx="389">
                  <c:v>68.863</c:v>
                </c:pt>
                <c:pt idx="390">
                  <c:v>68.787999999999997</c:v>
                </c:pt>
                <c:pt idx="391">
                  <c:v>68.855000000000004</c:v>
                </c:pt>
                <c:pt idx="392">
                  <c:v>68.481000000000009</c:v>
                </c:pt>
                <c:pt idx="393">
                  <c:v>68.816000000000003</c:v>
                </c:pt>
                <c:pt idx="394">
                  <c:v>69.028999999999996</c:v>
                </c:pt>
                <c:pt idx="395">
                  <c:v>68.733000000000004</c:v>
                </c:pt>
                <c:pt idx="396">
                  <c:v>68.820000000000007</c:v>
                </c:pt>
                <c:pt idx="397">
                  <c:v>68.935000000000002</c:v>
                </c:pt>
                <c:pt idx="398">
                  <c:v>68.841999999999999</c:v>
                </c:pt>
                <c:pt idx="399">
                  <c:v>68.801000000000002</c:v>
                </c:pt>
                <c:pt idx="400">
                  <c:v>68.807000000000002</c:v>
                </c:pt>
                <c:pt idx="401">
                  <c:v>68.602000000000004</c:v>
                </c:pt>
                <c:pt idx="402">
                  <c:v>68.564999999999998</c:v>
                </c:pt>
                <c:pt idx="403">
                  <c:v>68.677999999999997</c:v>
                </c:pt>
                <c:pt idx="404">
                  <c:v>68.632000000000005</c:v>
                </c:pt>
                <c:pt idx="405">
                  <c:v>68.873000000000005</c:v>
                </c:pt>
                <c:pt idx="406">
                  <c:v>68.55</c:v>
                </c:pt>
                <c:pt idx="407">
                  <c:v>68.638000000000005</c:v>
                </c:pt>
                <c:pt idx="408">
                  <c:v>68.81</c:v>
                </c:pt>
                <c:pt idx="409">
                  <c:v>68.739000000000004</c:v>
                </c:pt>
                <c:pt idx="410">
                  <c:v>68.734999999999999</c:v>
                </c:pt>
                <c:pt idx="411">
                  <c:v>68.695999999999998</c:v>
                </c:pt>
                <c:pt idx="412">
                  <c:v>68.778999999999996</c:v>
                </c:pt>
                <c:pt idx="413">
                  <c:v>68.606999999999999</c:v>
                </c:pt>
                <c:pt idx="414">
                  <c:v>68.572000000000003</c:v>
                </c:pt>
                <c:pt idx="415">
                  <c:v>68.72</c:v>
                </c:pt>
                <c:pt idx="416">
                  <c:v>68.751000000000005</c:v>
                </c:pt>
                <c:pt idx="417">
                  <c:v>68.754000000000005</c:v>
                </c:pt>
                <c:pt idx="418">
                  <c:v>68.769000000000005</c:v>
                </c:pt>
                <c:pt idx="419">
                  <c:v>68.454999999999998</c:v>
                </c:pt>
                <c:pt idx="420">
                  <c:v>68.685000000000002</c:v>
                </c:pt>
                <c:pt idx="421">
                  <c:v>68.709000000000003</c:v>
                </c:pt>
                <c:pt idx="422">
                  <c:v>68.536000000000001</c:v>
                </c:pt>
                <c:pt idx="423">
                  <c:v>68.736000000000004</c:v>
                </c:pt>
                <c:pt idx="424">
                  <c:v>68.591000000000008</c:v>
                </c:pt>
                <c:pt idx="425">
                  <c:v>68.722999999999999</c:v>
                </c:pt>
                <c:pt idx="426">
                  <c:v>68.606000000000009</c:v>
                </c:pt>
                <c:pt idx="427">
                  <c:v>68.704999999999998</c:v>
                </c:pt>
                <c:pt idx="428">
                  <c:v>68.677999999999997</c:v>
                </c:pt>
                <c:pt idx="429">
                  <c:v>68.692999999999998</c:v>
                </c:pt>
                <c:pt idx="430">
                  <c:v>68.588000000000008</c:v>
                </c:pt>
                <c:pt idx="431">
                  <c:v>68.516000000000005</c:v>
                </c:pt>
                <c:pt idx="432">
                  <c:v>68.64</c:v>
                </c:pt>
                <c:pt idx="433">
                  <c:v>68.674000000000007</c:v>
                </c:pt>
                <c:pt idx="434">
                  <c:v>68.736000000000004</c:v>
                </c:pt>
                <c:pt idx="435">
                  <c:v>68.78</c:v>
                </c:pt>
                <c:pt idx="436">
                  <c:v>68.822000000000003</c:v>
                </c:pt>
                <c:pt idx="437">
                  <c:v>68.563000000000002</c:v>
                </c:pt>
                <c:pt idx="438">
                  <c:v>68.671999999999997</c:v>
                </c:pt>
                <c:pt idx="439">
                  <c:v>68.69</c:v>
                </c:pt>
                <c:pt idx="440">
                  <c:v>68.695999999999998</c:v>
                </c:pt>
                <c:pt idx="441">
                  <c:v>68.400000000000006</c:v>
                </c:pt>
                <c:pt idx="442">
                  <c:v>68.624000000000009</c:v>
                </c:pt>
                <c:pt idx="443">
                  <c:v>68.552000000000007</c:v>
                </c:pt>
                <c:pt idx="444">
                  <c:v>68.599000000000004</c:v>
                </c:pt>
                <c:pt idx="445">
                  <c:v>68.567000000000007</c:v>
                </c:pt>
                <c:pt idx="446">
                  <c:v>68.692999999999998</c:v>
                </c:pt>
                <c:pt idx="447">
                  <c:v>68.573999999999998</c:v>
                </c:pt>
                <c:pt idx="448">
                  <c:v>68.513000000000005</c:v>
                </c:pt>
                <c:pt idx="449">
                  <c:v>68.683999999999997</c:v>
                </c:pt>
                <c:pt idx="450">
                  <c:v>68.606000000000009</c:v>
                </c:pt>
                <c:pt idx="451">
                  <c:v>68.492000000000004</c:v>
                </c:pt>
                <c:pt idx="452">
                  <c:v>68.631</c:v>
                </c:pt>
                <c:pt idx="453">
                  <c:v>68.748000000000005</c:v>
                </c:pt>
                <c:pt idx="454">
                  <c:v>68.694000000000003</c:v>
                </c:pt>
                <c:pt idx="455">
                  <c:v>68.585000000000008</c:v>
                </c:pt>
                <c:pt idx="456">
                  <c:v>68.433999999999997</c:v>
                </c:pt>
                <c:pt idx="457">
                  <c:v>68.457000000000008</c:v>
                </c:pt>
                <c:pt idx="458">
                  <c:v>68.619</c:v>
                </c:pt>
                <c:pt idx="459">
                  <c:v>68.792000000000002</c:v>
                </c:pt>
                <c:pt idx="460">
                  <c:v>68.653999999999996</c:v>
                </c:pt>
                <c:pt idx="461">
                  <c:v>68.679000000000002</c:v>
                </c:pt>
                <c:pt idx="462">
                  <c:v>68.36</c:v>
                </c:pt>
                <c:pt idx="463">
                  <c:v>68.63000000000001</c:v>
                </c:pt>
                <c:pt idx="464">
                  <c:v>68.414000000000001</c:v>
                </c:pt>
                <c:pt idx="465">
                  <c:v>68.537000000000006</c:v>
                </c:pt>
                <c:pt idx="466">
                  <c:v>68.427999999999997</c:v>
                </c:pt>
                <c:pt idx="467">
                  <c:v>68.563000000000002</c:v>
                </c:pt>
                <c:pt idx="468">
                  <c:v>68.540000000000006</c:v>
                </c:pt>
                <c:pt idx="469">
                  <c:v>68.572000000000003</c:v>
                </c:pt>
                <c:pt idx="470">
                  <c:v>68.591999999999999</c:v>
                </c:pt>
                <c:pt idx="471">
                  <c:v>68.353999999999999</c:v>
                </c:pt>
                <c:pt idx="472">
                  <c:v>68.63300000000001</c:v>
                </c:pt>
                <c:pt idx="473">
                  <c:v>68.367000000000004</c:v>
                </c:pt>
                <c:pt idx="474">
                  <c:v>68.685000000000002</c:v>
                </c:pt>
                <c:pt idx="475">
                  <c:v>68.594999999999999</c:v>
                </c:pt>
                <c:pt idx="476">
                  <c:v>68.897000000000006</c:v>
                </c:pt>
                <c:pt idx="477">
                  <c:v>68.689000000000007</c:v>
                </c:pt>
                <c:pt idx="478">
                  <c:v>68.617000000000004</c:v>
                </c:pt>
                <c:pt idx="479">
                  <c:v>68.618000000000009</c:v>
                </c:pt>
                <c:pt idx="480">
                  <c:v>68.564999999999998</c:v>
                </c:pt>
                <c:pt idx="481">
                  <c:v>68.554000000000002</c:v>
                </c:pt>
                <c:pt idx="482">
                  <c:v>68.728000000000009</c:v>
                </c:pt>
                <c:pt idx="483">
                  <c:v>68.497</c:v>
                </c:pt>
                <c:pt idx="484">
                  <c:v>68.734000000000009</c:v>
                </c:pt>
                <c:pt idx="485">
                  <c:v>68.447000000000003</c:v>
                </c:pt>
                <c:pt idx="486">
                  <c:v>68.305999999999997</c:v>
                </c:pt>
                <c:pt idx="487">
                  <c:v>68.546000000000006</c:v>
                </c:pt>
                <c:pt idx="488">
                  <c:v>68.591999999999999</c:v>
                </c:pt>
                <c:pt idx="489">
                  <c:v>68.222999999999999</c:v>
                </c:pt>
                <c:pt idx="490">
                  <c:v>68.501000000000005</c:v>
                </c:pt>
                <c:pt idx="491">
                  <c:v>68.585000000000008</c:v>
                </c:pt>
                <c:pt idx="492">
                  <c:v>68.447000000000003</c:v>
                </c:pt>
                <c:pt idx="493">
                  <c:v>68.489000000000004</c:v>
                </c:pt>
                <c:pt idx="494">
                  <c:v>68.561999999999998</c:v>
                </c:pt>
                <c:pt idx="495">
                  <c:v>68.36</c:v>
                </c:pt>
                <c:pt idx="496">
                  <c:v>68.570000000000007</c:v>
                </c:pt>
                <c:pt idx="497">
                  <c:v>68.335999999999999</c:v>
                </c:pt>
                <c:pt idx="498">
                  <c:v>68.51100000000001</c:v>
                </c:pt>
                <c:pt idx="499">
                  <c:v>68.293000000000006</c:v>
                </c:pt>
                <c:pt idx="500">
                  <c:v>68.492000000000004</c:v>
                </c:pt>
                <c:pt idx="501">
                  <c:v>68.62700000000001</c:v>
                </c:pt>
                <c:pt idx="502">
                  <c:v>68.602000000000004</c:v>
                </c:pt>
                <c:pt idx="503">
                  <c:v>68.656000000000006</c:v>
                </c:pt>
                <c:pt idx="504">
                  <c:v>68.441000000000003</c:v>
                </c:pt>
                <c:pt idx="505">
                  <c:v>68.465000000000003</c:v>
                </c:pt>
                <c:pt idx="506">
                  <c:v>68.53</c:v>
                </c:pt>
                <c:pt idx="507">
                  <c:v>68.289000000000001</c:v>
                </c:pt>
                <c:pt idx="508">
                  <c:v>68.537999999999997</c:v>
                </c:pt>
                <c:pt idx="509">
                  <c:v>68.352000000000004</c:v>
                </c:pt>
                <c:pt idx="510">
                  <c:v>68.536000000000001</c:v>
                </c:pt>
                <c:pt idx="511">
                  <c:v>68.588999999999999</c:v>
                </c:pt>
                <c:pt idx="512">
                  <c:v>68.421000000000006</c:v>
                </c:pt>
                <c:pt idx="513">
                  <c:v>68.37</c:v>
                </c:pt>
                <c:pt idx="514">
                  <c:v>68.394999999999996</c:v>
                </c:pt>
                <c:pt idx="515">
                  <c:v>68.671000000000006</c:v>
                </c:pt>
                <c:pt idx="516">
                  <c:v>68.713999999999999</c:v>
                </c:pt>
                <c:pt idx="517">
                  <c:v>68.292000000000002</c:v>
                </c:pt>
                <c:pt idx="518">
                  <c:v>68.499000000000009</c:v>
                </c:pt>
                <c:pt idx="519">
                  <c:v>68.448999999999998</c:v>
                </c:pt>
                <c:pt idx="520">
                  <c:v>68.427999999999997</c:v>
                </c:pt>
                <c:pt idx="521">
                  <c:v>68.603999999999999</c:v>
                </c:pt>
                <c:pt idx="522">
                  <c:v>68.64</c:v>
                </c:pt>
                <c:pt idx="523">
                  <c:v>68.350000000000009</c:v>
                </c:pt>
                <c:pt idx="524">
                  <c:v>68.451999999999998</c:v>
                </c:pt>
                <c:pt idx="525">
                  <c:v>68.368000000000009</c:v>
                </c:pt>
                <c:pt idx="526">
                  <c:v>68.308999999999997</c:v>
                </c:pt>
                <c:pt idx="527">
                  <c:v>68.465000000000003</c:v>
                </c:pt>
                <c:pt idx="528">
                  <c:v>68.483000000000004</c:v>
                </c:pt>
                <c:pt idx="529">
                  <c:v>68.463000000000008</c:v>
                </c:pt>
                <c:pt idx="530">
                  <c:v>68.515000000000001</c:v>
                </c:pt>
                <c:pt idx="531">
                  <c:v>68.534999999999997</c:v>
                </c:pt>
                <c:pt idx="532">
                  <c:v>68.515000000000001</c:v>
                </c:pt>
                <c:pt idx="533">
                  <c:v>68.536000000000001</c:v>
                </c:pt>
                <c:pt idx="534">
                  <c:v>68.430000000000007</c:v>
                </c:pt>
                <c:pt idx="535">
                  <c:v>68.531999999999996</c:v>
                </c:pt>
                <c:pt idx="536">
                  <c:v>68.516999999999996</c:v>
                </c:pt>
                <c:pt idx="537">
                  <c:v>68.162000000000006</c:v>
                </c:pt>
                <c:pt idx="538">
                  <c:v>68.356000000000009</c:v>
                </c:pt>
                <c:pt idx="539">
                  <c:v>68.494</c:v>
                </c:pt>
                <c:pt idx="540">
                  <c:v>68.418999999999997</c:v>
                </c:pt>
                <c:pt idx="541">
                  <c:v>68.513000000000005</c:v>
                </c:pt>
                <c:pt idx="542">
                  <c:v>68.537999999999997</c:v>
                </c:pt>
                <c:pt idx="543">
                  <c:v>68.387</c:v>
                </c:pt>
                <c:pt idx="544">
                  <c:v>68.320999999999998</c:v>
                </c:pt>
                <c:pt idx="545">
                  <c:v>68.475000000000009</c:v>
                </c:pt>
                <c:pt idx="546">
                  <c:v>68.246000000000009</c:v>
                </c:pt>
                <c:pt idx="547">
                  <c:v>68.491</c:v>
                </c:pt>
                <c:pt idx="548">
                  <c:v>68.475000000000009</c:v>
                </c:pt>
                <c:pt idx="549">
                  <c:v>68.302999999999997</c:v>
                </c:pt>
                <c:pt idx="550">
                  <c:v>68.38300000000001</c:v>
                </c:pt>
                <c:pt idx="551">
                  <c:v>68.335000000000008</c:v>
                </c:pt>
                <c:pt idx="552">
                  <c:v>68.299000000000007</c:v>
                </c:pt>
                <c:pt idx="553">
                  <c:v>68.338999999999999</c:v>
                </c:pt>
                <c:pt idx="554">
                  <c:v>68.481000000000009</c:v>
                </c:pt>
                <c:pt idx="555">
                  <c:v>68.525999999999996</c:v>
                </c:pt>
                <c:pt idx="556">
                  <c:v>68.582999999999998</c:v>
                </c:pt>
                <c:pt idx="557">
                  <c:v>68.45</c:v>
                </c:pt>
                <c:pt idx="558">
                  <c:v>68.554000000000002</c:v>
                </c:pt>
                <c:pt idx="559">
                  <c:v>68.341000000000008</c:v>
                </c:pt>
                <c:pt idx="560">
                  <c:v>68.451999999999998</c:v>
                </c:pt>
                <c:pt idx="561">
                  <c:v>68.494</c:v>
                </c:pt>
                <c:pt idx="562">
                  <c:v>68.617000000000004</c:v>
                </c:pt>
                <c:pt idx="563">
                  <c:v>68.492000000000004</c:v>
                </c:pt>
                <c:pt idx="564">
                  <c:v>68.457000000000008</c:v>
                </c:pt>
                <c:pt idx="565">
                  <c:v>68.272999999999996</c:v>
                </c:pt>
                <c:pt idx="566">
                  <c:v>68.314999999999998</c:v>
                </c:pt>
                <c:pt idx="567">
                  <c:v>68.585000000000008</c:v>
                </c:pt>
                <c:pt idx="568">
                  <c:v>68.55</c:v>
                </c:pt>
                <c:pt idx="569">
                  <c:v>67.945000000000007</c:v>
                </c:pt>
                <c:pt idx="570">
                  <c:v>68.442000000000007</c:v>
                </c:pt>
                <c:pt idx="571">
                  <c:v>68.168000000000006</c:v>
                </c:pt>
                <c:pt idx="572">
                  <c:v>68.582999999999998</c:v>
                </c:pt>
                <c:pt idx="573">
                  <c:v>68.356999999999999</c:v>
                </c:pt>
                <c:pt idx="574">
                  <c:v>68.444000000000003</c:v>
                </c:pt>
                <c:pt idx="575">
                  <c:v>68.417000000000002</c:v>
                </c:pt>
                <c:pt idx="576">
                  <c:v>68.656000000000006</c:v>
                </c:pt>
                <c:pt idx="577">
                  <c:v>68.597000000000008</c:v>
                </c:pt>
                <c:pt idx="578">
                  <c:v>68.466000000000008</c:v>
                </c:pt>
                <c:pt idx="579">
                  <c:v>68.704000000000008</c:v>
                </c:pt>
                <c:pt idx="580">
                  <c:v>68.393000000000001</c:v>
                </c:pt>
                <c:pt idx="581">
                  <c:v>68.304000000000002</c:v>
                </c:pt>
                <c:pt idx="582">
                  <c:v>68.637</c:v>
                </c:pt>
                <c:pt idx="583">
                  <c:v>68.650000000000006</c:v>
                </c:pt>
                <c:pt idx="584">
                  <c:v>68.677999999999997</c:v>
                </c:pt>
                <c:pt idx="585">
                  <c:v>68.703000000000003</c:v>
                </c:pt>
                <c:pt idx="586">
                  <c:v>68.36</c:v>
                </c:pt>
                <c:pt idx="587">
                  <c:v>68.466999999999999</c:v>
                </c:pt>
                <c:pt idx="588">
                  <c:v>68.555000000000007</c:v>
                </c:pt>
                <c:pt idx="589">
                  <c:v>68.414000000000001</c:v>
                </c:pt>
                <c:pt idx="590">
                  <c:v>68.576000000000008</c:v>
                </c:pt>
                <c:pt idx="591">
                  <c:v>68.923000000000002</c:v>
                </c:pt>
                <c:pt idx="592">
                  <c:v>68.680000000000007</c:v>
                </c:pt>
                <c:pt idx="593">
                  <c:v>68.697000000000003</c:v>
                </c:pt>
                <c:pt idx="594">
                  <c:v>68.472999999999999</c:v>
                </c:pt>
                <c:pt idx="595">
                  <c:v>68.572000000000003</c:v>
                </c:pt>
                <c:pt idx="596">
                  <c:v>68.600000000000009</c:v>
                </c:pt>
                <c:pt idx="597">
                  <c:v>68.521000000000001</c:v>
                </c:pt>
                <c:pt idx="598">
                  <c:v>68.343000000000004</c:v>
                </c:pt>
                <c:pt idx="599">
                  <c:v>68.634</c:v>
                </c:pt>
                <c:pt idx="600">
                  <c:v>68.490000000000009</c:v>
                </c:pt>
                <c:pt idx="601">
                  <c:v>68.503</c:v>
                </c:pt>
                <c:pt idx="602">
                  <c:v>68.432000000000002</c:v>
                </c:pt>
                <c:pt idx="603">
                  <c:v>68.445000000000007</c:v>
                </c:pt>
                <c:pt idx="604">
                  <c:v>68.50200000000001</c:v>
                </c:pt>
                <c:pt idx="605">
                  <c:v>68.445000000000007</c:v>
                </c:pt>
                <c:pt idx="606">
                  <c:v>68.555999999999997</c:v>
                </c:pt>
                <c:pt idx="607">
                  <c:v>68.542000000000002</c:v>
                </c:pt>
                <c:pt idx="608">
                  <c:v>68.396000000000001</c:v>
                </c:pt>
                <c:pt idx="609">
                  <c:v>68.475000000000009</c:v>
                </c:pt>
                <c:pt idx="610">
                  <c:v>68.472999999999999</c:v>
                </c:pt>
                <c:pt idx="611">
                  <c:v>68.516999999999996</c:v>
                </c:pt>
                <c:pt idx="612">
                  <c:v>68.534000000000006</c:v>
                </c:pt>
                <c:pt idx="613">
                  <c:v>68.740000000000009</c:v>
                </c:pt>
                <c:pt idx="614">
                  <c:v>68.493000000000009</c:v>
                </c:pt>
                <c:pt idx="615">
                  <c:v>68.522999999999996</c:v>
                </c:pt>
                <c:pt idx="616">
                  <c:v>68.504000000000005</c:v>
                </c:pt>
                <c:pt idx="617">
                  <c:v>68.484999999999999</c:v>
                </c:pt>
                <c:pt idx="618">
                  <c:v>68.704000000000008</c:v>
                </c:pt>
                <c:pt idx="619">
                  <c:v>68.418000000000006</c:v>
                </c:pt>
                <c:pt idx="620">
                  <c:v>68.263999999999996</c:v>
                </c:pt>
                <c:pt idx="621">
                  <c:v>68.50200000000001</c:v>
                </c:pt>
                <c:pt idx="622">
                  <c:v>68.287000000000006</c:v>
                </c:pt>
                <c:pt idx="623">
                  <c:v>68.587000000000003</c:v>
                </c:pt>
                <c:pt idx="624">
                  <c:v>68.647000000000006</c:v>
                </c:pt>
                <c:pt idx="625">
                  <c:v>68.388000000000005</c:v>
                </c:pt>
                <c:pt idx="626">
                  <c:v>68.493000000000009</c:v>
                </c:pt>
                <c:pt idx="627">
                  <c:v>68.513999999999996</c:v>
                </c:pt>
                <c:pt idx="628">
                  <c:v>68.591999999999999</c:v>
                </c:pt>
                <c:pt idx="629">
                  <c:v>68.594000000000008</c:v>
                </c:pt>
                <c:pt idx="630">
                  <c:v>68.408000000000001</c:v>
                </c:pt>
                <c:pt idx="631">
                  <c:v>68.695000000000007</c:v>
                </c:pt>
                <c:pt idx="632">
                  <c:v>68.644000000000005</c:v>
                </c:pt>
                <c:pt idx="633">
                  <c:v>68.531000000000006</c:v>
                </c:pt>
                <c:pt idx="634">
                  <c:v>68.585999999999999</c:v>
                </c:pt>
                <c:pt idx="635">
                  <c:v>68.325000000000003</c:v>
                </c:pt>
                <c:pt idx="636">
                  <c:v>68.381</c:v>
                </c:pt>
                <c:pt idx="637">
                  <c:v>68.454999999999998</c:v>
                </c:pt>
                <c:pt idx="638">
                  <c:v>68.614000000000004</c:v>
                </c:pt>
                <c:pt idx="639">
                  <c:v>68.621000000000009</c:v>
                </c:pt>
                <c:pt idx="640">
                  <c:v>68.444000000000003</c:v>
                </c:pt>
                <c:pt idx="641">
                  <c:v>68.566000000000003</c:v>
                </c:pt>
                <c:pt idx="642">
                  <c:v>68.388999999999996</c:v>
                </c:pt>
                <c:pt idx="643">
                  <c:v>68.677000000000007</c:v>
                </c:pt>
                <c:pt idx="644">
                  <c:v>68.608000000000004</c:v>
                </c:pt>
                <c:pt idx="645">
                  <c:v>68.433999999999997</c:v>
                </c:pt>
                <c:pt idx="646">
                  <c:v>68.588999999999999</c:v>
                </c:pt>
                <c:pt idx="647">
                  <c:v>68.424000000000007</c:v>
                </c:pt>
                <c:pt idx="648">
                  <c:v>68.317999999999998</c:v>
                </c:pt>
                <c:pt idx="649">
                  <c:v>68.427999999999997</c:v>
                </c:pt>
                <c:pt idx="650">
                  <c:v>68.441000000000003</c:v>
                </c:pt>
                <c:pt idx="651">
                  <c:v>68.618000000000009</c:v>
                </c:pt>
                <c:pt idx="652">
                  <c:v>68.561000000000007</c:v>
                </c:pt>
                <c:pt idx="653">
                  <c:v>68.499000000000009</c:v>
                </c:pt>
                <c:pt idx="654">
                  <c:v>68.424000000000007</c:v>
                </c:pt>
                <c:pt idx="655">
                  <c:v>68.406000000000006</c:v>
                </c:pt>
                <c:pt idx="656">
                  <c:v>68.545000000000002</c:v>
                </c:pt>
                <c:pt idx="657">
                  <c:v>68.475000000000009</c:v>
                </c:pt>
                <c:pt idx="658">
                  <c:v>68.384</c:v>
                </c:pt>
                <c:pt idx="659">
                  <c:v>68.346000000000004</c:v>
                </c:pt>
                <c:pt idx="660">
                  <c:v>68.367000000000004</c:v>
                </c:pt>
                <c:pt idx="661">
                  <c:v>68.457000000000008</c:v>
                </c:pt>
                <c:pt idx="662">
                  <c:v>68.591999999999999</c:v>
                </c:pt>
                <c:pt idx="663">
                  <c:v>68.527000000000001</c:v>
                </c:pt>
                <c:pt idx="664">
                  <c:v>68.366</c:v>
                </c:pt>
                <c:pt idx="665">
                  <c:v>68.409000000000006</c:v>
                </c:pt>
                <c:pt idx="666">
                  <c:v>68.366</c:v>
                </c:pt>
                <c:pt idx="667">
                  <c:v>68.522000000000006</c:v>
                </c:pt>
                <c:pt idx="668">
                  <c:v>68.536000000000001</c:v>
                </c:pt>
                <c:pt idx="669">
                  <c:v>68.543000000000006</c:v>
                </c:pt>
                <c:pt idx="670">
                  <c:v>68.42</c:v>
                </c:pt>
                <c:pt idx="671">
                  <c:v>68.369</c:v>
                </c:pt>
                <c:pt idx="672">
                  <c:v>68.347999999999999</c:v>
                </c:pt>
                <c:pt idx="673">
                  <c:v>68.381</c:v>
                </c:pt>
                <c:pt idx="674">
                  <c:v>68.331000000000003</c:v>
                </c:pt>
                <c:pt idx="675">
                  <c:v>68.381</c:v>
                </c:pt>
                <c:pt idx="676">
                  <c:v>68.444000000000003</c:v>
                </c:pt>
                <c:pt idx="677">
                  <c:v>68.45</c:v>
                </c:pt>
                <c:pt idx="678">
                  <c:v>68.594000000000008</c:v>
                </c:pt>
                <c:pt idx="679">
                  <c:v>68.421000000000006</c:v>
                </c:pt>
                <c:pt idx="680">
                  <c:v>68.478999999999999</c:v>
                </c:pt>
                <c:pt idx="681">
                  <c:v>68.481999999999999</c:v>
                </c:pt>
                <c:pt idx="682">
                  <c:v>68.338000000000008</c:v>
                </c:pt>
                <c:pt idx="683">
                  <c:v>68.456000000000003</c:v>
                </c:pt>
                <c:pt idx="684">
                  <c:v>68.513999999999996</c:v>
                </c:pt>
                <c:pt idx="685">
                  <c:v>68.575000000000003</c:v>
                </c:pt>
                <c:pt idx="686">
                  <c:v>68.540999999999997</c:v>
                </c:pt>
                <c:pt idx="687">
                  <c:v>68.615000000000009</c:v>
                </c:pt>
                <c:pt idx="688">
                  <c:v>68.515000000000001</c:v>
                </c:pt>
                <c:pt idx="689">
                  <c:v>68.534000000000006</c:v>
                </c:pt>
                <c:pt idx="690">
                  <c:v>68.600999999999999</c:v>
                </c:pt>
                <c:pt idx="691">
                  <c:v>68.39</c:v>
                </c:pt>
                <c:pt idx="692">
                  <c:v>68.259</c:v>
                </c:pt>
                <c:pt idx="693">
                  <c:v>68.313000000000002</c:v>
                </c:pt>
                <c:pt idx="694">
                  <c:v>68.546999999999997</c:v>
                </c:pt>
                <c:pt idx="695">
                  <c:v>68.605000000000004</c:v>
                </c:pt>
                <c:pt idx="696">
                  <c:v>68.302000000000007</c:v>
                </c:pt>
                <c:pt idx="697">
                  <c:v>68.510000000000005</c:v>
                </c:pt>
                <c:pt idx="698">
                  <c:v>68.753</c:v>
                </c:pt>
                <c:pt idx="699">
                  <c:v>68.599000000000004</c:v>
                </c:pt>
                <c:pt idx="700">
                  <c:v>68.575000000000003</c:v>
                </c:pt>
                <c:pt idx="701">
                  <c:v>68.62</c:v>
                </c:pt>
                <c:pt idx="702">
                  <c:v>68.326000000000008</c:v>
                </c:pt>
                <c:pt idx="703">
                  <c:v>68.292000000000002</c:v>
                </c:pt>
                <c:pt idx="704">
                  <c:v>68.591999999999999</c:v>
                </c:pt>
                <c:pt idx="705">
                  <c:v>68.37700000000001</c:v>
                </c:pt>
                <c:pt idx="706">
                  <c:v>68.445000000000007</c:v>
                </c:pt>
                <c:pt idx="707">
                  <c:v>68.387</c:v>
                </c:pt>
                <c:pt idx="708">
                  <c:v>68.504000000000005</c:v>
                </c:pt>
                <c:pt idx="709">
                  <c:v>68.191000000000003</c:v>
                </c:pt>
                <c:pt idx="710">
                  <c:v>68.471000000000004</c:v>
                </c:pt>
                <c:pt idx="711">
                  <c:v>68.524000000000001</c:v>
                </c:pt>
                <c:pt idx="712">
                  <c:v>68.418000000000006</c:v>
                </c:pt>
                <c:pt idx="713">
                  <c:v>68.38300000000001</c:v>
                </c:pt>
                <c:pt idx="714">
                  <c:v>68.394999999999996</c:v>
                </c:pt>
                <c:pt idx="715">
                  <c:v>68.326000000000008</c:v>
                </c:pt>
                <c:pt idx="716">
                  <c:v>68.363</c:v>
                </c:pt>
                <c:pt idx="717">
                  <c:v>68.257000000000005</c:v>
                </c:pt>
                <c:pt idx="718">
                  <c:v>68.372</c:v>
                </c:pt>
                <c:pt idx="719">
                  <c:v>68.228000000000009</c:v>
                </c:pt>
                <c:pt idx="720">
                  <c:v>68.374000000000009</c:v>
                </c:pt>
                <c:pt idx="721">
                  <c:v>68.349000000000004</c:v>
                </c:pt>
                <c:pt idx="722">
                  <c:v>68.317000000000007</c:v>
                </c:pt>
                <c:pt idx="723">
                  <c:v>68.37700000000001</c:v>
                </c:pt>
                <c:pt idx="724">
                  <c:v>68.384</c:v>
                </c:pt>
                <c:pt idx="725">
                  <c:v>68.313000000000002</c:v>
                </c:pt>
                <c:pt idx="726">
                  <c:v>68.460999999999999</c:v>
                </c:pt>
                <c:pt idx="727">
                  <c:v>68.456000000000003</c:v>
                </c:pt>
                <c:pt idx="728">
                  <c:v>68.385000000000005</c:v>
                </c:pt>
                <c:pt idx="729">
                  <c:v>68.430999999999997</c:v>
                </c:pt>
                <c:pt idx="730">
                  <c:v>68.477000000000004</c:v>
                </c:pt>
                <c:pt idx="731">
                  <c:v>68.603000000000009</c:v>
                </c:pt>
                <c:pt idx="732">
                  <c:v>68.59</c:v>
                </c:pt>
                <c:pt idx="733">
                  <c:v>68.472999999999999</c:v>
                </c:pt>
                <c:pt idx="734">
                  <c:v>68.337000000000003</c:v>
                </c:pt>
                <c:pt idx="735">
                  <c:v>68.487000000000009</c:v>
                </c:pt>
                <c:pt idx="736">
                  <c:v>68.579000000000008</c:v>
                </c:pt>
                <c:pt idx="737">
                  <c:v>68.316000000000003</c:v>
                </c:pt>
                <c:pt idx="738">
                  <c:v>68.399000000000001</c:v>
                </c:pt>
                <c:pt idx="739">
                  <c:v>68.313000000000002</c:v>
                </c:pt>
                <c:pt idx="740">
                  <c:v>68.432000000000002</c:v>
                </c:pt>
                <c:pt idx="741">
                  <c:v>68.47</c:v>
                </c:pt>
                <c:pt idx="742">
                  <c:v>68.448000000000008</c:v>
                </c:pt>
                <c:pt idx="743">
                  <c:v>68.394000000000005</c:v>
                </c:pt>
                <c:pt idx="744">
                  <c:v>68.311000000000007</c:v>
                </c:pt>
                <c:pt idx="745">
                  <c:v>68.313000000000002</c:v>
                </c:pt>
                <c:pt idx="746">
                  <c:v>68.427999999999997</c:v>
                </c:pt>
                <c:pt idx="747">
                  <c:v>68.210000000000008</c:v>
                </c:pt>
                <c:pt idx="748">
                  <c:v>68.534999999999997</c:v>
                </c:pt>
                <c:pt idx="749">
                  <c:v>68.365000000000009</c:v>
                </c:pt>
                <c:pt idx="750">
                  <c:v>68.265000000000001</c:v>
                </c:pt>
                <c:pt idx="751">
                  <c:v>68.525000000000006</c:v>
                </c:pt>
                <c:pt idx="752">
                  <c:v>68.433999999999997</c:v>
                </c:pt>
                <c:pt idx="753">
                  <c:v>68.073999999999998</c:v>
                </c:pt>
                <c:pt idx="754">
                  <c:v>68.372</c:v>
                </c:pt>
                <c:pt idx="755">
                  <c:v>68.216999999999999</c:v>
                </c:pt>
                <c:pt idx="756">
                  <c:v>68.272999999999996</c:v>
                </c:pt>
                <c:pt idx="757">
                  <c:v>68.194000000000003</c:v>
                </c:pt>
                <c:pt idx="758">
                  <c:v>68.418999999999997</c:v>
                </c:pt>
                <c:pt idx="759">
                  <c:v>68.183000000000007</c:v>
                </c:pt>
                <c:pt idx="760">
                  <c:v>68.222000000000008</c:v>
                </c:pt>
                <c:pt idx="761">
                  <c:v>68.463000000000008</c:v>
                </c:pt>
                <c:pt idx="762">
                  <c:v>68.239000000000004</c:v>
                </c:pt>
                <c:pt idx="763">
                  <c:v>68.477000000000004</c:v>
                </c:pt>
                <c:pt idx="764">
                  <c:v>68.424999999999997</c:v>
                </c:pt>
                <c:pt idx="765">
                  <c:v>68.292000000000002</c:v>
                </c:pt>
                <c:pt idx="766">
                  <c:v>68.201000000000008</c:v>
                </c:pt>
                <c:pt idx="767">
                  <c:v>68.456000000000003</c:v>
                </c:pt>
                <c:pt idx="768">
                  <c:v>68.478000000000009</c:v>
                </c:pt>
                <c:pt idx="769">
                  <c:v>68.400999999999996</c:v>
                </c:pt>
                <c:pt idx="770">
                  <c:v>68.192000000000007</c:v>
                </c:pt>
                <c:pt idx="771">
                  <c:v>68.234999999999999</c:v>
                </c:pt>
                <c:pt idx="772">
                  <c:v>68.27</c:v>
                </c:pt>
                <c:pt idx="773">
                  <c:v>68.525000000000006</c:v>
                </c:pt>
                <c:pt idx="774">
                  <c:v>68.397999999999996</c:v>
                </c:pt>
                <c:pt idx="775">
                  <c:v>68.197000000000003</c:v>
                </c:pt>
                <c:pt idx="776">
                  <c:v>68.201999999999998</c:v>
                </c:pt>
                <c:pt idx="777">
                  <c:v>68</c:v>
                </c:pt>
                <c:pt idx="778">
                  <c:v>68.374000000000009</c:v>
                </c:pt>
                <c:pt idx="779">
                  <c:v>68.335000000000008</c:v>
                </c:pt>
                <c:pt idx="780">
                  <c:v>68.41</c:v>
                </c:pt>
                <c:pt idx="781">
                  <c:v>68.418999999999997</c:v>
                </c:pt>
                <c:pt idx="782">
                  <c:v>68.225000000000009</c:v>
                </c:pt>
                <c:pt idx="783">
                  <c:v>68.394999999999996</c:v>
                </c:pt>
                <c:pt idx="784">
                  <c:v>68.292000000000002</c:v>
                </c:pt>
                <c:pt idx="785">
                  <c:v>68.615000000000009</c:v>
                </c:pt>
                <c:pt idx="786">
                  <c:v>68.302999999999997</c:v>
                </c:pt>
                <c:pt idx="787">
                  <c:v>68.344999999999999</c:v>
                </c:pt>
                <c:pt idx="788">
                  <c:v>68.263000000000005</c:v>
                </c:pt>
                <c:pt idx="789">
                  <c:v>68.269000000000005</c:v>
                </c:pt>
                <c:pt idx="790">
                  <c:v>68.239000000000004</c:v>
                </c:pt>
                <c:pt idx="791">
                  <c:v>68.073999999999998</c:v>
                </c:pt>
                <c:pt idx="792">
                  <c:v>68.290999999999997</c:v>
                </c:pt>
                <c:pt idx="793">
                  <c:v>68.361000000000004</c:v>
                </c:pt>
                <c:pt idx="794">
                  <c:v>68.424999999999997</c:v>
                </c:pt>
                <c:pt idx="795">
                  <c:v>68.239000000000004</c:v>
                </c:pt>
                <c:pt idx="796">
                  <c:v>68.381</c:v>
                </c:pt>
                <c:pt idx="797">
                  <c:v>68.307000000000002</c:v>
                </c:pt>
                <c:pt idx="798">
                  <c:v>68.343000000000004</c:v>
                </c:pt>
                <c:pt idx="799">
                  <c:v>68.293999999999997</c:v>
                </c:pt>
                <c:pt idx="800">
                  <c:v>68.381</c:v>
                </c:pt>
                <c:pt idx="801">
                  <c:v>68.453000000000003</c:v>
                </c:pt>
                <c:pt idx="802">
                  <c:v>68.418999999999997</c:v>
                </c:pt>
                <c:pt idx="803">
                  <c:v>68.299000000000007</c:v>
                </c:pt>
                <c:pt idx="804">
                  <c:v>68.325000000000003</c:v>
                </c:pt>
                <c:pt idx="805">
                  <c:v>68.331000000000003</c:v>
                </c:pt>
                <c:pt idx="806">
                  <c:v>68.253</c:v>
                </c:pt>
                <c:pt idx="807">
                  <c:v>68.460000000000008</c:v>
                </c:pt>
                <c:pt idx="808">
                  <c:v>68.38000000000001</c:v>
                </c:pt>
                <c:pt idx="809">
                  <c:v>68.488</c:v>
                </c:pt>
                <c:pt idx="810">
                  <c:v>68.206000000000003</c:v>
                </c:pt>
                <c:pt idx="811">
                  <c:v>68.478000000000009</c:v>
                </c:pt>
                <c:pt idx="812">
                  <c:v>68.341999999999999</c:v>
                </c:pt>
                <c:pt idx="813">
                  <c:v>68.347000000000008</c:v>
                </c:pt>
                <c:pt idx="814">
                  <c:v>68.231999999999999</c:v>
                </c:pt>
                <c:pt idx="815">
                  <c:v>68.201000000000008</c:v>
                </c:pt>
                <c:pt idx="816">
                  <c:v>68.147999999999996</c:v>
                </c:pt>
                <c:pt idx="817">
                  <c:v>68.307000000000002</c:v>
                </c:pt>
                <c:pt idx="818">
                  <c:v>68.405000000000001</c:v>
                </c:pt>
                <c:pt idx="819">
                  <c:v>68.25</c:v>
                </c:pt>
                <c:pt idx="820">
                  <c:v>68.197000000000003</c:v>
                </c:pt>
                <c:pt idx="821">
                  <c:v>68.213999999999999</c:v>
                </c:pt>
                <c:pt idx="822">
                  <c:v>68.152000000000001</c:v>
                </c:pt>
                <c:pt idx="823">
                  <c:v>68.277000000000001</c:v>
                </c:pt>
                <c:pt idx="824">
                  <c:v>68.195000000000007</c:v>
                </c:pt>
                <c:pt idx="825">
                  <c:v>68.259</c:v>
                </c:pt>
                <c:pt idx="826">
                  <c:v>68.233000000000004</c:v>
                </c:pt>
                <c:pt idx="827">
                  <c:v>68.622</c:v>
                </c:pt>
                <c:pt idx="828">
                  <c:v>68.424999999999997</c:v>
                </c:pt>
                <c:pt idx="829">
                  <c:v>68.088999999999999</c:v>
                </c:pt>
                <c:pt idx="830">
                  <c:v>68.106999999999999</c:v>
                </c:pt>
                <c:pt idx="831">
                  <c:v>68.353000000000009</c:v>
                </c:pt>
                <c:pt idx="832">
                  <c:v>68.141999999999996</c:v>
                </c:pt>
                <c:pt idx="833">
                  <c:v>68.174000000000007</c:v>
                </c:pt>
                <c:pt idx="834">
                  <c:v>68.305000000000007</c:v>
                </c:pt>
                <c:pt idx="835">
                  <c:v>68.385000000000005</c:v>
                </c:pt>
                <c:pt idx="836">
                  <c:v>68.266999999999996</c:v>
                </c:pt>
                <c:pt idx="837">
                  <c:v>68.414000000000001</c:v>
                </c:pt>
                <c:pt idx="838">
                  <c:v>68.436999999999998</c:v>
                </c:pt>
                <c:pt idx="839">
                  <c:v>68.38000000000001</c:v>
                </c:pt>
                <c:pt idx="840">
                  <c:v>68.067000000000007</c:v>
                </c:pt>
                <c:pt idx="841">
                  <c:v>68.289000000000001</c:v>
                </c:pt>
                <c:pt idx="842">
                  <c:v>68.472000000000008</c:v>
                </c:pt>
                <c:pt idx="843">
                  <c:v>68.293000000000006</c:v>
                </c:pt>
                <c:pt idx="844">
                  <c:v>68.355000000000004</c:v>
                </c:pt>
                <c:pt idx="845">
                  <c:v>68.265000000000001</c:v>
                </c:pt>
                <c:pt idx="846">
                  <c:v>68.234999999999999</c:v>
                </c:pt>
                <c:pt idx="847">
                  <c:v>68.123000000000005</c:v>
                </c:pt>
                <c:pt idx="848">
                  <c:v>68.093000000000004</c:v>
                </c:pt>
                <c:pt idx="849">
                  <c:v>68.296999999999997</c:v>
                </c:pt>
                <c:pt idx="850">
                  <c:v>68.17</c:v>
                </c:pt>
                <c:pt idx="851">
                  <c:v>68.302000000000007</c:v>
                </c:pt>
                <c:pt idx="852">
                  <c:v>68.353000000000009</c:v>
                </c:pt>
                <c:pt idx="853">
                  <c:v>68.061000000000007</c:v>
                </c:pt>
                <c:pt idx="854">
                  <c:v>68.382000000000005</c:v>
                </c:pt>
                <c:pt idx="855">
                  <c:v>68.146000000000001</c:v>
                </c:pt>
                <c:pt idx="856">
                  <c:v>68.147999999999996</c:v>
                </c:pt>
                <c:pt idx="857">
                  <c:v>68.301000000000002</c:v>
                </c:pt>
                <c:pt idx="858">
                  <c:v>68.548000000000002</c:v>
                </c:pt>
                <c:pt idx="859">
                  <c:v>68.159000000000006</c:v>
                </c:pt>
                <c:pt idx="860">
                  <c:v>68.034000000000006</c:v>
                </c:pt>
                <c:pt idx="861">
                  <c:v>68.073000000000008</c:v>
                </c:pt>
                <c:pt idx="862">
                  <c:v>68.37700000000001</c:v>
                </c:pt>
                <c:pt idx="863">
                  <c:v>68.391999999999996</c:v>
                </c:pt>
                <c:pt idx="864">
                  <c:v>68.397999999999996</c:v>
                </c:pt>
                <c:pt idx="865">
                  <c:v>68.22</c:v>
                </c:pt>
                <c:pt idx="866">
                  <c:v>68.403999999999996</c:v>
                </c:pt>
                <c:pt idx="867">
                  <c:v>68.466000000000008</c:v>
                </c:pt>
                <c:pt idx="868">
                  <c:v>68.006</c:v>
                </c:pt>
                <c:pt idx="869">
                  <c:v>68.186000000000007</c:v>
                </c:pt>
                <c:pt idx="870">
                  <c:v>68.100000000000009</c:v>
                </c:pt>
                <c:pt idx="871">
                  <c:v>68.137</c:v>
                </c:pt>
                <c:pt idx="872">
                  <c:v>68.271000000000001</c:v>
                </c:pt>
                <c:pt idx="873">
                  <c:v>68.180999999999997</c:v>
                </c:pt>
                <c:pt idx="874">
                  <c:v>68.513000000000005</c:v>
                </c:pt>
                <c:pt idx="875">
                  <c:v>68.329000000000008</c:v>
                </c:pt>
                <c:pt idx="876">
                  <c:v>68.397000000000006</c:v>
                </c:pt>
                <c:pt idx="877">
                  <c:v>68.116</c:v>
                </c:pt>
                <c:pt idx="878">
                  <c:v>68.183000000000007</c:v>
                </c:pt>
                <c:pt idx="879">
                  <c:v>68.051000000000002</c:v>
                </c:pt>
                <c:pt idx="880">
                  <c:v>68.364000000000004</c:v>
                </c:pt>
                <c:pt idx="881">
                  <c:v>68.072000000000003</c:v>
                </c:pt>
                <c:pt idx="882">
                  <c:v>68.19</c:v>
                </c:pt>
                <c:pt idx="883">
                  <c:v>68.097999999999999</c:v>
                </c:pt>
                <c:pt idx="884">
                  <c:v>68.072000000000003</c:v>
                </c:pt>
                <c:pt idx="885">
                  <c:v>68.165000000000006</c:v>
                </c:pt>
                <c:pt idx="886">
                  <c:v>68.076000000000008</c:v>
                </c:pt>
                <c:pt idx="887">
                  <c:v>68.180000000000007</c:v>
                </c:pt>
                <c:pt idx="888">
                  <c:v>68.38000000000001</c:v>
                </c:pt>
                <c:pt idx="889">
                  <c:v>68.231999999999999</c:v>
                </c:pt>
                <c:pt idx="890">
                  <c:v>68.509</c:v>
                </c:pt>
                <c:pt idx="891">
                  <c:v>68.359000000000009</c:v>
                </c:pt>
                <c:pt idx="892">
                  <c:v>67.959000000000003</c:v>
                </c:pt>
                <c:pt idx="893">
                  <c:v>68.346000000000004</c:v>
                </c:pt>
                <c:pt idx="894">
                  <c:v>68.36</c:v>
                </c:pt>
                <c:pt idx="895">
                  <c:v>68.388000000000005</c:v>
                </c:pt>
                <c:pt idx="896">
                  <c:v>68.016999999999996</c:v>
                </c:pt>
                <c:pt idx="897">
                  <c:v>68.338000000000008</c:v>
                </c:pt>
                <c:pt idx="898">
                  <c:v>68.325000000000003</c:v>
                </c:pt>
                <c:pt idx="899">
                  <c:v>68.192999999999998</c:v>
                </c:pt>
                <c:pt idx="900">
                  <c:v>68.19</c:v>
                </c:pt>
                <c:pt idx="901">
                  <c:v>68.05</c:v>
                </c:pt>
                <c:pt idx="902">
                  <c:v>68.37700000000001</c:v>
                </c:pt>
                <c:pt idx="903">
                  <c:v>68.206000000000003</c:v>
                </c:pt>
                <c:pt idx="904">
                  <c:v>67.972000000000008</c:v>
                </c:pt>
                <c:pt idx="905">
                  <c:v>68.272000000000006</c:v>
                </c:pt>
                <c:pt idx="906">
                  <c:v>68.299000000000007</c:v>
                </c:pt>
                <c:pt idx="907">
                  <c:v>68.171999999999997</c:v>
                </c:pt>
                <c:pt idx="908">
                  <c:v>68.155000000000001</c:v>
                </c:pt>
                <c:pt idx="909">
                  <c:v>68.124000000000009</c:v>
                </c:pt>
                <c:pt idx="910">
                  <c:v>68.216999999999999</c:v>
                </c:pt>
                <c:pt idx="911">
                  <c:v>68.102000000000004</c:v>
                </c:pt>
                <c:pt idx="912">
                  <c:v>68.38300000000001</c:v>
                </c:pt>
                <c:pt idx="913">
                  <c:v>68.222999999999999</c:v>
                </c:pt>
                <c:pt idx="914">
                  <c:v>68.403000000000006</c:v>
                </c:pt>
                <c:pt idx="915">
                  <c:v>68.165000000000006</c:v>
                </c:pt>
                <c:pt idx="916">
                  <c:v>68.33</c:v>
                </c:pt>
                <c:pt idx="917">
                  <c:v>68.272999999999996</c:v>
                </c:pt>
                <c:pt idx="918">
                  <c:v>68.028000000000006</c:v>
                </c:pt>
                <c:pt idx="919">
                  <c:v>68.402000000000001</c:v>
                </c:pt>
                <c:pt idx="920">
                  <c:v>68.281999999999996</c:v>
                </c:pt>
                <c:pt idx="921">
                  <c:v>68.269000000000005</c:v>
                </c:pt>
                <c:pt idx="922">
                  <c:v>68.311999999999998</c:v>
                </c:pt>
                <c:pt idx="923">
                  <c:v>68.125</c:v>
                </c:pt>
                <c:pt idx="924">
                  <c:v>68.314999999999998</c:v>
                </c:pt>
                <c:pt idx="925">
                  <c:v>68.253</c:v>
                </c:pt>
                <c:pt idx="926">
                  <c:v>68.197000000000003</c:v>
                </c:pt>
                <c:pt idx="927">
                  <c:v>68.221000000000004</c:v>
                </c:pt>
                <c:pt idx="928">
                  <c:v>68.12700000000001</c:v>
                </c:pt>
                <c:pt idx="929">
                  <c:v>68.049000000000007</c:v>
                </c:pt>
                <c:pt idx="930">
                  <c:v>68.034000000000006</c:v>
                </c:pt>
                <c:pt idx="931">
                  <c:v>68.364000000000004</c:v>
                </c:pt>
                <c:pt idx="932">
                  <c:v>68.346000000000004</c:v>
                </c:pt>
                <c:pt idx="933">
                  <c:v>68.271000000000001</c:v>
                </c:pt>
                <c:pt idx="934">
                  <c:v>68.325000000000003</c:v>
                </c:pt>
                <c:pt idx="935">
                  <c:v>68.352000000000004</c:v>
                </c:pt>
                <c:pt idx="936">
                  <c:v>68.292000000000002</c:v>
                </c:pt>
                <c:pt idx="937">
                  <c:v>68.177999999999997</c:v>
                </c:pt>
                <c:pt idx="938">
                  <c:v>68.247</c:v>
                </c:pt>
                <c:pt idx="939">
                  <c:v>68.197000000000003</c:v>
                </c:pt>
                <c:pt idx="940">
                  <c:v>68.269000000000005</c:v>
                </c:pt>
                <c:pt idx="941">
                  <c:v>68.174000000000007</c:v>
                </c:pt>
                <c:pt idx="942">
                  <c:v>68.326999999999998</c:v>
                </c:pt>
                <c:pt idx="943">
                  <c:v>68.248000000000005</c:v>
                </c:pt>
                <c:pt idx="944">
                  <c:v>68.186000000000007</c:v>
                </c:pt>
                <c:pt idx="945">
                  <c:v>68.116</c:v>
                </c:pt>
                <c:pt idx="946">
                  <c:v>68.085000000000008</c:v>
                </c:pt>
                <c:pt idx="947">
                  <c:v>68.403999999999996</c:v>
                </c:pt>
                <c:pt idx="948">
                  <c:v>68.015000000000001</c:v>
                </c:pt>
                <c:pt idx="949">
                  <c:v>68.241</c:v>
                </c:pt>
                <c:pt idx="950">
                  <c:v>68.093000000000004</c:v>
                </c:pt>
                <c:pt idx="951">
                  <c:v>68.283000000000001</c:v>
                </c:pt>
                <c:pt idx="952">
                  <c:v>68.082999999999998</c:v>
                </c:pt>
                <c:pt idx="953">
                  <c:v>68.171000000000006</c:v>
                </c:pt>
                <c:pt idx="954">
                  <c:v>68.25200000000001</c:v>
                </c:pt>
                <c:pt idx="955">
                  <c:v>68.085999999999999</c:v>
                </c:pt>
                <c:pt idx="956">
                  <c:v>68.283000000000001</c:v>
                </c:pt>
                <c:pt idx="957">
                  <c:v>68.210999999999999</c:v>
                </c:pt>
                <c:pt idx="958">
                  <c:v>67.986000000000004</c:v>
                </c:pt>
                <c:pt idx="959">
                  <c:v>68.191000000000003</c:v>
                </c:pt>
                <c:pt idx="960">
                  <c:v>68.454999999999998</c:v>
                </c:pt>
                <c:pt idx="961">
                  <c:v>68.317000000000007</c:v>
                </c:pt>
                <c:pt idx="962">
                  <c:v>68.274000000000001</c:v>
                </c:pt>
                <c:pt idx="963">
                  <c:v>68.173000000000002</c:v>
                </c:pt>
                <c:pt idx="964">
                  <c:v>67.939000000000007</c:v>
                </c:pt>
                <c:pt idx="965">
                  <c:v>68.093000000000004</c:v>
                </c:pt>
                <c:pt idx="966">
                  <c:v>68.561000000000007</c:v>
                </c:pt>
                <c:pt idx="967">
                  <c:v>68.08</c:v>
                </c:pt>
                <c:pt idx="968">
                  <c:v>68.168000000000006</c:v>
                </c:pt>
                <c:pt idx="969">
                  <c:v>68.051000000000002</c:v>
                </c:pt>
                <c:pt idx="970">
                  <c:v>68.126000000000005</c:v>
                </c:pt>
                <c:pt idx="971">
                  <c:v>68.323999999999998</c:v>
                </c:pt>
                <c:pt idx="972">
                  <c:v>68.31</c:v>
                </c:pt>
                <c:pt idx="973">
                  <c:v>68.167000000000002</c:v>
                </c:pt>
                <c:pt idx="974">
                  <c:v>68.174000000000007</c:v>
                </c:pt>
                <c:pt idx="975">
                  <c:v>68.307000000000002</c:v>
                </c:pt>
                <c:pt idx="976">
                  <c:v>68.278999999999996</c:v>
                </c:pt>
                <c:pt idx="977">
                  <c:v>68.304000000000002</c:v>
                </c:pt>
                <c:pt idx="978">
                  <c:v>68.219000000000008</c:v>
                </c:pt>
                <c:pt idx="979">
                  <c:v>68.144999999999996</c:v>
                </c:pt>
                <c:pt idx="980">
                  <c:v>68.290000000000006</c:v>
                </c:pt>
                <c:pt idx="981">
                  <c:v>68.320999999999998</c:v>
                </c:pt>
                <c:pt idx="982">
                  <c:v>68.38300000000001</c:v>
                </c:pt>
                <c:pt idx="983">
                  <c:v>68.150999999999996</c:v>
                </c:pt>
                <c:pt idx="984">
                  <c:v>68.146000000000001</c:v>
                </c:pt>
                <c:pt idx="985">
                  <c:v>68.131</c:v>
                </c:pt>
                <c:pt idx="986">
                  <c:v>68.423000000000002</c:v>
                </c:pt>
                <c:pt idx="987">
                  <c:v>68.301000000000002</c:v>
                </c:pt>
                <c:pt idx="988">
                  <c:v>68.305000000000007</c:v>
                </c:pt>
                <c:pt idx="989">
                  <c:v>68.277000000000001</c:v>
                </c:pt>
                <c:pt idx="990">
                  <c:v>68.100999999999999</c:v>
                </c:pt>
                <c:pt idx="991">
                  <c:v>68.150999999999996</c:v>
                </c:pt>
                <c:pt idx="992">
                  <c:v>68.355000000000004</c:v>
                </c:pt>
                <c:pt idx="993">
                  <c:v>68.260000000000005</c:v>
                </c:pt>
                <c:pt idx="994">
                  <c:v>68.400999999999996</c:v>
                </c:pt>
                <c:pt idx="995">
                  <c:v>68.388000000000005</c:v>
                </c:pt>
                <c:pt idx="996">
                  <c:v>68.147000000000006</c:v>
                </c:pt>
                <c:pt idx="997">
                  <c:v>68.296999999999997</c:v>
                </c:pt>
                <c:pt idx="998">
                  <c:v>68.228999999999999</c:v>
                </c:pt>
                <c:pt idx="999">
                  <c:v>68.332999999999998</c:v>
                </c:pt>
                <c:pt idx="1000">
                  <c:v>68.38300000000001</c:v>
                </c:pt>
                <c:pt idx="1001">
                  <c:v>68.653000000000006</c:v>
                </c:pt>
                <c:pt idx="1002">
                  <c:v>68.362000000000009</c:v>
                </c:pt>
                <c:pt idx="1003">
                  <c:v>68.222999999999999</c:v>
                </c:pt>
                <c:pt idx="1004">
                  <c:v>68.013999999999996</c:v>
                </c:pt>
                <c:pt idx="1005">
                  <c:v>68.278000000000006</c:v>
                </c:pt>
                <c:pt idx="1006">
                  <c:v>68.192000000000007</c:v>
                </c:pt>
                <c:pt idx="1007">
                  <c:v>68.366</c:v>
                </c:pt>
                <c:pt idx="1008">
                  <c:v>68.097000000000008</c:v>
                </c:pt>
                <c:pt idx="1009">
                  <c:v>68.064999999999998</c:v>
                </c:pt>
                <c:pt idx="1010">
                  <c:v>68.243000000000009</c:v>
                </c:pt>
                <c:pt idx="1011">
                  <c:v>68.317999999999998</c:v>
                </c:pt>
                <c:pt idx="1012">
                  <c:v>68.153999999999996</c:v>
                </c:pt>
                <c:pt idx="1013">
                  <c:v>68.149000000000001</c:v>
                </c:pt>
                <c:pt idx="1014">
                  <c:v>68.290000000000006</c:v>
                </c:pt>
                <c:pt idx="1015">
                  <c:v>68.308000000000007</c:v>
                </c:pt>
                <c:pt idx="1016">
                  <c:v>68.256</c:v>
                </c:pt>
                <c:pt idx="1017">
                  <c:v>68.00500000000001</c:v>
                </c:pt>
                <c:pt idx="1018">
                  <c:v>68.189000000000007</c:v>
                </c:pt>
                <c:pt idx="1019">
                  <c:v>68.054000000000002</c:v>
                </c:pt>
                <c:pt idx="1020">
                  <c:v>68.021000000000001</c:v>
                </c:pt>
                <c:pt idx="1021">
                  <c:v>68.323999999999998</c:v>
                </c:pt>
                <c:pt idx="1022">
                  <c:v>68.054000000000002</c:v>
                </c:pt>
                <c:pt idx="1023">
                  <c:v>68.284999999999997</c:v>
                </c:pt>
                <c:pt idx="1024">
                  <c:v>68.156000000000006</c:v>
                </c:pt>
                <c:pt idx="1025">
                  <c:v>68.27</c:v>
                </c:pt>
                <c:pt idx="1026">
                  <c:v>68.111000000000004</c:v>
                </c:pt>
                <c:pt idx="1027">
                  <c:v>67.918999999999997</c:v>
                </c:pt>
                <c:pt idx="1028">
                  <c:v>67.903999999999996</c:v>
                </c:pt>
                <c:pt idx="1029">
                  <c:v>68.138000000000005</c:v>
                </c:pt>
                <c:pt idx="1030">
                  <c:v>68.278000000000006</c:v>
                </c:pt>
                <c:pt idx="1031">
                  <c:v>67.988</c:v>
                </c:pt>
                <c:pt idx="1032">
                  <c:v>68.39</c:v>
                </c:pt>
                <c:pt idx="1033">
                  <c:v>68.113</c:v>
                </c:pt>
                <c:pt idx="1034">
                  <c:v>68.022000000000006</c:v>
                </c:pt>
                <c:pt idx="1035">
                  <c:v>68.134</c:v>
                </c:pt>
                <c:pt idx="1036">
                  <c:v>68.2</c:v>
                </c:pt>
                <c:pt idx="1037">
                  <c:v>68.129000000000005</c:v>
                </c:pt>
                <c:pt idx="1038">
                  <c:v>68.055000000000007</c:v>
                </c:pt>
                <c:pt idx="1039">
                  <c:v>68.225000000000009</c:v>
                </c:pt>
                <c:pt idx="1040">
                  <c:v>68.201000000000008</c:v>
                </c:pt>
                <c:pt idx="1041">
                  <c:v>68.153000000000006</c:v>
                </c:pt>
                <c:pt idx="1042">
                  <c:v>68.116</c:v>
                </c:pt>
                <c:pt idx="1043">
                  <c:v>68.109000000000009</c:v>
                </c:pt>
                <c:pt idx="1044">
                  <c:v>68.216000000000008</c:v>
                </c:pt>
                <c:pt idx="1045">
                  <c:v>68.198000000000008</c:v>
                </c:pt>
                <c:pt idx="1046">
                  <c:v>68.064000000000007</c:v>
                </c:pt>
                <c:pt idx="1047">
                  <c:v>68.204000000000008</c:v>
                </c:pt>
                <c:pt idx="1048">
                  <c:v>68.123000000000005</c:v>
                </c:pt>
                <c:pt idx="1049">
                  <c:v>68.302000000000007</c:v>
                </c:pt>
                <c:pt idx="1050">
                  <c:v>68.100999999999999</c:v>
                </c:pt>
                <c:pt idx="1051">
                  <c:v>68.353999999999999</c:v>
                </c:pt>
                <c:pt idx="1052">
                  <c:v>68.093000000000004</c:v>
                </c:pt>
                <c:pt idx="1053">
                  <c:v>68.001000000000005</c:v>
                </c:pt>
                <c:pt idx="1054">
                  <c:v>68.191000000000003</c:v>
                </c:pt>
                <c:pt idx="1055">
                  <c:v>68.183000000000007</c:v>
                </c:pt>
                <c:pt idx="1056">
                  <c:v>68.191000000000003</c:v>
                </c:pt>
                <c:pt idx="1057">
                  <c:v>68.338999999999999</c:v>
                </c:pt>
                <c:pt idx="1058">
                  <c:v>68.084000000000003</c:v>
                </c:pt>
                <c:pt idx="1059">
                  <c:v>68.478000000000009</c:v>
                </c:pt>
                <c:pt idx="1060">
                  <c:v>67.930999999999997</c:v>
                </c:pt>
                <c:pt idx="1061">
                  <c:v>68.018000000000001</c:v>
                </c:pt>
                <c:pt idx="1062">
                  <c:v>68.242000000000004</c:v>
                </c:pt>
                <c:pt idx="1063">
                  <c:v>68.254000000000005</c:v>
                </c:pt>
                <c:pt idx="1064">
                  <c:v>68.218000000000004</c:v>
                </c:pt>
                <c:pt idx="1065">
                  <c:v>68.301000000000002</c:v>
                </c:pt>
                <c:pt idx="1066">
                  <c:v>68.146000000000001</c:v>
                </c:pt>
                <c:pt idx="1067">
                  <c:v>68.084000000000003</c:v>
                </c:pt>
                <c:pt idx="1068">
                  <c:v>68.204999999999998</c:v>
                </c:pt>
                <c:pt idx="1069">
                  <c:v>68.227000000000004</c:v>
                </c:pt>
                <c:pt idx="1070">
                  <c:v>68.072000000000003</c:v>
                </c:pt>
                <c:pt idx="1071">
                  <c:v>68.275999999999996</c:v>
                </c:pt>
                <c:pt idx="1072">
                  <c:v>68.254000000000005</c:v>
                </c:pt>
                <c:pt idx="1073">
                  <c:v>68.180999999999997</c:v>
                </c:pt>
                <c:pt idx="1074">
                  <c:v>68.031000000000006</c:v>
                </c:pt>
                <c:pt idx="1075">
                  <c:v>68.198999999999998</c:v>
                </c:pt>
                <c:pt idx="1076">
                  <c:v>68.243000000000009</c:v>
                </c:pt>
                <c:pt idx="1077">
                  <c:v>68.195000000000007</c:v>
                </c:pt>
                <c:pt idx="1078">
                  <c:v>68.096000000000004</c:v>
                </c:pt>
                <c:pt idx="1079">
                  <c:v>68.317999999999998</c:v>
                </c:pt>
                <c:pt idx="1080">
                  <c:v>68.096000000000004</c:v>
                </c:pt>
                <c:pt idx="1081">
                  <c:v>68.263999999999996</c:v>
                </c:pt>
                <c:pt idx="1082">
                  <c:v>68.272999999999996</c:v>
                </c:pt>
                <c:pt idx="1083">
                  <c:v>68.246000000000009</c:v>
                </c:pt>
                <c:pt idx="1084">
                  <c:v>68.124000000000009</c:v>
                </c:pt>
                <c:pt idx="1085">
                  <c:v>68.121000000000009</c:v>
                </c:pt>
                <c:pt idx="1086">
                  <c:v>68.2</c:v>
                </c:pt>
                <c:pt idx="1087">
                  <c:v>68.147000000000006</c:v>
                </c:pt>
                <c:pt idx="1088">
                  <c:v>68.153000000000006</c:v>
                </c:pt>
                <c:pt idx="1089">
                  <c:v>68.231999999999999</c:v>
                </c:pt>
                <c:pt idx="1090">
                  <c:v>68.269000000000005</c:v>
                </c:pt>
                <c:pt idx="1091">
                  <c:v>68.094999999999999</c:v>
                </c:pt>
                <c:pt idx="1092">
                  <c:v>68.183000000000007</c:v>
                </c:pt>
                <c:pt idx="1093">
                  <c:v>68.228999999999999</c:v>
                </c:pt>
                <c:pt idx="1094">
                  <c:v>68.302999999999997</c:v>
                </c:pt>
                <c:pt idx="1095">
                  <c:v>68.081000000000003</c:v>
                </c:pt>
                <c:pt idx="1096">
                  <c:v>68.084000000000003</c:v>
                </c:pt>
                <c:pt idx="1097">
                  <c:v>68.308999999999997</c:v>
                </c:pt>
                <c:pt idx="1098">
                  <c:v>68.283000000000001</c:v>
                </c:pt>
                <c:pt idx="1099">
                  <c:v>68.069000000000003</c:v>
                </c:pt>
                <c:pt idx="1100">
                  <c:v>68.292000000000002</c:v>
                </c:pt>
                <c:pt idx="1101">
                  <c:v>68.338999999999999</c:v>
                </c:pt>
                <c:pt idx="1102">
                  <c:v>68.191000000000003</c:v>
                </c:pt>
                <c:pt idx="1103">
                  <c:v>68.094000000000008</c:v>
                </c:pt>
                <c:pt idx="1104">
                  <c:v>68.048000000000002</c:v>
                </c:pt>
                <c:pt idx="1105">
                  <c:v>68.066000000000003</c:v>
                </c:pt>
                <c:pt idx="1106">
                  <c:v>68.215000000000003</c:v>
                </c:pt>
                <c:pt idx="1107">
                  <c:v>68.144000000000005</c:v>
                </c:pt>
                <c:pt idx="1108">
                  <c:v>68.332000000000008</c:v>
                </c:pt>
                <c:pt idx="1109">
                  <c:v>68.325000000000003</c:v>
                </c:pt>
                <c:pt idx="1110">
                  <c:v>68.204999999999998</c:v>
                </c:pt>
                <c:pt idx="1111">
                  <c:v>68.100999999999999</c:v>
                </c:pt>
                <c:pt idx="1112">
                  <c:v>68.123000000000005</c:v>
                </c:pt>
                <c:pt idx="1113">
                  <c:v>68.165999999999997</c:v>
                </c:pt>
                <c:pt idx="1114">
                  <c:v>68.045000000000002</c:v>
                </c:pt>
                <c:pt idx="1115">
                  <c:v>67.951000000000008</c:v>
                </c:pt>
                <c:pt idx="1116">
                  <c:v>68.08</c:v>
                </c:pt>
                <c:pt idx="1117">
                  <c:v>68.278999999999996</c:v>
                </c:pt>
                <c:pt idx="1118">
                  <c:v>68.135000000000005</c:v>
                </c:pt>
                <c:pt idx="1119">
                  <c:v>68.243000000000009</c:v>
                </c:pt>
                <c:pt idx="1120">
                  <c:v>68.332999999999998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353616"/>
        <c:axId val="967354176"/>
      </c:scatterChart>
      <c:valAx>
        <c:axId val="967353616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900" b="0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Time (min)</a:t>
                </a:r>
                <a:endParaRPr lang="ko-KR" altLang="ko-KR" sz="9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67354176"/>
        <c:crosses val="autoZero"/>
        <c:crossBetween val="midCat"/>
        <c:majorUnit val="5"/>
      </c:valAx>
      <c:valAx>
        <c:axId val="967354176"/>
        <c:scaling>
          <c:orientation val="minMax"/>
          <c:max val="75"/>
          <c:min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sz="900" b="0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Fluorescent intensity</a:t>
                </a:r>
                <a:endParaRPr lang="ko-KR" altLang="ko-KR" sz="9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67353616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 200 μM GTP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Sheet1!$C$2:$C$1122</c:f>
              <c:numCache>
                <c:formatCode>General</c:formatCode>
                <c:ptCount val="1121"/>
                <c:pt idx="0">
                  <c:v>70.087999999999994</c:v>
                </c:pt>
                <c:pt idx="1">
                  <c:v>70.218999999999994</c:v>
                </c:pt>
                <c:pt idx="2">
                  <c:v>70.082999999999998</c:v>
                </c:pt>
                <c:pt idx="3">
                  <c:v>70.052000000000007</c:v>
                </c:pt>
                <c:pt idx="4">
                  <c:v>70.067000000000007</c:v>
                </c:pt>
                <c:pt idx="5">
                  <c:v>70.013999999999996</c:v>
                </c:pt>
                <c:pt idx="6">
                  <c:v>70.149000000000001</c:v>
                </c:pt>
                <c:pt idx="7">
                  <c:v>70.028999999999996</c:v>
                </c:pt>
                <c:pt idx="8">
                  <c:v>70.004000000000005</c:v>
                </c:pt>
                <c:pt idx="9">
                  <c:v>70.099999999999994</c:v>
                </c:pt>
                <c:pt idx="10">
                  <c:v>70.03</c:v>
                </c:pt>
                <c:pt idx="11">
                  <c:v>70.010999999999996</c:v>
                </c:pt>
                <c:pt idx="12">
                  <c:v>70.037999999999997</c:v>
                </c:pt>
                <c:pt idx="13">
                  <c:v>70.057000000000002</c:v>
                </c:pt>
                <c:pt idx="14">
                  <c:v>70.061999999999998</c:v>
                </c:pt>
                <c:pt idx="15">
                  <c:v>69.962000000000003</c:v>
                </c:pt>
                <c:pt idx="16">
                  <c:v>69.870999999999995</c:v>
                </c:pt>
                <c:pt idx="17">
                  <c:v>69.831000000000003</c:v>
                </c:pt>
                <c:pt idx="18">
                  <c:v>69.894999999999996</c:v>
                </c:pt>
                <c:pt idx="19">
                  <c:v>69.921000000000006</c:v>
                </c:pt>
                <c:pt idx="20">
                  <c:v>70.087000000000003</c:v>
                </c:pt>
                <c:pt idx="21">
                  <c:v>69.965000000000003</c:v>
                </c:pt>
                <c:pt idx="22">
                  <c:v>69.884</c:v>
                </c:pt>
                <c:pt idx="23">
                  <c:v>69.801000000000002</c:v>
                </c:pt>
                <c:pt idx="24">
                  <c:v>70.034000000000006</c:v>
                </c:pt>
                <c:pt idx="25">
                  <c:v>69.891000000000005</c:v>
                </c:pt>
                <c:pt idx="26">
                  <c:v>69.813000000000002</c:v>
                </c:pt>
                <c:pt idx="27">
                  <c:v>69.781000000000006</c:v>
                </c:pt>
                <c:pt idx="28">
                  <c:v>69.820999999999998</c:v>
                </c:pt>
                <c:pt idx="29">
                  <c:v>69.853999999999999</c:v>
                </c:pt>
                <c:pt idx="30">
                  <c:v>69.841999999999999</c:v>
                </c:pt>
                <c:pt idx="31">
                  <c:v>69.83</c:v>
                </c:pt>
                <c:pt idx="32">
                  <c:v>69.703000000000003</c:v>
                </c:pt>
                <c:pt idx="33">
                  <c:v>69.625</c:v>
                </c:pt>
                <c:pt idx="34">
                  <c:v>69.793999999999997</c:v>
                </c:pt>
                <c:pt idx="35">
                  <c:v>69.691000000000003</c:v>
                </c:pt>
                <c:pt idx="36">
                  <c:v>69.897999999999996</c:v>
                </c:pt>
                <c:pt idx="37">
                  <c:v>69.581999999999994</c:v>
                </c:pt>
                <c:pt idx="38">
                  <c:v>69.768000000000001</c:v>
                </c:pt>
                <c:pt idx="39">
                  <c:v>69.823000000000008</c:v>
                </c:pt>
                <c:pt idx="40">
                  <c:v>69.637</c:v>
                </c:pt>
                <c:pt idx="41">
                  <c:v>69.858000000000004</c:v>
                </c:pt>
                <c:pt idx="42">
                  <c:v>69.680000000000007</c:v>
                </c:pt>
                <c:pt idx="43">
                  <c:v>69.603999999999999</c:v>
                </c:pt>
                <c:pt idx="44">
                  <c:v>69.649000000000001</c:v>
                </c:pt>
                <c:pt idx="45">
                  <c:v>69.650000000000006</c:v>
                </c:pt>
                <c:pt idx="46">
                  <c:v>69.662000000000006</c:v>
                </c:pt>
                <c:pt idx="47">
                  <c:v>69.628</c:v>
                </c:pt>
                <c:pt idx="48">
                  <c:v>69.667000000000002</c:v>
                </c:pt>
                <c:pt idx="49">
                  <c:v>69.665999999999997</c:v>
                </c:pt>
                <c:pt idx="50">
                  <c:v>69.658000000000001</c:v>
                </c:pt>
                <c:pt idx="51">
                  <c:v>69.709999999999994</c:v>
                </c:pt>
                <c:pt idx="52">
                  <c:v>69.436999999999998</c:v>
                </c:pt>
                <c:pt idx="53">
                  <c:v>69.611999999999995</c:v>
                </c:pt>
                <c:pt idx="54">
                  <c:v>69.498999999999995</c:v>
                </c:pt>
                <c:pt idx="55">
                  <c:v>69.603999999999999</c:v>
                </c:pt>
                <c:pt idx="56">
                  <c:v>69.471000000000004</c:v>
                </c:pt>
                <c:pt idx="57">
                  <c:v>69.606999999999999</c:v>
                </c:pt>
                <c:pt idx="58">
                  <c:v>69.570000000000007</c:v>
                </c:pt>
                <c:pt idx="59">
                  <c:v>69.534999999999997</c:v>
                </c:pt>
                <c:pt idx="60">
                  <c:v>69.673000000000002</c:v>
                </c:pt>
                <c:pt idx="61">
                  <c:v>69.602000000000004</c:v>
                </c:pt>
                <c:pt idx="62">
                  <c:v>69.462000000000003</c:v>
                </c:pt>
                <c:pt idx="63">
                  <c:v>69.527000000000001</c:v>
                </c:pt>
                <c:pt idx="64">
                  <c:v>69.411000000000001</c:v>
                </c:pt>
                <c:pt idx="65">
                  <c:v>69.509</c:v>
                </c:pt>
                <c:pt idx="66">
                  <c:v>69.631</c:v>
                </c:pt>
                <c:pt idx="67">
                  <c:v>69.542000000000002</c:v>
                </c:pt>
                <c:pt idx="68">
                  <c:v>69.616</c:v>
                </c:pt>
                <c:pt idx="69">
                  <c:v>69.578000000000003</c:v>
                </c:pt>
                <c:pt idx="70">
                  <c:v>69.62</c:v>
                </c:pt>
                <c:pt idx="71">
                  <c:v>69.388000000000005</c:v>
                </c:pt>
                <c:pt idx="72">
                  <c:v>69.542000000000002</c:v>
                </c:pt>
                <c:pt idx="73">
                  <c:v>69.512</c:v>
                </c:pt>
                <c:pt idx="74">
                  <c:v>69.563000000000002</c:v>
                </c:pt>
                <c:pt idx="75">
                  <c:v>69.495999999999995</c:v>
                </c:pt>
                <c:pt idx="76">
                  <c:v>69.314000000000007</c:v>
                </c:pt>
                <c:pt idx="77">
                  <c:v>69.247</c:v>
                </c:pt>
                <c:pt idx="78">
                  <c:v>69.41</c:v>
                </c:pt>
                <c:pt idx="79">
                  <c:v>69.501999999999995</c:v>
                </c:pt>
                <c:pt idx="80">
                  <c:v>69.534000000000006</c:v>
                </c:pt>
                <c:pt idx="81">
                  <c:v>69.287000000000006</c:v>
                </c:pt>
                <c:pt idx="82">
                  <c:v>69.350999999999999</c:v>
                </c:pt>
                <c:pt idx="83">
                  <c:v>69.302000000000007</c:v>
                </c:pt>
                <c:pt idx="84">
                  <c:v>69.278000000000006</c:v>
                </c:pt>
                <c:pt idx="85">
                  <c:v>69.275999999999996</c:v>
                </c:pt>
                <c:pt idx="86">
                  <c:v>69.408000000000001</c:v>
                </c:pt>
                <c:pt idx="87">
                  <c:v>69.381</c:v>
                </c:pt>
                <c:pt idx="88">
                  <c:v>69.31</c:v>
                </c:pt>
                <c:pt idx="89">
                  <c:v>69.358999999999995</c:v>
                </c:pt>
                <c:pt idx="90">
                  <c:v>69.353999999999999</c:v>
                </c:pt>
                <c:pt idx="91">
                  <c:v>69.406000000000006</c:v>
                </c:pt>
                <c:pt idx="92">
                  <c:v>69.353999999999999</c:v>
                </c:pt>
                <c:pt idx="93">
                  <c:v>69.230999999999995</c:v>
                </c:pt>
                <c:pt idx="94">
                  <c:v>69.123999999999995</c:v>
                </c:pt>
                <c:pt idx="95">
                  <c:v>69.355999999999995</c:v>
                </c:pt>
                <c:pt idx="96">
                  <c:v>69.256</c:v>
                </c:pt>
                <c:pt idx="97">
                  <c:v>69.388999999999996</c:v>
                </c:pt>
                <c:pt idx="98">
                  <c:v>69.212999999999994</c:v>
                </c:pt>
                <c:pt idx="99">
                  <c:v>69.332999999999998</c:v>
                </c:pt>
                <c:pt idx="100">
                  <c:v>69.141000000000005</c:v>
                </c:pt>
                <c:pt idx="101">
                  <c:v>69.206000000000003</c:v>
                </c:pt>
                <c:pt idx="102">
                  <c:v>69.197000000000003</c:v>
                </c:pt>
                <c:pt idx="103">
                  <c:v>69.036000000000001</c:v>
                </c:pt>
                <c:pt idx="104">
                  <c:v>69.183999999999997</c:v>
                </c:pt>
                <c:pt idx="105">
                  <c:v>69.137</c:v>
                </c:pt>
                <c:pt idx="106">
                  <c:v>69.134</c:v>
                </c:pt>
                <c:pt idx="107">
                  <c:v>69.021000000000001</c:v>
                </c:pt>
                <c:pt idx="108">
                  <c:v>69.188000000000002</c:v>
                </c:pt>
                <c:pt idx="109">
                  <c:v>68.986000000000004</c:v>
                </c:pt>
                <c:pt idx="110">
                  <c:v>69.007000000000005</c:v>
                </c:pt>
                <c:pt idx="111">
                  <c:v>69.168000000000006</c:v>
                </c:pt>
                <c:pt idx="112">
                  <c:v>69.012</c:v>
                </c:pt>
                <c:pt idx="113">
                  <c:v>69.158000000000001</c:v>
                </c:pt>
                <c:pt idx="114">
                  <c:v>69.028999999999996</c:v>
                </c:pt>
                <c:pt idx="115">
                  <c:v>69.161000000000001</c:v>
                </c:pt>
                <c:pt idx="116">
                  <c:v>69.075000000000003</c:v>
                </c:pt>
                <c:pt idx="117">
                  <c:v>69.105999999999995</c:v>
                </c:pt>
                <c:pt idx="118">
                  <c:v>69.132999999999996</c:v>
                </c:pt>
                <c:pt idx="119">
                  <c:v>69.028000000000006</c:v>
                </c:pt>
                <c:pt idx="120">
                  <c:v>69.061000000000007</c:v>
                </c:pt>
                <c:pt idx="121">
                  <c:v>69.016000000000005</c:v>
                </c:pt>
                <c:pt idx="122">
                  <c:v>69.177999999999997</c:v>
                </c:pt>
                <c:pt idx="123">
                  <c:v>69.024000000000001</c:v>
                </c:pt>
                <c:pt idx="124">
                  <c:v>69.046000000000006</c:v>
                </c:pt>
                <c:pt idx="125">
                  <c:v>69.064000000000007</c:v>
                </c:pt>
                <c:pt idx="126">
                  <c:v>68.983999999999995</c:v>
                </c:pt>
                <c:pt idx="127">
                  <c:v>68.978999999999999</c:v>
                </c:pt>
                <c:pt idx="128">
                  <c:v>68.941000000000003</c:v>
                </c:pt>
                <c:pt idx="129">
                  <c:v>68.796000000000006</c:v>
                </c:pt>
                <c:pt idx="130">
                  <c:v>68.867000000000004</c:v>
                </c:pt>
                <c:pt idx="131">
                  <c:v>68.935000000000002</c:v>
                </c:pt>
                <c:pt idx="132">
                  <c:v>68.95</c:v>
                </c:pt>
                <c:pt idx="133">
                  <c:v>68.863</c:v>
                </c:pt>
                <c:pt idx="134">
                  <c:v>68.986000000000004</c:v>
                </c:pt>
                <c:pt idx="135">
                  <c:v>68.959999999999994</c:v>
                </c:pt>
                <c:pt idx="136">
                  <c:v>68.834999999999994</c:v>
                </c:pt>
                <c:pt idx="137">
                  <c:v>68.888000000000005</c:v>
                </c:pt>
                <c:pt idx="138">
                  <c:v>68.875</c:v>
                </c:pt>
                <c:pt idx="139">
                  <c:v>68.861999999999995</c:v>
                </c:pt>
                <c:pt idx="140">
                  <c:v>68.948000000000008</c:v>
                </c:pt>
                <c:pt idx="141">
                  <c:v>68.742999999999995</c:v>
                </c:pt>
                <c:pt idx="142">
                  <c:v>68.680999999999997</c:v>
                </c:pt>
                <c:pt idx="143">
                  <c:v>68.757000000000005</c:v>
                </c:pt>
                <c:pt idx="144">
                  <c:v>68.763999999999996</c:v>
                </c:pt>
                <c:pt idx="145">
                  <c:v>68.77</c:v>
                </c:pt>
                <c:pt idx="146">
                  <c:v>68.67</c:v>
                </c:pt>
                <c:pt idx="147">
                  <c:v>68.73</c:v>
                </c:pt>
                <c:pt idx="148">
                  <c:v>68.741</c:v>
                </c:pt>
                <c:pt idx="149">
                  <c:v>68.954999999999998</c:v>
                </c:pt>
                <c:pt idx="150">
                  <c:v>68.816000000000003</c:v>
                </c:pt>
                <c:pt idx="151">
                  <c:v>68.796000000000006</c:v>
                </c:pt>
                <c:pt idx="152">
                  <c:v>68.814000000000007</c:v>
                </c:pt>
                <c:pt idx="153">
                  <c:v>68.784000000000006</c:v>
                </c:pt>
                <c:pt idx="154">
                  <c:v>68.826000000000008</c:v>
                </c:pt>
                <c:pt idx="155">
                  <c:v>68.787000000000006</c:v>
                </c:pt>
                <c:pt idx="156">
                  <c:v>68.649000000000001</c:v>
                </c:pt>
                <c:pt idx="157">
                  <c:v>68.701000000000008</c:v>
                </c:pt>
                <c:pt idx="158">
                  <c:v>68.689000000000007</c:v>
                </c:pt>
                <c:pt idx="159">
                  <c:v>68.77</c:v>
                </c:pt>
                <c:pt idx="160">
                  <c:v>68.489000000000004</c:v>
                </c:pt>
                <c:pt idx="161">
                  <c:v>68.638000000000005</c:v>
                </c:pt>
                <c:pt idx="162">
                  <c:v>68.622</c:v>
                </c:pt>
                <c:pt idx="163">
                  <c:v>68.756</c:v>
                </c:pt>
                <c:pt idx="164">
                  <c:v>68.52</c:v>
                </c:pt>
                <c:pt idx="165">
                  <c:v>68.481999999999999</c:v>
                </c:pt>
                <c:pt idx="166">
                  <c:v>68.600999999999999</c:v>
                </c:pt>
                <c:pt idx="167">
                  <c:v>68.48</c:v>
                </c:pt>
                <c:pt idx="168">
                  <c:v>68.680000000000007</c:v>
                </c:pt>
                <c:pt idx="169">
                  <c:v>68.56</c:v>
                </c:pt>
                <c:pt idx="170">
                  <c:v>68.515000000000001</c:v>
                </c:pt>
                <c:pt idx="171">
                  <c:v>68.724000000000004</c:v>
                </c:pt>
                <c:pt idx="172">
                  <c:v>68.576999999999998</c:v>
                </c:pt>
                <c:pt idx="173">
                  <c:v>68.606999999999999</c:v>
                </c:pt>
                <c:pt idx="174">
                  <c:v>68.424999999999997</c:v>
                </c:pt>
                <c:pt idx="175">
                  <c:v>68.597999999999999</c:v>
                </c:pt>
                <c:pt idx="176">
                  <c:v>68.474999999999994</c:v>
                </c:pt>
                <c:pt idx="177">
                  <c:v>68.655000000000001</c:v>
                </c:pt>
                <c:pt idx="178">
                  <c:v>68.453000000000003</c:v>
                </c:pt>
                <c:pt idx="179">
                  <c:v>68.682000000000002</c:v>
                </c:pt>
                <c:pt idx="180">
                  <c:v>68.462999999999994</c:v>
                </c:pt>
                <c:pt idx="181">
                  <c:v>68.591999999999999</c:v>
                </c:pt>
                <c:pt idx="182">
                  <c:v>68.412999999999997</c:v>
                </c:pt>
                <c:pt idx="183">
                  <c:v>68.391000000000005</c:v>
                </c:pt>
                <c:pt idx="184">
                  <c:v>68.48</c:v>
                </c:pt>
                <c:pt idx="185">
                  <c:v>68.52</c:v>
                </c:pt>
                <c:pt idx="186">
                  <c:v>68.465000000000003</c:v>
                </c:pt>
                <c:pt idx="187">
                  <c:v>68.37</c:v>
                </c:pt>
                <c:pt idx="188">
                  <c:v>68.343000000000004</c:v>
                </c:pt>
                <c:pt idx="189">
                  <c:v>68.412999999999997</c:v>
                </c:pt>
                <c:pt idx="190">
                  <c:v>68.421000000000006</c:v>
                </c:pt>
                <c:pt idx="191">
                  <c:v>68.376999999999995</c:v>
                </c:pt>
                <c:pt idx="192">
                  <c:v>68.331999999999994</c:v>
                </c:pt>
                <c:pt idx="193">
                  <c:v>68.474999999999994</c:v>
                </c:pt>
                <c:pt idx="194">
                  <c:v>68.350999999999999</c:v>
                </c:pt>
                <c:pt idx="195">
                  <c:v>68.421999999999997</c:v>
                </c:pt>
                <c:pt idx="196">
                  <c:v>68.33</c:v>
                </c:pt>
                <c:pt idx="197">
                  <c:v>68.317000000000007</c:v>
                </c:pt>
                <c:pt idx="198">
                  <c:v>68.114000000000004</c:v>
                </c:pt>
                <c:pt idx="199">
                  <c:v>68.358000000000004</c:v>
                </c:pt>
                <c:pt idx="200">
                  <c:v>68.375</c:v>
                </c:pt>
                <c:pt idx="201">
                  <c:v>68.281000000000006</c:v>
                </c:pt>
                <c:pt idx="202">
                  <c:v>68.281000000000006</c:v>
                </c:pt>
                <c:pt idx="203">
                  <c:v>68.266000000000005</c:v>
                </c:pt>
                <c:pt idx="204">
                  <c:v>68.171000000000006</c:v>
                </c:pt>
                <c:pt idx="205">
                  <c:v>68.25</c:v>
                </c:pt>
                <c:pt idx="206">
                  <c:v>68.337000000000003</c:v>
                </c:pt>
                <c:pt idx="207">
                  <c:v>68.234999999999999</c:v>
                </c:pt>
                <c:pt idx="208">
                  <c:v>68.210999999999999</c:v>
                </c:pt>
                <c:pt idx="209">
                  <c:v>68.102000000000004</c:v>
                </c:pt>
                <c:pt idx="210">
                  <c:v>68.221000000000004</c:v>
                </c:pt>
                <c:pt idx="211">
                  <c:v>68.076000000000008</c:v>
                </c:pt>
                <c:pt idx="212">
                  <c:v>68.242000000000004</c:v>
                </c:pt>
                <c:pt idx="213">
                  <c:v>68.22</c:v>
                </c:pt>
                <c:pt idx="214">
                  <c:v>68.286000000000001</c:v>
                </c:pt>
                <c:pt idx="215">
                  <c:v>68.251000000000005</c:v>
                </c:pt>
                <c:pt idx="216">
                  <c:v>68.239000000000004</c:v>
                </c:pt>
                <c:pt idx="217">
                  <c:v>68.137</c:v>
                </c:pt>
                <c:pt idx="218">
                  <c:v>68.158000000000001</c:v>
                </c:pt>
                <c:pt idx="219">
                  <c:v>68.076999999999998</c:v>
                </c:pt>
                <c:pt idx="220">
                  <c:v>68.099000000000004</c:v>
                </c:pt>
                <c:pt idx="221">
                  <c:v>68.078000000000003</c:v>
                </c:pt>
                <c:pt idx="222">
                  <c:v>68.102999999999994</c:v>
                </c:pt>
                <c:pt idx="223">
                  <c:v>68.094999999999999</c:v>
                </c:pt>
                <c:pt idx="224">
                  <c:v>68.003</c:v>
                </c:pt>
                <c:pt idx="225">
                  <c:v>68.287000000000006</c:v>
                </c:pt>
                <c:pt idx="226">
                  <c:v>68.016000000000005</c:v>
                </c:pt>
                <c:pt idx="227">
                  <c:v>68.168000000000006</c:v>
                </c:pt>
                <c:pt idx="228">
                  <c:v>68.254999999999995</c:v>
                </c:pt>
                <c:pt idx="229">
                  <c:v>68.081999999999994</c:v>
                </c:pt>
                <c:pt idx="230">
                  <c:v>68.084999999999994</c:v>
                </c:pt>
                <c:pt idx="231">
                  <c:v>68.087000000000003</c:v>
                </c:pt>
                <c:pt idx="232">
                  <c:v>68.123999999999995</c:v>
                </c:pt>
                <c:pt idx="233">
                  <c:v>68</c:v>
                </c:pt>
                <c:pt idx="234">
                  <c:v>68.119</c:v>
                </c:pt>
                <c:pt idx="235">
                  <c:v>67.966999999999999</c:v>
                </c:pt>
                <c:pt idx="236">
                  <c:v>67.936000000000007</c:v>
                </c:pt>
                <c:pt idx="237">
                  <c:v>68.010999999999996</c:v>
                </c:pt>
                <c:pt idx="238">
                  <c:v>68.149000000000001</c:v>
                </c:pt>
                <c:pt idx="239">
                  <c:v>68.004000000000005</c:v>
                </c:pt>
                <c:pt idx="240">
                  <c:v>67.954000000000008</c:v>
                </c:pt>
                <c:pt idx="241">
                  <c:v>68.069000000000003</c:v>
                </c:pt>
                <c:pt idx="242">
                  <c:v>67.869</c:v>
                </c:pt>
                <c:pt idx="243">
                  <c:v>68.006</c:v>
                </c:pt>
                <c:pt idx="244">
                  <c:v>67.918000000000006</c:v>
                </c:pt>
                <c:pt idx="245">
                  <c:v>67.804000000000002</c:v>
                </c:pt>
                <c:pt idx="246">
                  <c:v>67.899000000000001</c:v>
                </c:pt>
                <c:pt idx="247">
                  <c:v>67.995999999999995</c:v>
                </c:pt>
                <c:pt idx="248">
                  <c:v>67.840999999999994</c:v>
                </c:pt>
                <c:pt idx="249">
                  <c:v>67.911000000000001</c:v>
                </c:pt>
                <c:pt idx="250">
                  <c:v>67.989000000000004</c:v>
                </c:pt>
                <c:pt idx="251">
                  <c:v>67.867999999999995</c:v>
                </c:pt>
                <c:pt idx="252">
                  <c:v>67.947000000000003</c:v>
                </c:pt>
                <c:pt idx="253">
                  <c:v>67.918999999999997</c:v>
                </c:pt>
                <c:pt idx="254">
                  <c:v>67.817000000000007</c:v>
                </c:pt>
                <c:pt idx="255">
                  <c:v>67.908000000000001</c:v>
                </c:pt>
                <c:pt idx="256">
                  <c:v>67.945000000000007</c:v>
                </c:pt>
                <c:pt idx="257">
                  <c:v>67.903999999999996</c:v>
                </c:pt>
                <c:pt idx="258">
                  <c:v>68.040000000000006</c:v>
                </c:pt>
                <c:pt idx="259">
                  <c:v>67.882000000000005</c:v>
                </c:pt>
                <c:pt idx="260">
                  <c:v>67.899000000000001</c:v>
                </c:pt>
                <c:pt idx="261">
                  <c:v>67.902000000000001</c:v>
                </c:pt>
                <c:pt idx="262">
                  <c:v>67.783000000000001</c:v>
                </c:pt>
                <c:pt idx="263">
                  <c:v>67.850999999999999</c:v>
                </c:pt>
                <c:pt idx="264">
                  <c:v>67.792000000000002</c:v>
                </c:pt>
                <c:pt idx="265">
                  <c:v>67.715000000000003</c:v>
                </c:pt>
                <c:pt idx="266">
                  <c:v>67.834999999999994</c:v>
                </c:pt>
                <c:pt idx="267">
                  <c:v>67.721999999999994</c:v>
                </c:pt>
                <c:pt idx="268">
                  <c:v>67.891000000000005</c:v>
                </c:pt>
                <c:pt idx="269">
                  <c:v>67.867999999999995</c:v>
                </c:pt>
                <c:pt idx="270">
                  <c:v>67.742999999999995</c:v>
                </c:pt>
                <c:pt idx="271">
                  <c:v>67.704000000000008</c:v>
                </c:pt>
                <c:pt idx="272">
                  <c:v>67.591999999999999</c:v>
                </c:pt>
                <c:pt idx="273">
                  <c:v>67.673000000000002</c:v>
                </c:pt>
                <c:pt idx="274">
                  <c:v>67.683999999999997</c:v>
                </c:pt>
                <c:pt idx="275">
                  <c:v>67.765000000000001</c:v>
                </c:pt>
                <c:pt idx="276">
                  <c:v>67.590999999999994</c:v>
                </c:pt>
                <c:pt idx="277">
                  <c:v>67.808000000000007</c:v>
                </c:pt>
                <c:pt idx="278">
                  <c:v>67.738</c:v>
                </c:pt>
                <c:pt idx="279">
                  <c:v>67.817000000000007</c:v>
                </c:pt>
                <c:pt idx="280">
                  <c:v>67.867000000000004</c:v>
                </c:pt>
                <c:pt idx="281">
                  <c:v>67.733999999999995</c:v>
                </c:pt>
                <c:pt idx="282">
                  <c:v>67.753</c:v>
                </c:pt>
                <c:pt idx="283">
                  <c:v>67.701000000000008</c:v>
                </c:pt>
                <c:pt idx="284">
                  <c:v>67.826999999999998</c:v>
                </c:pt>
                <c:pt idx="285">
                  <c:v>67.650000000000006</c:v>
                </c:pt>
                <c:pt idx="286">
                  <c:v>67.741</c:v>
                </c:pt>
                <c:pt idx="287">
                  <c:v>67.677000000000007</c:v>
                </c:pt>
                <c:pt idx="288">
                  <c:v>67.644000000000005</c:v>
                </c:pt>
                <c:pt idx="289">
                  <c:v>67.716999999999999</c:v>
                </c:pt>
                <c:pt idx="290">
                  <c:v>67.501999999999995</c:v>
                </c:pt>
                <c:pt idx="291">
                  <c:v>67.665999999999997</c:v>
                </c:pt>
                <c:pt idx="292">
                  <c:v>67.716999999999999</c:v>
                </c:pt>
                <c:pt idx="293">
                  <c:v>67.677000000000007</c:v>
                </c:pt>
                <c:pt idx="294">
                  <c:v>67.698000000000008</c:v>
                </c:pt>
                <c:pt idx="295">
                  <c:v>67.766000000000005</c:v>
                </c:pt>
                <c:pt idx="296">
                  <c:v>67.567999999999998</c:v>
                </c:pt>
                <c:pt idx="297">
                  <c:v>67.673000000000002</c:v>
                </c:pt>
                <c:pt idx="298">
                  <c:v>67.694000000000003</c:v>
                </c:pt>
                <c:pt idx="299">
                  <c:v>67.677000000000007</c:v>
                </c:pt>
                <c:pt idx="300">
                  <c:v>67.591999999999999</c:v>
                </c:pt>
                <c:pt idx="301">
                  <c:v>67.477000000000004</c:v>
                </c:pt>
                <c:pt idx="302">
                  <c:v>67.698999999999998</c:v>
                </c:pt>
                <c:pt idx="303">
                  <c:v>67.451000000000008</c:v>
                </c:pt>
                <c:pt idx="304">
                  <c:v>67.52</c:v>
                </c:pt>
                <c:pt idx="305">
                  <c:v>67.558000000000007</c:v>
                </c:pt>
                <c:pt idx="306">
                  <c:v>67.540999999999997</c:v>
                </c:pt>
                <c:pt idx="307">
                  <c:v>67.489000000000004</c:v>
                </c:pt>
                <c:pt idx="308">
                  <c:v>67.442999999999998</c:v>
                </c:pt>
                <c:pt idx="309">
                  <c:v>67.588999999999999</c:v>
                </c:pt>
                <c:pt idx="310">
                  <c:v>67.599000000000004</c:v>
                </c:pt>
                <c:pt idx="311">
                  <c:v>67.611999999999995</c:v>
                </c:pt>
                <c:pt idx="312">
                  <c:v>67.489999999999995</c:v>
                </c:pt>
                <c:pt idx="313">
                  <c:v>67.546999999999997</c:v>
                </c:pt>
                <c:pt idx="314">
                  <c:v>67.563000000000002</c:v>
                </c:pt>
                <c:pt idx="315">
                  <c:v>67.534000000000006</c:v>
                </c:pt>
                <c:pt idx="316">
                  <c:v>67.453000000000003</c:v>
                </c:pt>
                <c:pt idx="317">
                  <c:v>67.367000000000004</c:v>
                </c:pt>
                <c:pt idx="318">
                  <c:v>67.397999999999996</c:v>
                </c:pt>
                <c:pt idx="319">
                  <c:v>67.414000000000001</c:v>
                </c:pt>
                <c:pt idx="320">
                  <c:v>67.492999999999995</c:v>
                </c:pt>
                <c:pt idx="321">
                  <c:v>67.44</c:v>
                </c:pt>
                <c:pt idx="322">
                  <c:v>67.471999999999994</c:v>
                </c:pt>
                <c:pt idx="323">
                  <c:v>67.468999999999994</c:v>
                </c:pt>
                <c:pt idx="324">
                  <c:v>67.239999999999995</c:v>
                </c:pt>
                <c:pt idx="325">
                  <c:v>67.444000000000003</c:v>
                </c:pt>
                <c:pt idx="326">
                  <c:v>67.337000000000003</c:v>
                </c:pt>
                <c:pt idx="327">
                  <c:v>67.356999999999999</c:v>
                </c:pt>
                <c:pt idx="328">
                  <c:v>67.376000000000005</c:v>
                </c:pt>
                <c:pt idx="329">
                  <c:v>67.394000000000005</c:v>
                </c:pt>
                <c:pt idx="330">
                  <c:v>67.378</c:v>
                </c:pt>
                <c:pt idx="331">
                  <c:v>67.352999999999994</c:v>
                </c:pt>
                <c:pt idx="332">
                  <c:v>67.367000000000004</c:v>
                </c:pt>
                <c:pt idx="333">
                  <c:v>67.382000000000005</c:v>
                </c:pt>
                <c:pt idx="334">
                  <c:v>67.367999999999995</c:v>
                </c:pt>
                <c:pt idx="335">
                  <c:v>67.384</c:v>
                </c:pt>
                <c:pt idx="336">
                  <c:v>67.263999999999996</c:v>
                </c:pt>
                <c:pt idx="337">
                  <c:v>67.269000000000005</c:v>
                </c:pt>
                <c:pt idx="338">
                  <c:v>67.453000000000003</c:v>
                </c:pt>
                <c:pt idx="339">
                  <c:v>67.268000000000001</c:v>
                </c:pt>
                <c:pt idx="340">
                  <c:v>67.254000000000005</c:v>
                </c:pt>
                <c:pt idx="341">
                  <c:v>67.153000000000006</c:v>
                </c:pt>
                <c:pt idx="342">
                  <c:v>67.388999999999996</c:v>
                </c:pt>
                <c:pt idx="343">
                  <c:v>67.385999999999996</c:v>
                </c:pt>
                <c:pt idx="344">
                  <c:v>67.415999999999997</c:v>
                </c:pt>
                <c:pt idx="345">
                  <c:v>67.284999999999997</c:v>
                </c:pt>
                <c:pt idx="346">
                  <c:v>67.307000000000002</c:v>
                </c:pt>
                <c:pt idx="347">
                  <c:v>67.194000000000003</c:v>
                </c:pt>
                <c:pt idx="348">
                  <c:v>67.153000000000006</c:v>
                </c:pt>
                <c:pt idx="349">
                  <c:v>67.338999999999999</c:v>
                </c:pt>
                <c:pt idx="350">
                  <c:v>67.233999999999995</c:v>
                </c:pt>
                <c:pt idx="351">
                  <c:v>67.248000000000005</c:v>
                </c:pt>
                <c:pt idx="352">
                  <c:v>67.278999999999996</c:v>
                </c:pt>
                <c:pt idx="353">
                  <c:v>67.305000000000007</c:v>
                </c:pt>
                <c:pt idx="354">
                  <c:v>67.153000000000006</c:v>
                </c:pt>
                <c:pt idx="355">
                  <c:v>67.322000000000003</c:v>
                </c:pt>
                <c:pt idx="356">
                  <c:v>67.192999999999998</c:v>
                </c:pt>
                <c:pt idx="357">
                  <c:v>67.254999999999995</c:v>
                </c:pt>
                <c:pt idx="358">
                  <c:v>67.263000000000005</c:v>
                </c:pt>
                <c:pt idx="359">
                  <c:v>67.081000000000003</c:v>
                </c:pt>
                <c:pt idx="360">
                  <c:v>67.304000000000002</c:v>
                </c:pt>
                <c:pt idx="361">
                  <c:v>67.116</c:v>
                </c:pt>
                <c:pt idx="362">
                  <c:v>67.03</c:v>
                </c:pt>
                <c:pt idx="363">
                  <c:v>67.007000000000005</c:v>
                </c:pt>
                <c:pt idx="364">
                  <c:v>67.153999999999996</c:v>
                </c:pt>
                <c:pt idx="365">
                  <c:v>67.11</c:v>
                </c:pt>
                <c:pt idx="366">
                  <c:v>67.070000000000007</c:v>
                </c:pt>
                <c:pt idx="367">
                  <c:v>67.155000000000001</c:v>
                </c:pt>
                <c:pt idx="368">
                  <c:v>67.040999999999997</c:v>
                </c:pt>
                <c:pt idx="369">
                  <c:v>67.141999999999996</c:v>
                </c:pt>
                <c:pt idx="370">
                  <c:v>67.105999999999995</c:v>
                </c:pt>
                <c:pt idx="371">
                  <c:v>67.028999999999996</c:v>
                </c:pt>
                <c:pt idx="372">
                  <c:v>67.236999999999995</c:v>
                </c:pt>
                <c:pt idx="373">
                  <c:v>66.986999999999995</c:v>
                </c:pt>
                <c:pt idx="374">
                  <c:v>67.06</c:v>
                </c:pt>
                <c:pt idx="375">
                  <c:v>67.168999999999997</c:v>
                </c:pt>
                <c:pt idx="376">
                  <c:v>67.079000000000008</c:v>
                </c:pt>
                <c:pt idx="377">
                  <c:v>67.14</c:v>
                </c:pt>
                <c:pt idx="378">
                  <c:v>67.055999999999997</c:v>
                </c:pt>
                <c:pt idx="379">
                  <c:v>66.884</c:v>
                </c:pt>
                <c:pt idx="380">
                  <c:v>67.009</c:v>
                </c:pt>
                <c:pt idx="381">
                  <c:v>67.09</c:v>
                </c:pt>
                <c:pt idx="382">
                  <c:v>67.108000000000004</c:v>
                </c:pt>
                <c:pt idx="383">
                  <c:v>66.977999999999994</c:v>
                </c:pt>
                <c:pt idx="384">
                  <c:v>67.087000000000003</c:v>
                </c:pt>
                <c:pt idx="385">
                  <c:v>67.108999999999995</c:v>
                </c:pt>
                <c:pt idx="386">
                  <c:v>67.126000000000005</c:v>
                </c:pt>
                <c:pt idx="387">
                  <c:v>66.997</c:v>
                </c:pt>
                <c:pt idx="388">
                  <c:v>67.103999999999999</c:v>
                </c:pt>
                <c:pt idx="389">
                  <c:v>66.960999999999999</c:v>
                </c:pt>
                <c:pt idx="390">
                  <c:v>66.957999999999998</c:v>
                </c:pt>
                <c:pt idx="391">
                  <c:v>67.061000000000007</c:v>
                </c:pt>
                <c:pt idx="392">
                  <c:v>66.983999999999995</c:v>
                </c:pt>
                <c:pt idx="393">
                  <c:v>67.007000000000005</c:v>
                </c:pt>
                <c:pt idx="394">
                  <c:v>66.942999999999998</c:v>
                </c:pt>
                <c:pt idx="395">
                  <c:v>67.114000000000004</c:v>
                </c:pt>
                <c:pt idx="396">
                  <c:v>67.016000000000005</c:v>
                </c:pt>
                <c:pt idx="397">
                  <c:v>66.835999999999999</c:v>
                </c:pt>
                <c:pt idx="398">
                  <c:v>67.022000000000006</c:v>
                </c:pt>
                <c:pt idx="399">
                  <c:v>66.992999999999995</c:v>
                </c:pt>
                <c:pt idx="400">
                  <c:v>66.923000000000002</c:v>
                </c:pt>
                <c:pt idx="401">
                  <c:v>67.013999999999996</c:v>
                </c:pt>
                <c:pt idx="402">
                  <c:v>66.775000000000006</c:v>
                </c:pt>
                <c:pt idx="403">
                  <c:v>66.909000000000006</c:v>
                </c:pt>
                <c:pt idx="404">
                  <c:v>66.94</c:v>
                </c:pt>
                <c:pt idx="405">
                  <c:v>66.95</c:v>
                </c:pt>
                <c:pt idx="406">
                  <c:v>66.959000000000003</c:v>
                </c:pt>
                <c:pt idx="407">
                  <c:v>66.807000000000002</c:v>
                </c:pt>
                <c:pt idx="408">
                  <c:v>66.945999999999998</c:v>
                </c:pt>
                <c:pt idx="409">
                  <c:v>66.989999999999995</c:v>
                </c:pt>
                <c:pt idx="410">
                  <c:v>66.861000000000004</c:v>
                </c:pt>
                <c:pt idx="411">
                  <c:v>66.992999999999995</c:v>
                </c:pt>
                <c:pt idx="412">
                  <c:v>66.933999999999997</c:v>
                </c:pt>
                <c:pt idx="413">
                  <c:v>66.820999999999998</c:v>
                </c:pt>
                <c:pt idx="414">
                  <c:v>66.841999999999999</c:v>
                </c:pt>
                <c:pt idx="415">
                  <c:v>66.709999999999994</c:v>
                </c:pt>
                <c:pt idx="416">
                  <c:v>66.772000000000006</c:v>
                </c:pt>
                <c:pt idx="417">
                  <c:v>66.777000000000001</c:v>
                </c:pt>
                <c:pt idx="418">
                  <c:v>66.813000000000002</c:v>
                </c:pt>
                <c:pt idx="419">
                  <c:v>66.856999999999999</c:v>
                </c:pt>
                <c:pt idx="420">
                  <c:v>66.771000000000001</c:v>
                </c:pt>
                <c:pt idx="421">
                  <c:v>66.64</c:v>
                </c:pt>
                <c:pt idx="422">
                  <c:v>66.75</c:v>
                </c:pt>
                <c:pt idx="423">
                  <c:v>66.802000000000007</c:v>
                </c:pt>
                <c:pt idx="424">
                  <c:v>66.775000000000006</c:v>
                </c:pt>
                <c:pt idx="425">
                  <c:v>66.703000000000003</c:v>
                </c:pt>
                <c:pt idx="426">
                  <c:v>66.715999999999994</c:v>
                </c:pt>
                <c:pt idx="427">
                  <c:v>66.783000000000001</c:v>
                </c:pt>
                <c:pt idx="428">
                  <c:v>66.778999999999996</c:v>
                </c:pt>
                <c:pt idx="429">
                  <c:v>66.795000000000002</c:v>
                </c:pt>
                <c:pt idx="430">
                  <c:v>66.581000000000003</c:v>
                </c:pt>
                <c:pt idx="431">
                  <c:v>66.694000000000003</c:v>
                </c:pt>
                <c:pt idx="432">
                  <c:v>66.599000000000004</c:v>
                </c:pt>
                <c:pt idx="433">
                  <c:v>66.608000000000004</c:v>
                </c:pt>
                <c:pt idx="434">
                  <c:v>66.695000000000007</c:v>
                </c:pt>
                <c:pt idx="435">
                  <c:v>66.781999999999996</c:v>
                </c:pt>
                <c:pt idx="436">
                  <c:v>66.632000000000005</c:v>
                </c:pt>
                <c:pt idx="437">
                  <c:v>66.591999999999999</c:v>
                </c:pt>
                <c:pt idx="438">
                  <c:v>66.680999999999997</c:v>
                </c:pt>
                <c:pt idx="439">
                  <c:v>66.527000000000001</c:v>
                </c:pt>
                <c:pt idx="440">
                  <c:v>66.718000000000004</c:v>
                </c:pt>
                <c:pt idx="441">
                  <c:v>66.611999999999995</c:v>
                </c:pt>
                <c:pt idx="442">
                  <c:v>66.647000000000006</c:v>
                </c:pt>
                <c:pt idx="443">
                  <c:v>66.698999999999998</c:v>
                </c:pt>
                <c:pt idx="444">
                  <c:v>66.563000000000002</c:v>
                </c:pt>
                <c:pt idx="445">
                  <c:v>66.772000000000006</c:v>
                </c:pt>
                <c:pt idx="446">
                  <c:v>66.626000000000005</c:v>
                </c:pt>
                <c:pt idx="447">
                  <c:v>66.849000000000004</c:v>
                </c:pt>
                <c:pt idx="448">
                  <c:v>66.742000000000004</c:v>
                </c:pt>
                <c:pt idx="449">
                  <c:v>66.650999999999996</c:v>
                </c:pt>
                <c:pt idx="450">
                  <c:v>66.668000000000006</c:v>
                </c:pt>
                <c:pt idx="451">
                  <c:v>66.594999999999999</c:v>
                </c:pt>
                <c:pt idx="452">
                  <c:v>66.668000000000006</c:v>
                </c:pt>
                <c:pt idx="453">
                  <c:v>66.695000000000007</c:v>
                </c:pt>
                <c:pt idx="454">
                  <c:v>66.539000000000001</c:v>
                </c:pt>
                <c:pt idx="455">
                  <c:v>66.447000000000003</c:v>
                </c:pt>
                <c:pt idx="456">
                  <c:v>66.695999999999998</c:v>
                </c:pt>
                <c:pt idx="457">
                  <c:v>66.677000000000007</c:v>
                </c:pt>
                <c:pt idx="458">
                  <c:v>66.623999999999995</c:v>
                </c:pt>
                <c:pt idx="459">
                  <c:v>66.585999999999999</c:v>
                </c:pt>
                <c:pt idx="460">
                  <c:v>66.459000000000003</c:v>
                </c:pt>
                <c:pt idx="461">
                  <c:v>66.403000000000006</c:v>
                </c:pt>
                <c:pt idx="462">
                  <c:v>66.537999999999997</c:v>
                </c:pt>
                <c:pt idx="463">
                  <c:v>66.436999999999998</c:v>
                </c:pt>
                <c:pt idx="464">
                  <c:v>66.445000000000007</c:v>
                </c:pt>
                <c:pt idx="465">
                  <c:v>66.576000000000008</c:v>
                </c:pt>
                <c:pt idx="466">
                  <c:v>66.611999999999995</c:v>
                </c:pt>
                <c:pt idx="467">
                  <c:v>66.567999999999998</c:v>
                </c:pt>
                <c:pt idx="468">
                  <c:v>66.495999999999995</c:v>
                </c:pt>
                <c:pt idx="469">
                  <c:v>66.394999999999996</c:v>
                </c:pt>
                <c:pt idx="470">
                  <c:v>66.421000000000006</c:v>
                </c:pt>
                <c:pt idx="471">
                  <c:v>66.570000000000007</c:v>
                </c:pt>
                <c:pt idx="472">
                  <c:v>66.478999999999999</c:v>
                </c:pt>
                <c:pt idx="473">
                  <c:v>66.572000000000003</c:v>
                </c:pt>
                <c:pt idx="474">
                  <c:v>66.421000000000006</c:v>
                </c:pt>
                <c:pt idx="475">
                  <c:v>66.355999999999995</c:v>
                </c:pt>
                <c:pt idx="476">
                  <c:v>66.378</c:v>
                </c:pt>
                <c:pt idx="477">
                  <c:v>66.311999999999998</c:v>
                </c:pt>
                <c:pt idx="478">
                  <c:v>66.433000000000007</c:v>
                </c:pt>
                <c:pt idx="479">
                  <c:v>66.55</c:v>
                </c:pt>
                <c:pt idx="480">
                  <c:v>66.442999999999998</c:v>
                </c:pt>
                <c:pt idx="481">
                  <c:v>66.415000000000006</c:v>
                </c:pt>
                <c:pt idx="482">
                  <c:v>66.540000000000006</c:v>
                </c:pt>
                <c:pt idx="483">
                  <c:v>66.435000000000002</c:v>
                </c:pt>
                <c:pt idx="484">
                  <c:v>66.353999999999999</c:v>
                </c:pt>
                <c:pt idx="485">
                  <c:v>66.328000000000003</c:v>
                </c:pt>
                <c:pt idx="486">
                  <c:v>66.385999999999996</c:v>
                </c:pt>
                <c:pt idx="487">
                  <c:v>66.423000000000002</c:v>
                </c:pt>
                <c:pt idx="488">
                  <c:v>66.335999999999999</c:v>
                </c:pt>
                <c:pt idx="489">
                  <c:v>66.56</c:v>
                </c:pt>
                <c:pt idx="490">
                  <c:v>66.397000000000006</c:v>
                </c:pt>
                <c:pt idx="491">
                  <c:v>66.477000000000004</c:v>
                </c:pt>
                <c:pt idx="492">
                  <c:v>66.501999999999995</c:v>
                </c:pt>
                <c:pt idx="493">
                  <c:v>66.412999999999997</c:v>
                </c:pt>
                <c:pt idx="494">
                  <c:v>66.347999999999999</c:v>
                </c:pt>
                <c:pt idx="495">
                  <c:v>66.415000000000006</c:v>
                </c:pt>
                <c:pt idx="496">
                  <c:v>66.233000000000004</c:v>
                </c:pt>
                <c:pt idx="497">
                  <c:v>66.198000000000008</c:v>
                </c:pt>
                <c:pt idx="498">
                  <c:v>66.281999999999996</c:v>
                </c:pt>
                <c:pt idx="499">
                  <c:v>66.356999999999999</c:v>
                </c:pt>
                <c:pt idx="500">
                  <c:v>66.343999999999994</c:v>
                </c:pt>
                <c:pt idx="501">
                  <c:v>66.269000000000005</c:v>
                </c:pt>
                <c:pt idx="502">
                  <c:v>66.322000000000003</c:v>
                </c:pt>
                <c:pt idx="503">
                  <c:v>66.42</c:v>
                </c:pt>
                <c:pt idx="504">
                  <c:v>66.209999999999994</c:v>
                </c:pt>
                <c:pt idx="505">
                  <c:v>66.421999999999997</c:v>
                </c:pt>
                <c:pt idx="506">
                  <c:v>66.248000000000005</c:v>
                </c:pt>
                <c:pt idx="507">
                  <c:v>66.28</c:v>
                </c:pt>
                <c:pt idx="508">
                  <c:v>66.337000000000003</c:v>
                </c:pt>
                <c:pt idx="509">
                  <c:v>66.289000000000001</c:v>
                </c:pt>
                <c:pt idx="510">
                  <c:v>66.116</c:v>
                </c:pt>
                <c:pt idx="511">
                  <c:v>66.213999999999999</c:v>
                </c:pt>
                <c:pt idx="512">
                  <c:v>66.183000000000007</c:v>
                </c:pt>
                <c:pt idx="513">
                  <c:v>66.198000000000008</c:v>
                </c:pt>
                <c:pt idx="514">
                  <c:v>66.366</c:v>
                </c:pt>
                <c:pt idx="515">
                  <c:v>66.304000000000002</c:v>
                </c:pt>
                <c:pt idx="516">
                  <c:v>66.197000000000003</c:v>
                </c:pt>
                <c:pt idx="517">
                  <c:v>66.17</c:v>
                </c:pt>
                <c:pt idx="518">
                  <c:v>66.201000000000008</c:v>
                </c:pt>
                <c:pt idx="519">
                  <c:v>66.242000000000004</c:v>
                </c:pt>
                <c:pt idx="520">
                  <c:v>66.198999999999998</c:v>
                </c:pt>
                <c:pt idx="521">
                  <c:v>66.391000000000005</c:v>
                </c:pt>
                <c:pt idx="522">
                  <c:v>66.233999999999995</c:v>
                </c:pt>
                <c:pt idx="523">
                  <c:v>66.257999999999996</c:v>
                </c:pt>
                <c:pt idx="524">
                  <c:v>66.274000000000001</c:v>
                </c:pt>
                <c:pt idx="525">
                  <c:v>66.067000000000007</c:v>
                </c:pt>
                <c:pt idx="526">
                  <c:v>66.224000000000004</c:v>
                </c:pt>
                <c:pt idx="527">
                  <c:v>66.153999999999996</c:v>
                </c:pt>
                <c:pt idx="528">
                  <c:v>66.191000000000003</c:v>
                </c:pt>
                <c:pt idx="529">
                  <c:v>66.31</c:v>
                </c:pt>
                <c:pt idx="530">
                  <c:v>66.105000000000004</c:v>
                </c:pt>
                <c:pt idx="531">
                  <c:v>66.185000000000002</c:v>
                </c:pt>
                <c:pt idx="532">
                  <c:v>66.156000000000006</c:v>
                </c:pt>
                <c:pt idx="533">
                  <c:v>66.159000000000006</c:v>
                </c:pt>
                <c:pt idx="534">
                  <c:v>66.156000000000006</c:v>
                </c:pt>
                <c:pt idx="535">
                  <c:v>66.286000000000001</c:v>
                </c:pt>
                <c:pt idx="536">
                  <c:v>66.102000000000004</c:v>
                </c:pt>
                <c:pt idx="537">
                  <c:v>66.08</c:v>
                </c:pt>
                <c:pt idx="538">
                  <c:v>66.215000000000003</c:v>
                </c:pt>
                <c:pt idx="539">
                  <c:v>66.058000000000007</c:v>
                </c:pt>
                <c:pt idx="540">
                  <c:v>65.966999999999999</c:v>
                </c:pt>
                <c:pt idx="541">
                  <c:v>66.137</c:v>
                </c:pt>
                <c:pt idx="542">
                  <c:v>66.135999999999996</c:v>
                </c:pt>
                <c:pt idx="543">
                  <c:v>66.061000000000007</c:v>
                </c:pt>
                <c:pt idx="544">
                  <c:v>66.123999999999995</c:v>
                </c:pt>
                <c:pt idx="545">
                  <c:v>65.977999999999994</c:v>
                </c:pt>
                <c:pt idx="546">
                  <c:v>66.177000000000007</c:v>
                </c:pt>
                <c:pt idx="547">
                  <c:v>66.012</c:v>
                </c:pt>
                <c:pt idx="548">
                  <c:v>66.197000000000003</c:v>
                </c:pt>
                <c:pt idx="549">
                  <c:v>66.134</c:v>
                </c:pt>
                <c:pt idx="550">
                  <c:v>65.960999999999999</c:v>
                </c:pt>
                <c:pt idx="551">
                  <c:v>65.939000000000007</c:v>
                </c:pt>
                <c:pt idx="552">
                  <c:v>66.078000000000003</c:v>
                </c:pt>
                <c:pt idx="553">
                  <c:v>66.09</c:v>
                </c:pt>
                <c:pt idx="554">
                  <c:v>66.010999999999996</c:v>
                </c:pt>
                <c:pt idx="555">
                  <c:v>66.067000000000007</c:v>
                </c:pt>
                <c:pt idx="556">
                  <c:v>65.906000000000006</c:v>
                </c:pt>
                <c:pt idx="557">
                  <c:v>65.992000000000004</c:v>
                </c:pt>
                <c:pt idx="558">
                  <c:v>66.049000000000007</c:v>
                </c:pt>
                <c:pt idx="559">
                  <c:v>66.069000000000003</c:v>
                </c:pt>
                <c:pt idx="560">
                  <c:v>65.876000000000005</c:v>
                </c:pt>
                <c:pt idx="561">
                  <c:v>65.873999999999995</c:v>
                </c:pt>
                <c:pt idx="562">
                  <c:v>66.152000000000001</c:v>
                </c:pt>
                <c:pt idx="563">
                  <c:v>66.116</c:v>
                </c:pt>
                <c:pt idx="564">
                  <c:v>66.028000000000006</c:v>
                </c:pt>
                <c:pt idx="565">
                  <c:v>65.97</c:v>
                </c:pt>
                <c:pt idx="566">
                  <c:v>66.093000000000004</c:v>
                </c:pt>
                <c:pt idx="567">
                  <c:v>65.86</c:v>
                </c:pt>
                <c:pt idx="568">
                  <c:v>65.864999999999995</c:v>
                </c:pt>
                <c:pt idx="569">
                  <c:v>65.856999999999999</c:v>
                </c:pt>
                <c:pt idx="570">
                  <c:v>65.92</c:v>
                </c:pt>
                <c:pt idx="571">
                  <c:v>65.888000000000005</c:v>
                </c:pt>
                <c:pt idx="572">
                  <c:v>65.944000000000003</c:v>
                </c:pt>
                <c:pt idx="573">
                  <c:v>65.879000000000005</c:v>
                </c:pt>
                <c:pt idx="574">
                  <c:v>65.786000000000001</c:v>
                </c:pt>
                <c:pt idx="575">
                  <c:v>65.977999999999994</c:v>
                </c:pt>
                <c:pt idx="576">
                  <c:v>65.965999999999994</c:v>
                </c:pt>
                <c:pt idx="577">
                  <c:v>65.882999999999996</c:v>
                </c:pt>
                <c:pt idx="578">
                  <c:v>65.998999999999995</c:v>
                </c:pt>
                <c:pt idx="579">
                  <c:v>65.94</c:v>
                </c:pt>
                <c:pt idx="580">
                  <c:v>65.882999999999996</c:v>
                </c:pt>
                <c:pt idx="581">
                  <c:v>65.825000000000003</c:v>
                </c:pt>
                <c:pt idx="582">
                  <c:v>65.792000000000002</c:v>
                </c:pt>
                <c:pt idx="583">
                  <c:v>65.811999999999998</c:v>
                </c:pt>
                <c:pt idx="584">
                  <c:v>65.766999999999996</c:v>
                </c:pt>
                <c:pt idx="585">
                  <c:v>66</c:v>
                </c:pt>
                <c:pt idx="586">
                  <c:v>65.77</c:v>
                </c:pt>
                <c:pt idx="587">
                  <c:v>65.688000000000002</c:v>
                </c:pt>
                <c:pt idx="588">
                  <c:v>65.902000000000001</c:v>
                </c:pt>
                <c:pt idx="589">
                  <c:v>65.953000000000003</c:v>
                </c:pt>
                <c:pt idx="590">
                  <c:v>65.679000000000002</c:v>
                </c:pt>
                <c:pt idx="591">
                  <c:v>65.763999999999996</c:v>
                </c:pt>
                <c:pt idx="592">
                  <c:v>65.805999999999997</c:v>
                </c:pt>
                <c:pt idx="593">
                  <c:v>65.831999999999994</c:v>
                </c:pt>
                <c:pt idx="594">
                  <c:v>65.897000000000006</c:v>
                </c:pt>
                <c:pt idx="595">
                  <c:v>65.878</c:v>
                </c:pt>
                <c:pt idx="596">
                  <c:v>65.722999999999999</c:v>
                </c:pt>
                <c:pt idx="597">
                  <c:v>65.832999999999998</c:v>
                </c:pt>
                <c:pt idx="598">
                  <c:v>65.775999999999996</c:v>
                </c:pt>
                <c:pt idx="599">
                  <c:v>65.847999999999999</c:v>
                </c:pt>
                <c:pt idx="600">
                  <c:v>65.787000000000006</c:v>
                </c:pt>
                <c:pt idx="601">
                  <c:v>65.814999999999998</c:v>
                </c:pt>
                <c:pt idx="602">
                  <c:v>65.721999999999994</c:v>
                </c:pt>
                <c:pt idx="603">
                  <c:v>65.801000000000002</c:v>
                </c:pt>
                <c:pt idx="604">
                  <c:v>65.762</c:v>
                </c:pt>
                <c:pt idx="605">
                  <c:v>65.759</c:v>
                </c:pt>
                <c:pt idx="606">
                  <c:v>65.509</c:v>
                </c:pt>
                <c:pt idx="607">
                  <c:v>65.686000000000007</c:v>
                </c:pt>
                <c:pt idx="608">
                  <c:v>65.864999999999995</c:v>
                </c:pt>
                <c:pt idx="609">
                  <c:v>65.733000000000004</c:v>
                </c:pt>
                <c:pt idx="610">
                  <c:v>65.570999999999998</c:v>
                </c:pt>
                <c:pt idx="611">
                  <c:v>65.619</c:v>
                </c:pt>
                <c:pt idx="612">
                  <c:v>65.596000000000004</c:v>
                </c:pt>
                <c:pt idx="613">
                  <c:v>65.722999999999999</c:v>
                </c:pt>
                <c:pt idx="614">
                  <c:v>65.647000000000006</c:v>
                </c:pt>
                <c:pt idx="615">
                  <c:v>65.578000000000003</c:v>
                </c:pt>
                <c:pt idx="616">
                  <c:v>65.733000000000004</c:v>
                </c:pt>
                <c:pt idx="617">
                  <c:v>65.715999999999994</c:v>
                </c:pt>
                <c:pt idx="618">
                  <c:v>65.617000000000004</c:v>
                </c:pt>
                <c:pt idx="619">
                  <c:v>65.710999999999999</c:v>
                </c:pt>
                <c:pt idx="620">
                  <c:v>65.64</c:v>
                </c:pt>
                <c:pt idx="621">
                  <c:v>65.745000000000005</c:v>
                </c:pt>
                <c:pt idx="622">
                  <c:v>65.641000000000005</c:v>
                </c:pt>
                <c:pt idx="623">
                  <c:v>65.73</c:v>
                </c:pt>
                <c:pt idx="624">
                  <c:v>65.710999999999999</c:v>
                </c:pt>
                <c:pt idx="625">
                  <c:v>65.643000000000001</c:v>
                </c:pt>
                <c:pt idx="626">
                  <c:v>65.694000000000003</c:v>
                </c:pt>
                <c:pt idx="627">
                  <c:v>65.521000000000001</c:v>
                </c:pt>
                <c:pt idx="628">
                  <c:v>65.573000000000008</c:v>
                </c:pt>
                <c:pt idx="629">
                  <c:v>65.682000000000002</c:v>
                </c:pt>
                <c:pt idx="630">
                  <c:v>65.653000000000006</c:v>
                </c:pt>
                <c:pt idx="631">
                  <c:v>65.62</c:v>
                </c:pt>
                <c:pt idx="632">
                  <c:v>65.516999999999996</c:v>
                </c:pt>
                <c:pt idx="633">
                  <c:v>65.531999999999996</c:v>
                </c:pt>
                <c:pt idx="634">
                  <c:v>65.516000000000005</c:v>
                </c:pt>
                <c:pt idx="635">
                  <c:v>65.561000000000007</c:v>
                </c:pt>
                <c:pt idx="636">
                  <c:v>65.632000000000005</c:v>
                </c:pt>
                <c:pt idx="637">
                  <c:v>65.593000000000004</c:v>
                </c:pt>
                <c:pt idx="638">
                  <c:v>65.573999999999998</c:v>
                </c:pt>
                <c:pt idx="639">
                  <c:v>65.584000000000003</c:v>
                </c:pt>
                <c:pt idx="640">
                  <c:v>65.554000000000002</c:v>
                </c:pt>
                <c:pt idx="641">
                  <c:v>65.596000000000004</c:v>
                </c:pt>
                <c:pt idx="642">
                  <c:v>65.753</c:v>
                </c:pt>
                <c:pt idx="643">
                  <c:v>65.558000000000007</c:v>
                </c:pt>
                <c:pt idx="644">
                  <c:v>65.540999999999997</c:v>
                </c:pt>
                <c:pt idx="645">
                  <c:v>65.519000000000005</c:v>
                </c:pt>
                <c:pt idx="646">
                  <c:v>65.575000000000003</c:v>
                </c:pt>
                <c:pt idx="647">
                  <c:v>65.53</c:v>
                </c:pt>
                <c:pt idx="648">
                  <c:v>65.513000000000005</c:v>
                </c:pt>
                <c:pt idx="649">
                  <c:v>65.555000000000007</c:v>
                </c:pt>
                <c:pt idx="650">
                  <c:v>65.503</c:v>
                </c:pt>
                <c:pt idx="651">
                  <c:v>65.622</c:v>
                </c:pt>
                <c:pt idx="652">
                  <c:v>65.424000000000007</c:v>
                </c:pt>
                <c:pt idx="653">
                  <c:v>65.468000000000004</c:v>
                </c:pt>
                <c:pt idx="654">
                  <c:v>65.504000000000005</c:v>
                </c:pt>
                <c:pt idx="655">
                  <c:v>65.564999999999998</c:v>
                </c:pt>
                <c:pt idx="656">
                  <c:v>65.524000000000001</c:v>
                </c:pt>
                <c:pt idx="657">
                  <c:v>65.608999999999995</c:v>
                </c:pt>
                <c:pt idx="658">
                  <c:v>65.391000000000005</c:v>
                </c:pt>
                <c:pt idx="659">
                  <c:v>65.504000000000005</c:v>
                </c:pt>
                <c:pt idx="660">
                  <c:v>65.509</c:v>
                </c:pt>
                <c:pt idx="661">
                  <c:v>65.495000000000005</c:v>
                </c:pt>
                <c:pt idx="662">
                  <c:v>65.488</c:v>
                </c:pt>
                <c:pt idx="663">
                  <c:v>65.37</c:v>
                </c:pt>
                <c:pt idx="664">
                  <c:v>65.319000000000003</c:v>
                </c:pt>
                <c:pt idx="665">
                  <c:v>65.42</c:v>
                </c:pt>
                <c:pt idx="666">
                  <c:v>65.385000000000005</c:v>
                </c:pt>
                <c:pt idx="667">
                  <c:v>65.388000000000005</c:v>
                </c:pt>
                <c:pt idx="668">
                  <c:v>65.242999999999995</c:v>
                </c:pt>
                <c:pt idx="669">
                  <c:v>65.36</c:v>
                </c:pt>
                <c:pt idx="670">
                  <c:v>65.573000000000008</c:v>
                </c:pt>
                <c:pt idx="671">
                  <c:v>65.376000000000005</c:v>
                </c:pt>
                <c:pt idx="672">
                  <c:v>65.349000000000004</c:v>
                </c:pt>
                <c:pt idx="673">
                  <c:v>65.483999999999995</c:v>
                </c:pt>
                <c:pt idx="674">
                  <c:v>65.366</c:v>
                </c:pt>
                <c:pt idx="675">
                  <c:v>65.388000000000005</c:v>
                </c:pt>
                <c:pt idx="676">
                  <c:v>65.382000000000005</c:v>
                </c:pt>
                <c:pt idx="677">
                  <c:v>65.301000000000002</c:v>
                </c:pt>
                <c:pt idx="678">
                  <c:v>65.257000000000005</c:v>
                </c:pt>
                <c:pt idx="679">
                  <c:v>65.486999999999995</c:v>
                </c:pt>
                <c:pt idx="680">
                  <c:v>65.234999999999999</c:v>
                </c:pt>
                <c:pt idx="681">
                  <c:v>65.552999999999997</c:v>
                </c:pt>
                <c:pt idx="682">
                  <c:v>65.34</c:v>
                </c:pt>
                <c:pt idx="683">
                  <c:v>65.317000000000007</c:v>
                </c:pt>
                <c:pt idx="684">
                  <c:v>65.387</c:v>
                </c:pt>
                <c:pt idx="685">
                  <c:v>65.349000000000004</c:v>
                </c:pt>
                <c:pt idx="686">
                  <c:v>65.39</c:v>
                </c:pt>
                <c:pt idx="687">
                  <c:v>65.388000000000005</c:v>
                </c:pt>
                <c:pt idx="688">
                  <c:v>65.268000000000001</c:v>
                </c:pt>
                <c:pt idx="689">
                  <c:v>65.17</c:v>
                </c:pt>
                <c:pt idx="690">
                  <c:v>65.320999999999998</c:v>
                </c:pt>
                <c:pt idx="691">
                  <c:v>65.421999999999997</c:v>
                </c:pt>
                <c:pt idx="692">
                  <c:v>65.210999999999999</c:v>
                </c:pt>
                <c:pt idx="693">
                  <c:v>65.272000000000006</c:v>
                </c:pt>
                <c:pt idx="694">
                  <c:v>65.251000000000005</c:v>
                </c:pt>
                <c:pt idx="695">
                  <c:v>65.397000000000006</c:v>
                </c:pt>
                <c:pt idx="696">
                  <c:v>65.244</c:v>
                </c:pt>
                <c:pt idx="697">
                  <c:v>65.326999999999998</c:v>
                </c:pt>
                <c:pt idx="698">
                  <c:v>65.375</c:v>
                </c:pt>
                <c:pt idx="699">
                  <c:v>65.162000000000006</c:v>
                </c:pt>
                <c:pt idx="700">
                  <c:v>65.212999999999994</c:v>
                </c:pt>
                <c:pt idx="701">
                  <c:v>65.358000000000004</c:v>
                </c:pt>
                <c:pt idx="702">
                  <c:v>65.245999999999995</c:v>
                </c:pt>
                <c:pt idx="703">
                  <c:v>65.099999999999994</c:v>
                </c:pt>
                <c:pt idx="704">
                  <c:v>65.046999999999997</c:v>
                </c:pt>
                <c:pt idx="705">
                  <c:v>65.245000000000005</c:v>
                </c:pt>
                <c:pt idx="706">
                  <c:v>65.329000000000008</c:v>
                </c:pt>
                <c:pt idx="707">
                  <c:v>65.155000000000001</c:v>
                </c:pt>
                <c:pt idx="708">
                  <c:v>65.234999999999999</c:v>
                </c:pt>
                <c:pt idx="709">
                  <c:v>65.034999999999997</c:v>
                </c:pt>
                <c:pt idx="710">
                  <c:v>65.400999999999996</c:v>
                </c:pt>
                <c:pt idx="711">
                  <c:v>65.227999999999994</c:v>
                </c:pt>
                <c:pt idx="712">
                  <c:v>65.138000000000005</c:v>
                </c:pt>
                <c:pt idx="713">
                  <c:v>65.195000000000007</c:v>
                </c:pt>
                <c:pt idx="714">
                  <c:v>65.171999999999997</c:v>
                </c:pt>
                <c:pt idx="715">
                  <c:v>65.158000000000001</c:v>
                </c:pt>
                <c:pt idx="716">
                  <c:v>65.108999999999995</c:v>
                </c:pt>
                <c:pt idx="717">
                  <c:v>65.164000000000001</c:v>
                </c:pt>
                <c:pt idx="718">
                  <c:v>64.873000000000005</c:v>
                </c:pt>
                <c:pt idx="719">
                  <c:v>65.287000000000006</c:v>
                </c:pt>
                <c:pt idx="720">
                  <c:v>65.111000000000004</c:v>
                </c:pt>
                <c:pt idx="721">
                  <c:v>65.138000000000005</c:v>
                </c:pt>
                <c:pt idx="722">
                  <c:v>65.168999999999997</c:v>
                </c:pt>
                <c:pt idx="723">
                  <c:v>65.274000000000001</c:v>
                </c:pt>
                <c:pt idx="724">
                  <c:v>65.179000000000002</c:v>
                </c:pt>
                <c:pt idx="725">
                  <c:v>65.242000000000004</c:v>
                </c:pt>
                <c:pt idx="726">
                  <c:v>65.073999999999998</c:v>
                </c:pt>
                <c:pt idx="727">
                  <c:v>64.968999999999994</c:v>
                </c:pt>
                <c:pt idx="728">
                  <c:v>65.097999999999999</c:v>
                </c:pt>
                <c:pt idx="729">
                  <c:v>65.042000000000002</c:v>
                </c:pt>
                <c:pt idx="730">
                  <c:v>65.117999999999995</c:v>
                </c:pt>
                <c:pt idx="731">
                  <c:v>65.024000000000001</c:v>
                </c:pt>
                <c:pt idx="732">
                  <c:v>65.122</c:v>
                </c:pt>
                <c:pt idx="733">
                  <c:v>64.965000000000003</c:v>
                </c:pt>
                <c:pt idx="734">
                  <c:v>64.998999999999995</c:v>
                </c:pt>
                <c:pt idx="735">
                  <c:v>65.120999999999995</c:v>
                </c:pt>
                <c:pt idx="736">
                  <c:v>65.146000000000001</c:v>
                </c:pt>
                <c:pt idx="737">
                  <c:v>65.045000000000002</c:v>
                </c:pt>
                <c:pt idx="738">
                  <c:v>64.924999999999997</c:v>
                </c:pt>
                <c:pt idx="739">
                  <c:v>65.155000000000001</c:v>
                </c:pt>
                <c:pt idx="740">
                  <c:v>65.097999999999999</c:v>
                </c:pt>
                <c:pt idx="741">
                  <c:v>65.233999999999995</c:v>
                </c:pt>
                <c:pt idx="742">
                  <c:v>65.031000000000006</c:v>
                </c:pt>
                <c:pt idx="743">
                  <c:v>65.03</c:v>
                </c:pt>
                <c:pt idx="744">
                  <c:v>65.025000000000006</c:v>
                </c:pt>
                <c:pt idx="745">
                  <c:v>64.870999999999995</c:v>
                </c:pt>
                <c:pt idx="746">
                  <c:v>64.936000000000007</c:v>
                </c:pt>
                <c:pt idx="747">
                  <c:v>65.040000000000006</c:v>
                </c:pt>
                <c:pt idx="748">
                  <c:v>64.992000000000004</c:v>
                </c:pt>
                <c:pt idx="749">
                  <c:v>64.954000000000008</c:v>
                </c:pt>
                <c:pt idx="750">
                  <c:v>65.057000000000002</c:v>
                </c:pt>
                <c:pt idx="751">
                  <c:v>65.004999999999995</c:v>
                </c:pt>
                <c:pt idx="752">
                  <c:v>64.924999999999997</c:v>
                </c:pt>
                <c:pt idx="753">
                  <c:v>64.991</c:v>
                </c:pt>
                <c:pt idx="754">
                  <c:v>64.974999999999994</c:v>
                </c:pt>
                <c:pt idx="755">
                  <c:v>65.004999999999995</c:v>
                </c:pt>
                <c:pt idx="756">
                  <c:v>64.959999999999994</c:v>
                </c:pt>
                <c:pt idx="757">
                  <c:v>65.090999999999994</c:v>
                </c:pt>
                <c:pt idx="758">
                  <c:v>65.055999999999997</c:v>
                </c:pt>
                <c:pt idx="759">
                  <c:v>64.948999999999998</c:v>
                </c:pt>
                <c:pt idx="760">
                  <c:v>64.876999999999995</c:v>
                </c:pt>
                <c:pt idx="761">
                  <c:v>64.876999999999995</c:v>
                </c:pt>
                <c:pt idx="762">
                  <c:v>64.939000000000007</c:v>
                </c:pt>
                <c:pt idx="763">
                  <c:v>64.861999999999995</c:v>
                </c:pt>
                <c:pt idx="764">
                  <c:v>64.899000000000001</c:v>
                </c:pt>
                <c:pt idx="765">
                  <c:v>64.888999999999996</c:v>
                </c:pt>
                <c:pt idx="766">
                  <c:v>64.807000000000002</c:v>
                </c:pt>
                <c:pt idx="767">
                  <c:v>64.825000000000003</c:v>
                </c:pt>
                <c:pt idx="768">
                  <c:v>64.679000000000002</c:v>
                </c:pt>
                <c:pt idx="769">
                  <c:v>64.912999999999997</c:v>
                </c:pt>
                <c:pt idx="770">
                  <c:v>64.801000000000002</c:v>
                </c:pt>
                <c:pt idx="771">
                  <c:v>64.852999999999994</c:v>
                </c:pt>
                <c:pt idx="772">
                  <c:v>64.864000000000004</c:v>
                </c:pt>
                <c:pt idx="773">
                  <c:v>64.98</c:v>
                </c:pt>
                <c:pt idx="774">
                  <c:v>64.826999999999998</c:v>
                </c:pt>
                <c:pt idx="775">
                  <c:v>64.822000000000003</c:v>
                </c:pt>
                <c:pt idx="776">
                  <c:v>64.912999999999997</c:v>
                </c:pt>
                <c:pt idx="777">
                  <c:v>64.884</c:v>
                </c:pt>
                <c:pt idx="778">
                  <c:v>64.923000000000002</c:v>
                </c:pt>
                <c:pt idx="779">
                  <c:v>64.849999999999994</c:v>
                </c:pt>
                <c:pt idx="780">
                  <c:v>64.929000000000002</c:v>
                </c:pt>
                <c:pt idx="781">
                  <c:v>64.936999999999998</c:v>
                </c:pt>
                <c:pt idx="782">
                  <c:v>64.875</c:v>
                </c:pt>
                <c:pt idx="783">
                  <c:v>64.757999999999996</c:v>
                </c:pt>
                <c:pt idx="784">
                  <c:v>64.680999999999997</c:v>
                </c:pt>
                <c:pt idx="785">
                  <c:v>64.968999999999994</c:v>
                </c:pt>
                <c:pt idx="786">
                  <c:v>64.748000000000005</c:v>
                </c:pt>
                <c:pt idx="787">
                  <c:v>64.715000000000003</c:v>
                </c:pt>
                <c:pt idx="788">
                  <c:v>64.971000000000004</c:v>
                </c:pt>
                <c:pt idx="789">
                  <c:v>64.927999999999997</c:v>
                </c:pt>
                <c:pt idx="790">
                  <c:v>64.822000000000003</c:v>
                </c:pt>
                <c:pt idx="791">
                  <c:v>64.805000000000007</c:v>
                </c:pt>
                <c:pt idx="792">
                  <c:v>64.738</c:v>
                </c:pt>
                <c:pt idx="793">
                  <c:v>64.846999999999994</c:v>
                </c:pt>
                <c:pt idx="794">
                  <c:v>64.772999999999996</c:v>
                </c:pt>
                <c:pt idx="795">
                  <c:v>64.834999999999994</c:v>
                </c:pt>
                <c:pt idx="796">
                  <c:v>64.741</c:v>
                </c:pt>
                <c:pt idx="797">
                  <c:v>64.837999999999994</c:v>
                </c:pt>
                <c:pt idx="798">
                  <c:v>64.897999999999996</c:v>
                </c:pt>
                <c:pt idx="799">
                  <c:v>64.923000000000002</c:v>
                </c:pt>
                <c:pt idx="800">
                  <c:v>64.799000000000007</c:v>
                </c:pt>
                <c:pt idx="801">
                  <c:v>64.772999999999996</c:v>
                </c:pt>
                <c:pt idx="802">
                  <c:v>64.891000000000005</c:v>
                </c:pt>
                <c:pt idx="803">
                  <c:v>64.799000000000007</c:v>
                </c:pt>
                <c:pt idx="804">
                  <c:v>64.727000000000004</c:v>
                </c:pt>
                <c:pt idx="805">
                  <c:v>64.843000000000004</c:v>
                </c:pt>
                <c:pt idx="806">
                  <c:v>64.727999999999994</c:v>
                </c:pt>
                <c:pt idx="807">
                  <c:v>64.724999999999994</c:v>
                </c:pt>
                <c:pt idx="808">
                  <c:v>64.727999999999994</c:v>
                </c:pt>
                <c:pt idx="809">
                  <c:v>64.823000000000008</c:v>
                </c:pt>
                <c:pt idx="810">
                  <c:v>64.628</c:v>
                </c:pt>
                <c:pt idx="811">
                  <c:v>64.798000000000002</c:v>
                </c:pt>
                <c:pt idx="812">
                  <c:v>64.712999999999994</c:v>
                </c:pt>
                <c:pt idx="813">
                  <c:v>64.846999999999994</c:v>
                </c:pt>
                <c:pt idx="814">
                  <c:v>64.819000000000003</c:v>
                </c:pt>
                <c:pt idx="815">
                  <c:v>64.558000000000007</c:v>
                </c:pt>
                <c:pt idx="816">
                  <c:v>64.677000000000007</c:v>
                </c:pt>
                <c:pt idx="817">
                  <c:v>64.814999999999998</c:v>
                </c:pt>
                <c:pt idx="818">
                  <c:v>64.676000000000002</c:v>
                </c:pt>
                <c:pt idx="819">
                  <c:v>64.55</c:v>
                </c:pt>
                <c:pt idx="820">
                  <c:v>64.581999999999994</c:v>
                </c:pt>
                <c:pt idx="821">
                  <c:v>64.707999999999998</c:v>
                </c:pt>
                <c:pt idx="822">
                  <c:v>64.747</c:v>
                </c:pt>
                <c:pt idx="823">
                  <c:v>64.646000000000001</c:v>
                </c:pt>
                <c:pt idx="824">
                  <c:v>64.644999999999996</c:v>
                </c:pt>
                <c:pt idx="825">
                  <c:v>64.641000000000005</c:v>
                </c:pt>
                <c:pt idx="826">
                  <c:v>64.558000000000007</c:v>
                </c:pt>
                <c:pt idx="827">
                  <c:v>64.587000000000003</c:v>
                </c:pt>
                <c:pt idx="828">
                  <c:v>64.703000000000003</c:v>
                </c:pt>
                <c:pt idx="829">
                  <c:v>64.561000000000007</c:v>
                </c:pt>
                <c:pt idx="830">
                  <c:v>64.635999999999996</c:v>
                </c:pt>
                <c:pt idx="831">
                  <c:v>64.603999999999999</c:v>
                </c:pt>
                <c:pt idx="832">
                  <c:v>64.480999999999995</c:v>
                </c:pt>
                <c:pt idx="833">
                  <c:v>64.588999999999999</c:v>
                </c:pt>
                <c:pt idx="834">
                  <c:v>64.638000000000005</c:v>
                </c:pt>
                <c:pt idx="835">
                  <c:v>64.522999999999996</c:v>
                </c:pt>
                <c:pt idx="836">
                  <c:v>64.713999999999999</c:v>
                </c:pt>
                <c:pt idx="837">
                  <c:v>64.656000000000006</c:v>
                </c:pt>
                <c:pt idx="838">
                  <c:v>64.525999999999996</c:v>
                </c:pt>
                <c:pt idx="839">
                  <c:v>64.406999999999996</c:v>
                </c:pt>
                <c:pt idx="840">
                  <c:v>64.736999999999995</c:v>
                </c:pt>
                <c:pt idx="841">
                  <c:v>64.727000000000004</c:v>
                </c:pt>
                <c:pt idx="842">
                  <c:v>64.703000000000003</c:v>
                </c:pt>
                <c:pt idx="843">
                  <c:v>64.366</c:v>
                </c:pt>
                <c:pt idx="844">
                  <c:v>64.680999999999997</c:v>
                </c:pt>
                <c:pt idx="845">
                  <c:v>64.635999999999996</c:v>
                </c:pt>
                <c:pt idx="846">
                  <c:v>64.430000000000007</c:v>
                </c:pt>
                <c:pt idx="847">
                  <c:v>64.656000000000006</c:v>
                </c:pt>
                <c:pt idx="848">
                  <c:v>64.632999999999996</c:v>
                </c:pt>
                <c:pt idx="849">
                  <c:v>64.394000000000005</c:v>
                </c:pt>
                <c:pt idx="850">
                  <c:v>64.641999999999996</c:v>
                </c:pt>
                <c:pt idx="851">
                  <c:v>64.557000000000002</c:v>
                </c:pt>
                <c:pt idx="852">
                  <c:v>64.611999999999995</c:v>
                </c:pt>
                <c:pt idx="853">
                  <c:v>64.56</c:v>
                </c:pt>
                <c:pt idx="854">
                  <c:v>64.649000000000001</c:v>
                </c:pt>
                <c:pt idx="855">
                  <c:v>64.397999999999996</c:v>
                </c:pt>
                <c:pt idx="856">
                  <c:v>64.575000000000003</c:v>
                </c:pt>
                <c:pt idx="857">
                  <c:v>64.575000000000003</c:v>
                </c:pt>
                <c:pt idx="858">
                  <c:v>64.343000000000004</c:v>
                </c:pt>
                <c:pt idx="859">
                  <c:v>64.491</c:v>
                </c:pt>
                <c:pt idx="860">
                  <c:v>64.570000000000007</c:v>
                </c:pt>
                <c:pt idx="861">
                  <c:v>64.542000000000002</c:v>
                </c:pt>
                <c:pt idx="862">
                  <c:v>64.478999999999999</c:v>
                </c:pt>
                <c:pt idx="863">
                  <c:v>64.701999999999998</c:v>
                </c:pt>
                <c:pt idx="864">
                  <c:v>64.573999999999998</c:v>
                </c:pt>
                <c:pt idx="865">
                  <c:v>64.567999999999998</c:v>
                </c:pt>
                <c:pt idx="866">
                  <c:v>64.504999999999995</c:v>
                </c:pt>
                <c:pt idx="867">
                  <c:v>64.385999999999996</c:v>
                </c:pt>
                <c:pt idx="868">
                  <c:v>64.471000000000004</c:v>
                </c:pt>
                <c:pt idx="869">
                  <c:v>64.563000000000002</c:v>
                </c:pt>
                <c:pt idx="870">
                  <c:v>64.515000000000001</c:v>
                </c:pt>
                <c:pt idx="871">
                  <c:v>64.494</c:v>
                </c:pt>
                <c:pt idx="872">
                  <c:v>64.421000000000006</c:v>
                </c:pt>
                <c:pt idx="873">
                  <c:v>64.334000000000003</c:v>
                </c:pt>
                <c:pt idx="874">
                  <c:v>64.575000000000003</c:v>
                </c:pt>
                <c:pt idx="875">
                  <c:v>64.424000000000007</c:v>
                </c:pt>
                <c:pt idx="876">
                  <c:v>64.483000000000004</c:v>
                </c:pt>
                <c:pt idx="877">
                  <c:v>64.265000000000001</c:v>
                </c:pt>
                <c:pt idx="878">
                  <c:v>64.388999999999996</c:v>
                </c:pt>
                <c:pt idx="879">
                  <c:v>64.409000000000006</c:v>
                </c:pt>
                <c:pt idx="880">
                  <c:v>64.307000000000002</c:v>
                </c:pt>
                <c:pt idx="881">
                  <c:v>64.463999999999999</c:v>
                </c:pt>
                <c:pt idx="882">
                  <c:v>64.384</c:v>
                </c:pt>
                <c:pt idx="883">
                  <c:v>64.573000000000008</c:v>
                </c:pt>
                <c:pt idx="884">
                  <c:v>64.477999999999994</c:v>
                </c:pt>
                <c:pt idx="885">
                  <c:v>64.427999999999997</c:v>
                </c:pt>
                <c:pt idx="886">
                  <c:v>64.442999999999998</c:v>
                </c:pt>
                <c:pt idx="887">
                  <c:v>64.375</c:v>
                </c:pt>
                <c:pt idx="888">
                  <c:v>64.409000000000006</c:v>
                </c:pt>
                <c:pt idx="889">
                  <c:v>64.424000000000007</c:v>
                </c:pt>
                <c:pt idx="890">
                  <c:v>64.453000000000003</c:v>
                </c:pt>
                <c:pt idx="891">
                  <c:v>64.293999999999997</c:v>
                </c:pt>
                <c:pt idx="892">
                  <c:v>64.486999999999995</c:v>
                </c:pt>
                <c:pt idx="893">
                  <c:v>64.451999999999998</c:v>
                </c:pt>
                <c:pt idx="894">
                  <c:v>64.332999999999998</c:v>
                </c:pt>
                <c:pt idx="895">
                  <c:v>64.222999999999999</c:v>
                </c:pt>
                <c:pt idx="896">
                  <c:v>64.337999999999994</c:v>
                </c:pt>
                <c:pt idx="897">
                  <c:v>64.391000000000005</c:v>
                </c:pt>
                <c:pt idx="898">
                  <c:v>64.448000000000008</c:v>
                </c:pt>
                <c:pt idx="899">
                  <c:v>64.372</c:v>
                </c:pt>
                <c:pt idx="900">
                  <c:v>64.251999999999995</c:v>
                </c:pt>
                <c:pt idx="901">
                  <c:v>64.320000000000007</c:v>
                </c:pt>
                <c:pt idx="902">
                  <c:v>64.33</c:v>
                </c:pt>
                <c:pt idx="903">
                  <c:v>64.375</c:v>
                </c:pt>
                <c:pt idx="904">
                  <c:v>64.254999999999995</c:v>
                </c:pt>
                <c:pt idx="905">
                  <c:v>64.271000000000001</c:v>
                </c:pt>
                <c:pt idx="906">
                  <c:v>64.361999999999995</c:v>
                </c:pt>
                <c:pt idx="907">
                  <c:v>64.286000000000001</c:v>
                </c:pt>
                <c:pt idx="908">
                  <c:v>64.296000000000006</c:v>
                </c:pt>
                <c:pt idx="909">
                  <c:v>64.165000000000006</c:v>
                </c:pt>
                <c:pt idx="910">
                  <c:v>64.177999999999997</c:v>
                </c:pt>
                <c:pt idx="911">
                  <c:v>64.364000000000004</c:v>
                </c:pt>
                <c:pt idx="912">
                  <c:v>64.382000000000005</c:v>
                </c:pt>
                <c:pt idx="913">
                  <c:v>64.329000000000008</c:v>
                </c:pt>
                <c:pt idx="914">
                  <c:v>64.165000000000006</c:v>
                </c:pt>
                <c:pt idx="915">
                  <c:v>64.247</c:v>
                </c:pt>
                <c:pt idx="916">
                  <c:v>64.400999999999996</c:v>
                </c:pt>
                <c:pt idx="917">
                  <c:v>64.25</c:v>
                </c:pt>
                <c:pt idx="918">
                  <c:v>64.367000000000004</c:v>
                </c:pt>
                <c:pt idx="919">
                  <c:v>64.192999999999998</c:v>
                </c:pt>
                <c:pt idx="920">
                  <c:v>64.352000000000004</c:v>
                </c:pt>
                <c:pt idx="921">
                  <c:v>64.281999999999996</c:v>
                </c:pt>
                <c:pt idx="922">
                  <c:v>64.138000000000005</c:v>
                </c:pt>
                <c:pt idx="923">
                  <c:v>64.195999999999998</c:v>
                </c:pt>
                <c:pt idx="924">
                  <c:v>64.241</c:v>
                </c:pt>
                <c:pt idx="925">
                  <c:v>64.325000000000003</c:v>
                </c:pt>
                <c:pt idx="926">
                  <c:v>64.317000000000007</c:v>
                </c:pt>
                <c:pt idx="927">
                  <c:v>64.266999999999996</c:v>
                </c:pt>
                <c:pt idx="928">
                  <c:v>64.195000000000007</c:v>
                </c:pt>
                <c:pt idx="929">
                  <c:v>64.048000000000002</c:v>
                </c:pt>
                <c:pt idx="930">
                  <c:v>64.247</c:v>
                </c:pt>
                <c:pt idx="931">
                  <c:v>64.081999999999994</c:v>
                </c:pt>
                <c:pt idx="932">
                  <c:v>64.198999999999998</c:v>
                </c:pt>
                <c:pt idx="933">
                  <c:v>64.114999999999995</c:v>
                </c:pt>
                <c:pt idx="934">
                  <c:v>64.265000000000001</c:v>
                </c:pt>
                <c:pt idx="935">
                  <c:v>64.177000000000007</c:v>
                </c:pt>
                <c:pt idx="936">
                  <c:v>64.158000000000001</c:v>
                </c:pt>
                <c:pt idx="937">
                  <c:v>64.171999999999997</c:v>
                </c:pt>
                <c:pt idx="938">
                  <c:v>64.195999999999998</c:v>
                </c:pt>
                <c:pt idx="939">
                  <c:v>64.33</c:v>
                </c:pt>
                <c:pt idx="940">
                  <c:v>63.948999999999998</c:v>
                </c:pt>
                <c:pt idx="941">
                  <c:v>64.198999999999998</c:v>
                </c:pt>
                <c:pt idx="942">
                  <c:v>63.95</c:v>
                </c:pt>
                <c:pt idx="943">
                  <c:v>64.125</c:v>
                </c:pt>
                <c:pt idx="944">
                  <c:v>64.040999999999997</c:v>
                </c:pt>
                <c:pt idx="945">
                  <c:v>64.049000000000007</c:v>
                </c:pt>
                <c:pt idx="946">
                  <c:v>64.134</c:v>
                </c:pt>
                <c:pt idx="947">
                  <c:v>64.23</c:v>
                </c:pt>
                <c:pt idx="948">
                  <c:v>64.167000000000002</c:v>
                </c:pt>
                <c:pt idx="949">
                  <c:v>64.144000000000005</c:v>
                </c:pt>
                <c:pt idx="950">
                  <c:v>64.063000000000002</c:v>
                </c:pt>
                <c:pt idx="951">
                  <c:v>64.036000000000001</c:v>
                </c:pt>
                <c:pt idx="952">
                  <c:v>64.135000000000005</c:v>
                </c:pt>
                <c:pt idx="953">
                  <c:v>64.126999999999995</c:v>
                </c:pt>
                <c:pt idx="954">
                  <c:v>64.144000000000005</c:v>
                </c:pt>
                <c:pt idx="955">
                  <c:v>64.009</c:v>
                </c:pt>
                <c:pt idx="956">
                  <c:v>64.031000000000006</c:v>
                </c:pt>
                <c:pt idx="957">
                  <c:v>64.134</c:v>
                </c:pt>
                <c:pt idx="958">
                  <c:v>63.962999999999994</c:v>
                </c:pt>
                <c:pt idx="959">
                  <c:v>64.091999999999999</c:v>
                </c:pt>
                <c:pt idx="960">
                  <c:v>64.132000000000005</c:v>
                </c:pt>
                <c:pt idx="961">
                  <c:v>64.037000000000006</c:v>
                </c:pt>
                <c:pt idx="962">
                  <c:v>64.206000000000003</c:v>
                </c:pt>
                <c:pt idx="963">
                  <c:v>63.977999999999994</c:v>
                </c:pt>
                <c:pt idx="964">
                  <c:v>63.986000000000004</c:v>
                </c:pt>
                <c:pt idx="965">
                  <c:v>64.072000000000003</c:v>
                </c:pt>
                <c:pt idx="966">
                  <c:v>64.028999999999996</c:v>
                </c:pt>
                <c:pt idx="967">
                  <c:v>64.084000000000003</c:v>
                </c:pt>
                <c:pt idx="968">
                  <c:v>64.028000000000006</c:v>
                </c:pt>
                <c:pt idx="969">
                  <c:v>64.042000000000002</c:v>
                </c:pt>
                <c:pt idx="970">
                  <c:v>64.113</c:v>
                </c:pt>
                <c:pt idx="971">
                  <c:v>64.03</c:v>
                </c:pt>
                <c:pt idx="972">
                  <c:v>63.942000000000007</c:v>
                </c:pt>
                <c:pt idx="973">
                  <c:v>64.043999999999997</c:v>
                </c:pt>
                <c:pt idx="974">
                  <c:v>64.073999999999998</c:v>
                </c:pt>
                <c:pt idx="975">
                  <c:v>64.016000000000005</c:v>
                </c:pt>
                <c:pt idx="976">
                  <c:v>64.013000000000005</c:v>
                </c:pt>
                <c:pt idx="977">
                  <c:v>63.912999999999997</c:v>
                </c:pt>
                <c:pt idx="978">
                  <c:v>64.034999999999997</c:v>
                </c:pt>
                <c:pt idx="979">
                  <c:v>63.954999999999998</c:v>
                </c:pt>
                <c:pt idx="980">
                  <c:v>64.018000000000001</c:v>
                </c:pt>
                <c:pt idx="981">
                  <c:v>64.097999999999999</c:v>
                </c:pt>
                <c:pt idx="982">
                  <c:v>64.076000000000008</c:v>
                </c:pt>
                <c:pt idx="983">
                  <c:v>64.043000000000006</c:v>
                </c:pt>
                <c:pt idx="984">
                  <c:v>63.962999999999994</c:v>
                </c:pt>
                <c:pt idx="985">
                  <c:v>63.875</c:v>
                </c:pt>
                <c:pt idx="986">
                  <c:v>64.034999999999997</c:v>
                </c:pt>
                <c:pt idx="987">
                  <c:v>64.010000000000005</c:v>
                </c:pt>
                <c:pt idx="988">
                  <c:v>63.941000000000003</c:v>
                </c:pt>
                <c:pt idx="989">
                  <c:v>63.894999999999996</c:v>
                </c:pt>
                <c:pt idx="990">
                  <c:v>63.903999999999996</c:v>
                </c:pt>
                <c:pt idx="991">
                  <c:v>63.971000000000004</c:v>
                </c:pt>
                <c:pt idx="992">
                  <c:v>63.885999999999996</c:v>
                </c:pt>
                <c:pt idx="993">
                  <c:v>63.992999999999995</c:v>
                </c:pt>
                <c:pt idx="994">
                  <c:v>63.942000000000007</c:v>
                </c:pt>
                <c:pt idx="995">
                  <c:v>63.843999999999994</c:v>
                </c:pt>
                <c:pt idx="996">
                  <c:v>63.819000000000003</c:v>
                </c:pt>
                <c:pt idx="997">
                  <c:v>63.817000000000007</c:v>
                </c:pt>
                <c:pt idx="998">
                  <c:v>63.899000000000001</c:v>
                </c:pt>
                <c:pt idx="999">
                  <c:v>63.873999999999995</c:v>
                </c:pt>
                <c:pt idx="1000">
                  <c:v>63.869</c:v>
                </c:pt>
                <c:pt idx="1001">
                  <c:v>63.814000000000007</c:v>
                </c:pt>
                <c:pt idx="1002">
                  <c:v>63.95</c:v>
                </c:pt>
                <c:pt idx="1003">
                  <c:v>63.995999999999995</c:v>
                </c:pt>
                <c:pt idx="1004">
                  <c:v>64.021000000000001</c:v>
                </c:pt>
                <c:pt idx="1005">
                  <c:v>63.885000000000005</c:v>
                </c:pt>
                <c:pt idx="1006">
                  <c:v>63.847999999999999</c:v>
                </c:pt>
                <c:pt idx="1007">
                  <c:v>63.968999999999994</c:v>
                </c:pt>
                <c:pt idx="1008">
                  <c:v>63.89</c:v>
                </c:pt>
                <c:pt idx="1009">
                  <c:v>64.003</c:v>
                </c:pt>
                <c:pt idx="1010">
                  <c:v>63.863</c:v>
                </c:pt>
                <c:pt idx="1011">
                  <c:v>63.756</c:v>
                </c:pt>
                <c:pt idx="1012">
                  <c:v>64.02</c:v>
                </c:pt>
                <c:pt idx="1013">
                  <c:v>63.945999999999998</c:v>
                </c:pt>
                <c:pt idx="1014">
                  <c:v>63.89</c:v>
                </c:pt>
                <c:pt idx="1015">
                  <c:v>63.784999999999997</c:v>
                </c:pt>
                <c:pt idx="1016">
                  <c:v>63.826000000000008</c:v>
                </c:pt>
                <c:pt idx="1017">
                  <c:v>63.822000000000003</c:v>
                </c:pt>
                <c:pt idx="1018">
                  <c:v>63.825000000000003</c:v>
                </c:pt>
                <c:pt idx="1019">
                  <c:v>63.927999999999997</c:v>
                </c:pt>
                <c:pt idx="1020">
                  <c:v>63.869</c:v>
                </c:pt>
                <c:pt idx="1021">
                  <c:v>64.052000000000007</c:v>
                </c:pt>
                <c:pt idx="1022">
                  <c:v>64.091999999999999</c:v>
                </c:pt>
                <c:pt idx="1023">
                  <c:v>63.942999999999998</c:v>
                </c:pt>
                <c:pt idx="1024">
                  <c:v>63.94</c:v>
                </c:pt>
                <c:pt idx="1025">
                  <c:v>63.948000000000008</c:v>
                </c:pt>
                <c:pt idx="1026">
                  <c:v>63.936000000000007</c:v>
                </c:pt>
                <c:pt idx="1027">
                  <c:v>64.007000000000005</c:v>
                </c:pt>
                <c:pt idx="1028">
                  <c:v>63.980999999999995</c:v>
                </c:pt>
                <c:pt idx="1029">
                  <c:v>63.972999999999999</c:v>
                </c:pt>
                <c:pt idx="1030">
                  <c:v>63.945000000000007</c:v>
                </c:pt>
                <c:pt idx="1031">
                  <c:v>63.944000000000003</c:v>
                </c:pt>
                <c:pt idx="1032">
                  <c:v>63.929000000000002</c:v>
                </c:pt>
                <c:pt idx="1033">
                  <c:v>63.906999999999996</c:v>
                </c:pt>
                <c:pt idx="1034">
                  <c:v>63.942999999999998</c:v>
                </c:pt>
                <c:pt idx="1035">
                  <c:v>63.968999999999994</c:v>
                </c:pt>
                <c:pt idx="1036">
                  <c:v>64.093000000000004</c:v>
                </c:pt>
                <c:pt idx="1037">
                  <c:v>63.954000000000008</c:v>
                </c:pt>
                <c:pt idx="1038">
                  <c:v>64.003</c:v>
                </c:pt>
                <c:pt idx="1039">
                  <c:v>63.938000000000002</c:v>
                </c:pt>
                <c:pt idx="1040">
                  <c:v>63.986000000000004</c:v>
                </c:pt>
                <c:pt idx="1041">
                  <c:v>63.823000000000008</c:v>
                </c:pt>
                <c:pt idx="1042">
                  <c:v>63.980000000000004</c:v>
                </c:pt>
                <c:pt idx="1043">
                  <c:v>63.790999999999997</c:v>
                </c:pt>
                <c:pt idx="1044">
                  <c:v>63.894000000000005</c:v>
                </c:pt>
                <c:pt idx="1045">
                  <c:v>63.900000000000006</c:v>
                </c:pt>
                <c:pt idx="1046">
                  <c:v>63.959000000000003</c:v>
                </c:pt>
                <c:pt idx="1047">
                  <c:v>63.92</c:v>
                </c:pt>
                <c:pt idx="1048">
                  <c:v>63.838999999999999</c:v>
                </c:pt>
                <c:pt idx="1049">
                  <c:v>63.715000000000003</c:v>
                </c:pt>
                <c:pt idx="1050">
                  <c:v>63.959999999999994</c:v>
                </c:pt>
                <c:pt idx="1051">
                  <c:v>63.804000000000002</c:v>
                </c:pt>
                <c:pt idx="1052">
                  <c:v>63.948999999999998</c:v>
                </c:pt>
                <c:pt idx="1053">
                  <c:v>63.695000000000007</c:v>
                </c:pt>
                <c:pt idx="1054">
                  <c:v>63.763000000000005</c:v>
                </c:pt>
                <c:pt idx="1055">
                  <c:v>63.881</c:v>
                </c:pt>
                <c:pt idx="1056">
                  <c:v>63.814999999999998</c:v>
                </c:pt>
                <c:pt idx="1057">
                  <c:v>63.730999999999995</c:v>
                </c:pt>
                <c:pt idx="1058">
                  <c:v>63.811999999999998</c:v>
                </c:pt>
                <c:pt idx="1059">
                  <c:v>63.858000000000004</c:v>
                </c:pt>
                <c:pt idx="1060">
                  <c:v>63.926000000000002</c:v>
                </c:pt>
                <c:pt idx="1061">
                  <c:v>63.879000000000005</c:v>
                </c:pt>
                <c:pt idx="1062">
                  <c:v>63.713999999999999</c:v>
                </c:pt>
                <c:pt idx="1063">
                  <c:v>63.924999999999997</c:v>
                </c:pt>
                <c:pt idx="1064">
                  <c:v>63.634</c:v>
                </c:pt>
                <c:pt idx="1065">
                  <c:v>63.881</c:v>
                </c:pt>
                <c:pt idx="1066">
                  <c:v>63.832999999999998</c:v>
                </c:pt>
                <c:pt idx="1067">
                  <c:v>63.765000000000001</c:v>
                </c:pt>
                <c:pt idx="1068">
                  <c:v>63.781000000000006</c:v>
                </c:pt>
                <c:pt idx="1069">
                  <c:v>63.731999999999999</c:v>
                </c:pt>
                <c:pt idx="1070">
                  <c:v>63.819000000000003</c:v>
                </c:pt>
                <c:pt idx="1071">
                  <c:v>63.664000000000001</c:v>
                </c:pt>
                <c:pt idx="1072">
                  <c:v>63.686000000000007</c:v>
                </c:pt>
                <c:pt idx="1073">
                  <c:v>63.689000000000007</c:v>
                </c:pt>
                <c:pt idx="1074">
                  <c:v>63.759</c:v>
                </c:pt>
                <c:pt idx="1075">
                  <c:v>63.626999999999995</c:v>
                </c:pt>
                <c:pt idx="1076">
                  <c:v>63.748000000000005</c:v>
                </c:pt>
                <c:pt idx="1077">
                  <c:v>63.671999999999997</c:v>
                </c:pt>
                <c:pt idx="1078">
                  <c:v>63.704999999999998</c:v>
                </c:pt>
                <c:pt idx="1079">
                  <c:v>63.692999999999998</c:v>
                </c:pt>
                <c:pt idx="1080">
                  <c:v>63.757999999999996</c:v>
                </c:pt>
                <c:pt idx="1081">
                  <c:v>63.69</c:v>
                </c:pt>
                <c:pt idx="1082">
                  <c:v>63.718000000000004</c:v>
                </c:pt>
                <c:pt idx="1083">
                  <c:v>63.765000000000001</c:v>
                </c:pt>
                <c:pt idx="1084">
                  <c:v>63.795000000000002</c:v>
                </c:pt>
                <c:pt idx="1085">
                  <c:v>63.671000000000006</c:v>
                </c:pt>
                <c:pt idx="1086">
                  <c:v>63.718999999999994</c:v>
                </c:pt>
                <c:pt idx="1087">
                  <c:v>63.644000000000005</c:v>
                </c:pt>
                <c:pt idx="1088">
                  <c:v>63.683000000000007</c:v>
                </c:pt>
                <c:pt idx="1089">
                  <c:v>63.78</c:v>
                </c:pt>
                <c:pt idx="1090">
                  <c:v>63.659000000000006</c:v>
                </c:pt>
                <c:pt idx="1091">
                  <c:v>63.650999999999996</c:v>
                </c:pt>
                <c:pt idx="1092">
                  <c:v>63.570000000000007</c:v>
                </c:pt>
                <c:pt idx="1093">
                  <c:v>63.689000000000007</c:v>
                </c:pt>
                <c:pt idx="1094">
                  <c:v>63.567999999999998</c:v>
                </c:pt>
                <c:pt idx="1095">
                  <c:v>63.715999999999994</c:v>
                </c:pt>
                <c:pt idx="1096">
                  <c:v>63.695999999999998</c:v>
                </c:pt>
                <c:pt idx="1097">
                  <c:v>63.593000000000004</c:v>
                </c:pt>
                <c:pt idx="1098">
                  <c:v>63.608999999999995</c:v>
                </c:pt>
                <c:pt idx="1099">
                  <c:v>63.792000000000002</c:v>
                </c:pt>
                <c:pt idx="1100">
                  <c:v>63.533000000000001</c:v>
                </c:pt>
                <c:pt idx="1101">
                  <c:v>63.709000000000003</c:v>
                </c:pt>
                <c:pt idx="1102">
                  <c:v>63.623999999999995</c:v>
                </c:pt>
                <c:pt idx="1103">
                  <c:v>63.814999999999998</c:v>
                </c:pt>
                <c:pt idx="1104">
                  <c:v>63.588999999999999</c:v>
                </c:pt>
                <c:pt idx="1105">
                  <c:v>63.664000000000001</c:v>
                </c:pt>
                <c:pt idx="1106">
                  <c:v>63.602999999999994</c:v>
                </c:pt>
                <c:pt idx="1107">
                  <c:v>63.518000000000001</c:v>
                </c:pt>
                <c:pt idx="1108">
                  <c:v>63.766000000000005</c:v>
                </c:pt>
                <c:pt idx="1109">
                  <c:v>63.554000000000002</c:v>
                </c:pt>
                <c:pt idx="1110">
                  <c:v>63.554000000000002</c:v>
                </c:pt>
                <c:pt idx="1111">
                  <c:v>63.759</c:v>
                </c:pt>
                <c:pt idx="1112">
                  <c:v>63.55</c:v>
                </c:pt>
                <c:pt idx="1113">
                  <c:v>63.703000000000003</c:v>
                </c:pt>
                <c:pt idx="1114">
                  <c:v>63.581000000000003</c:v>
                </c:pt>
                <c:pt idx="1115">
                  <c:v>63.656999999999996</c:v>
                </c:pt>
                <c:pt idx="1116">
                  <c:v>63.703000000000003</c:v>
                </c:pt>
                <c:pt idx="1117">
                  <c:v>63.581000000000003</c:v>
                </c:pt>
                <c:pt idx="1118">
                  <c:v>63.656999999999996</c:v>
                </c:pt>
                <c:pt idx="1119">
                  <c:v>63.619</c:v>
                </c:pt>
                <c:pt idx="1120">
                  <c:v>63.759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 5mM EDTA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Sheet1!$D$2:$D$1122</c:f>
              <c:numCache>
                <c:formatCode>General</c:formatCode>
                <c:ptCount val="1121"/>
                <c:pt idx="0">
                  <c:v>70.057914285714304</c:v>
                </c:pt>
                <c:pt idx="1">
                  <c:v>69.545457142857202</c:v>
                </c:pt>
                <c:pt idx="2">
                  <c:v>69.033000000000001</c:v>
                </c:pt>
                <c:pt idx="3">
                  <c:v>68.5205428571429</c:v>
                </c:pt>
                <c:pt idx="4">
                  <c:v>68.008085714285698</c:v>
                </c:pt>
                <c:pt idx="5">
                  <c:v>67.495628571428597</c:v>
                </c:pt>
                <c:pt idx="6">
                  <c:v>66.98317142857141</c:v>
                </c:pt>
                <c:pt idx="7">
                  <c:v>66.470714285714308</c:v>
                </c:pt>
                <c:pt idx="8">
                  <c:v>65.958257142857093</c:v>
                </c:pt>
                <c:pt idx="9">
                  <c:v>65.445799999999991</c:v>
                </c:pt>
                <c:pt idx="10">
                  <c:v>64.93334285714289</c:v>
                </c:pt>
                <c:pt idx="11">
                  <c:v>64.420885714285703</c:v>
                </c:pt>
                <c:pt idx="12">
                  <c:v>63.908428571428601</c:v>
                </c:pt>
                <c:pt idx="13">
                  <c:v>63.3959714285714</c:v>
                </c:pt>
                <c:pt idx="14">
                  <c:v>62.883514285714298</c:v>
                </c:pt>
                <c:pt idx="15">
                  <c:v>62.371057142857097</c:v>
                </c:pt>
                <c:pt idx="16">
                  <c:v>61.858600000000003</c:v>
                </c:pt>
                <c:pt idx="17">
                  <c:v>61.366</c:v>
                </c:pt>
                <c:pt idx="18">
                  <c:v>60.874000000000002</c:v>
                </c:pt>
                <c:pt idx="19">
                  <c:v>60.232999999999997</c:v>
                </c:pt>
                <c:pt idx="20">
                  <c:v>59.8</c:v>
                </c:pt>
                <c:pt idx="21">
                  <c:v>59.317999999999998</c:v>
                </c:pt>
                <c:pt idx="22">
                  <c:v>58.798999999999999</c:v>
                </c:pt>
                <c:pt idx="23">
                  <c:v>58.405999999999999</c:v>
                </c:pt>
                <c:pt idx="24">
                  <c:v>57.762</c:v>
                </c:pt>
                <c:pt idx="25">
                  <c:v>57.19</c:v>
                </c:pt>
                <c:pt idx="26">
                  <c:v>56.759</c:v>
                </c:pt>
                <c:pt idx="27">
                  <c:v>56.508000000000003</c:v>
                </c:pt>
                <c:pt idx="28">
                  <c:v>56.225000000000001</c:v>
                </c:pt>
                <c:pt idx="29">
                  <c:v>55.883000000000003</c:v>
                </c:pt>
                <c:pt idx="30">
                  <c:v>55.148000000000003</c:v>
                </c:pt>
                <c:pt idx="31">
                  <c:v>55.151000000000003</c:v>
                </c:pt>
                <c:pt idx="32">
                  <c:v>54.908999999999999</c:v>
                </c:pt>
                <c:pt idx="33">
                  <c:v>54.624000000000002</c:v>
                </c:pt>
                <c:pt idx="34">
                  <c:v>54.27</c:v>
                </c:pt>
                <c:pt idx="35">
                  <c:v>54.220999999999997</c:v>
                </c:pt>
                <c:pt idx="36">
                  <c:v>54.034999999999997</c:v>
                </c:pt>
                <c:pt idx="37">
                  <c:v>53.863999999999997</c:v>
                </c:pt>
                <c:pt idx="38">
                  <c:v>53.570999999999998</c:v>
                </c:pt>
                <c:pt idx="39">
                  <c:v>53.581000000000003</c:v>
                </c:pt>
                <c:pt idx="40">
                  <c:v>53.356999999999999</c:v>
                </c:pt>
                <c:pt idx="41">
                  <c:v>53.26</c:v>
                </c:pt>
                <c:pt idx="42">
                  <c:v>53.113</c:v>
                </c:pt>
                <c:pt idx="43">
                  <c:v>53.186</c:v>
                </c:pt>
                <c:pt idx="44">
                  <c:v>52.8</c:v>
                </c:pt>
                <c:pt idx="45">
                  <c:v>52.531999999999996</c:v>
                </c:pt>
                <c:pt idx="46">
                  <c:v>52.482999999999997</c:v>
                </c:pt>
                <c:pt idx="47">
                  <c:v>52.237000000000002</c:v>
                </c:pt>
                <c:pt idx="48">
                  <c:v>52.121000000000002</c:v>
                </c:pt>
                <c:pt idx="49">
                  <c:v>52.168999999999997</c:v>
                </c:pt>
                <c:pt idx="50">
                  <c:v>51.999000000000002</c:v>
                </c:pt>
                <c:pt idx="51">
                  <c:v>51.94</c:v>
                </c:pt>
                <c:pt idx="52">
                  <c:v>51.796999999999997</c:v>
                </c:pt>
                <c:pt idx="53">
                  <c:v>51.802999999999997</c:v>
                </c:pt>
                <c:pt idx="54">
                  <c:v>51.771999999999998</c:v>
                </c:pt>
                <c:pt idx="55">
                  <c:v>51.734999999999999</c:v>
                </c:pt>
                <c:pt idx="56">
                  <c:v>51.720999999999997</c:v>
                </c:pt>
                <c:pt idx="57">
                  <c:v>51.453000000000003</c:v>
                </c:pt>
                <c:pt idx="58">
                  <c:v>51.594000000000001</c:v>
                </c:pt>
                <c:pt idx="59">
                  <c:v>51.51</c:v>
                </c:pt>
                <c:pt idx="60">
                  <c:v>51.499000000000002</c:v>
                </c:pt>
                <c:pt idx="61">
                  <c:v>51.351999999999997</c:v>
                </c:pt>
                <c:pt idx="62">
                  <c:v>51.295000000000002</c:v>
                </c:pt>
                <c:pt idx="63">
                  <c:v>51.283000000000001</c:v>
                </c:pt>
                <c:pt idx="64">
                  <c:v>51.246000000000002</c:v>
                </c:pt>
                <c:pt idx="65">
                  <c:v>51.317999999999998</c:v>
                </c:pt>
                <c:pt idx="66">
                  <c:v>51.417000000000002</c:v>
                </c:pt>
                <c:pt idx="67">
                  <c:v>51.332999999999998</c:v>
                </c:pt>
                <c:pt idx="68">
                  <c:v>51.328000000000003</c:v>
                </c:pt>
                <c:pt idx="69">
                  <c:v>51.322000000000003</c:v>
                </c:pt>
                <c:pt idx="70">
                  <c:v>51.496000000000002</c:v>
                </c:pt>
                <c:pt idx="71">
                  <c:v>51.134</c:v>
                </c:pt>
                <c:pt idx="72">
                  <c:v>51.143999999999998</c:v>
                </c:pt>
                <c:pt idx="73">
                  <c:v>51.026000000000003</c:v>
                </c:pt>
                <c:pt idx="74">
                  <c:v>50.948999999999998</c:v>
                </c:pt>
                <c:pt idx="75">
                  <c:v>51.027000000000001</c:v>
                </c:pt>
                <c:pt idx="76">
                  <c:v>51.01</c:v>
                </c:pt>
                <c:pt idx="77">
                  <c:v>50.902000000000001</c:v>
                </c:pt>
                <c:pt idx="78">
                  <c:v>50.737000000000002</c:v>
                </c:pt>
                <c:pt idx="79">
                  <c:v>50.808999999999997</c:v>
                </c:pt>
                <c:pt idx="80">
                  <c:v>50.767000000000003</c:v>
                </c:pt>
                <c:pt idx="81">
                  <c:v>50.793999999999997</c:v>
                </c:pt>
                <c:pt idx="82">
                  <c:v>50.728999999999999</c:v>
                </c:pt>
                <c:pt idx="83">
                  <c:v>50.616</c:v>
                </c:pt>
                <c:pt idx="84">
                  <c:v>50.506</c:v>
                </c:pt>
                <c:pt idx="85">
                  <c:v>50.593000000000004</c:v>
                </c:pt>
                <c:pt idx="86">
                  <c:v>50.482999999999997</c:v>
                </c:pt>
                <c:pt idx="87">
                  <c:v>50.381999999999998</c:v>
                </c:pt>
                <c:pt idx="88">
                  <c:v>50.347000000000001</c:v>
                </c:pt>
                <c:pt idx="89">
                  <c:v>50.179000000000002</c:v>
                </c:pt>
                <c:pt idx="90">
                  <c:v>50.165999999999997</c:v>
                </c:pt>
                <c:pt idx="91">
                  <c:v>50.311</c:v>
                </c:pt>
                <c:pt idx="92">
                  <c:v>50.180999999999997</c:v>
                </c:pt>
                <c:pt idx="93">
                  <c:v>50.231999999999999</c:v>
                </c:pt>
                <c:pt idx="94">
                  <c:v>50.207000000000001</c:v>
                </c:pt>
                <c:pt idx="95">
                  <c:v>50.25</c:v>
                </c:pt>
                <c:pt idx="96">
                  <c:v>50.027000000000001</c:v>
                </c:pt>
                <c:pt idx="97">
                  <c:v>50.05</c:v>
                </c:pt>
                <c:pt idx="98">
                  <c:v>49.938000000000002</c:v>
                </c:pt>
                <c:pt idx="99">
                  <c:v>49.933</c:v>
                </c:pt>
                <c:pt idx="100">
                  <c:v>49.988</c:v>
                </c:pt>
                <c:pt idx="101">
                  <c:v>49.853999999999999</c:v>
                </c:pt>
                <c:pt idx="102">
                  <c:v>49.884999999999998</c:v>
                </c:pt>
                <c:pt idx="103">
                  <c:v>50.040999999999997</c:v>
                </c:pt>
                <c:pt idx="104">
                  <c:v>49.752000000000002</c:v>
                </c:pt>
                <c:pt idx="105">
                  <c:v>49.845999999999997</c:v>
                </c:pt>
                <c:pt idx="106">
                  <c:v>49.837000000000003</c:v>
                </c:pt>
                <c:pt idx="107">
                  <c:v>49.902999999999999</c:v>
                </c:pt>
                <c:pt idx="108">
                  <c:v>49.741</c:v>
                </c:pt>
                <c:pt idx="109">
                  <c:v>49.737000000000002</c:v>
                </c:pt>
                <c:pt idx="110">
                  <c:v>49.735999999999997</c:v>
                </c:pt>
                <c:pt idx="111">
                  <c:v>49.718000000000004</c:v>
                </c:pt>
                <c:pt idx="112">
                  <c:v>49.808</c:v>
                </c:pt>
                <c:pt idx="113">
                  <c:v>49.82</c:v>
                </c:pt>
                <c:pt idx="114">
                  <c:v>49.823999999999998</c:v>
                </c:pt>
                <c:pt idx="115">
                  <c:v>49.662999999999997</c:v>
                </c:pt>
                <c:pt idx="116">
                  <c:v>49.820999999999998</c:v>
                </c:pt>
                <c:pt idx="117">
                  <c:v>49.878999999999998</c:v>
                </c:pt>
                <c:pt idx="118">
                  <c:v>49.648000000000003</c:v>
                </c:pt>
                <c:pt idx="119">
                  <c:v>49.704999999999998</c:v>
                </c:pt>
                <c:pt idx="120">
                  <c:v>49.667999999999999</c:v>
                </c:pt>
                <c:pt idx="121">
                  <c:v>49.685000000000002</c:v>
                </c:pt>
                <c:pt idx="122">
                  <c:v>49.756999999999998</c:v>
                </c:pt>
                <c:pt idx="123">
                  <c:v>49.670999999999999</c:v>
                </c:pt>
                <c:pt idx="124">
                  <c:v>49.664999999999999</c:v>
                </c:pt>
                <c:pt idx="125">
                  <c:v>49.609000000000002</c:v>
                </c:pt>
                <c:pt idx="126">
                  <c:v>49.692999999999998</c:v>
                </c:pt>
                <c:pt idx="127">
                  <c:v>49.551000000000002</c:v>
                </c:pt>
                <c:pt idx="128">
                  <c:v>49.637999999999998</c:v>
                </c:pt>
                <c:pt idx="129">
                  <c:v>49.667000000000002</c:v>
                </c:pt>
                <c:pt idx="130">
                  <c:v>49.698999999999998</c:v>
                </c:pt>
                <c:pt idx="131">
                  <c:v>49.695</c:v>
                </c:pt>
                <c:pt idx="132">
                  <c:v>49.651000000000003</c:v>
                </c:pt>
                <c:pt idx="133">
                  <c:v>49.604999999999997</c:v>
                </c:pt>
                <c:pt idx="134">
                  <c:v>49.688000000000002</c:v>
                </c:pt>
                <c:pt idx="135">
                  <c:v>49.639000000000003</c:v>
                </c:pt>
                <c:pt idx="136">
                  <c:v>49.55</c:v>
                </c:pt>
                <c:pt idx="137">
                  <c:v>49.588000000000001</c:v>
                </c:pt>
                <c:pt idx="138">
                  <c:v>49.442999999999998</c:v>
                </c:pt>
                <c:pt idx="139">
                  <c:v>49.585999999999999</c:v>
                </c:pt>
                <c:pt idx="140">
                  <c:v>49.634999999999998</c:v>
                </c:pt>
                <c:pt idx="141">
                  <c:v>49.709000000000003</c:v>
                </c:pt>
                <c:pt idx="142">
                  <c:v>49.511000000000003</c:v>
                </c:pt>
                <c:pt idx="143">
                  <c:v>49.491</c:v>
                </c:pt>
                <c:pt idx="144">
                  <c:v>49.616</c:v>
                </c:pt>
                <c:pt idx="145">
                  <c:v>49.462000000000003</c:v>
                </c:pt>
                <c:pt idx="146">
                  <c:v>49.557000000000002</c:v>
                </c:pt>
                <c:pt idx="147">
                  <c:v>49.594999999999999</c:v>
                </c:pt>
                <c:pt idx="148">
                  <c:v>49.558</c:v>
                </c:pt>
                <c:pt idx="149">
                  <c:v>49.606999999999999</c:v>
                </c:pt>
                <c:pt idx="150">
                  <c:v>49.658999999999999</c:v>
                </c:pt>
                <c:pt idx="151">
                  <c:v>49.537999999999997</c:v>
                </c:pt>
                <c:pt idx="152">
                  <c:v>49.442</c:v>
                </c:pt>
                <c:pt idx="153">
                  <c:v>49.476999999999997</c:v>
                </c:pt>
                <c:pt idx="154">
                  <c:v>49.53</c:v>
                </c:pt>
                <c:pt idx="155">
                  <c:v>49.469000000000001</c:v>
                </c:pt>
                <c:pt idx="156">
                  <c:v>49.496000000000002</c:v>
                </c:pt>
                <c:pt idx="157">
                  <c:v>49.359000000000002</c:v>
                </c:pt>
                <c:pt idx="158">
                  <c:v>49.572000000000003</c:v>
                </c:pt>
                <c:pt idx="159">
                  <c:v>49.500999999999998</c:v>
                </c:pt>
                <c:pt idx="160">
                  <c:v>49.518999999999998</c:v>
                </c:pt>
                <c:pt idx="161">
                  <c:v>49.475999999999999</c:v>
                </c:pt>
                <c:pt idx="162">
                  <c:v>49.456000000000003</c:v>
                </c:pt>
                <c:pt idx="163">
                  <c:v>49.600999999999999</c:v>
                </c:pt>
                <c:pt idx="164">
                  <c:v>49.302</c:v>
                </c:pt>
                <c:pt idx="165">
                  <c:v>49.493000000000002</c:v>
                </c:pt>
                <c:pt idx="166">
                  <c:v>49.347000000000001</c:v>
                </c:pt>
                <c:pt idx="167">
                  <c:v>49.503999999999998</c:v>
                </c:pt>
                <c:pt idx="168">
                  <c:v>49.473999999999997</c:v>
                </c:pt>
                <c:pt idx="169">
                  <c:v>49.454999999999998</c:v>
                </c:pt>
                <c:pt idx="170">
                  <c:v>49.475000000000001</c:v>
                </c:pt>
                <c:pt idx="171">
                  <c:v>49.389000000000003</c:v>
                </c:pt>
                <c:pt idx="172">
                  <c:v>49.345999999999997</c:v>
                </c:pt>
                <c:pt idx="173">
                  <c:v>49.526000000000003</c:v>
                </c:pt>
                <c:pt idx="174">
                  <c:v>49.301000000000002</c:v>
                </c:pt>
                <c:pt idx="175">
                  <c:v>49.514000000000003</c:v>
                </c:pt>
                <c:pt idx="176">
                  <c:v>49.392000000000003</c:v>
                </c:pt>
                <c:pt idx="177">
                  <c:v>49.369</c:v>
                </c:pt>
                <c:pt idx="178">
                  <c:v>49.537999999999997</c:v>
                </c:pt>
                <c:pt idx="179">
                  <c:v>49.38</c:v>
                </c:pt>
                <c:pt idx="180">
                  <c:v>49.427</c:v>
                </c:pt>
                <c:pt idx="181">
                  <c:v>49.377000000000002</c:v>
                </c:pt>
                <c:pt idx="182">
                  <c:v>49.381999999999998</c:v>
                </c:pt>
                <c:pt idx="183">
                  <c:v>49.408000000000001</c:v>
                </c:pt>
                <c:pt idx="184">
                  <c:v>49.43</c:v>
                </c:pt>
                <c:pt idx="185">
                  <c:v>49.374000000000002</c:v>
                </c:pt>
                <c:pt idx="186">
                  <c:v>49.429000000000002</c:v>
                </c:pt>
                <c:pt idx="187">
                  <c:v>49.436999999999998</c:v>
                </c:pt>
                <c:pt idx="188">
                  <c:v>49.35</c:v>
                </c:pt>
                <c:pt idx="189">
                  <c:v>49.417000000000002</c:v>
                </c:pt>
                <c:pt idx="190">
                  <c:v>49.329000000000001</c:v>
                </c:pt>
                <c:pt idx="191">
                  <c:v>49.393999999999998</c:v>
                </c:pt>
                <c:pt idx="192">
                  <c:v>49.360999999999997</c:v>
                </c:pt>
                <c:pt idx="193">
                  <c:v>49.351999999999997</c:v>
                </c:pt>
                <c:pt idx="194">
                  <c:v>49.463999999999999</c:v>
                </c:pt>
                <c:pt idx="195">
                  <c:v>49.276000000000003</c:v>
                </c:pt>
                <c:pt idx="196">
                  <c:v>49.52</c:v>
                </c:pt>
                <c:pt idx="197">
                  <c:v>49.274000000000001</c:v>
                </c:pt>
                <c:pt idx="198">
                  <c:v>49.533000000000001</c:v>
                </c:pt>
                <c:pt idx="199">
                  <c:v>49.338999999999999</c:v>
                </c:pt>
                <c:pt idx="200">
                  <c:v>49.353999999999999</c:v>
                </c:pt>
                <c:pt idx="201">
                  <c:v>49.289000000000001</c:v>
                </c:pt>
                <c:pt idx="202">
                  <c:v>49.268999999999998</c:v>
                </c:pt>
                <c:pt idx="203">
                  <c:v>49.335999999999999</c:v>
                </c:pt>
                <c:pt idx="204">
                  <c:v>49.323</c:v>
                </c:pt>
                <c:pt idx="205">
                  <c:v>49.390999999999998</c:v>
                </c:pt>
                <c:pt idx="206">
                  <c:v>49.284999999999997</c:v>
                </c:pt>
                <c:pt idx="207">
                  <c:v>49.28</c:v>
                </c:pt>
                <c:pt idx="208">
                  <c:v>49.162999999999997</c:v>
                </c:pt>
                <c:pt idx="209">
                  <c:v>49.283999999999999</c:v>
                </c:pt>
                <c:pt idx="210">
                  <c:v>49.204000000000001</c:v>
                </c:pt>
                <c:pt idx="211">
                  <c:v>49.298999999999999</c:v>
                </c:pt>
                <c:pt idx="212">
                  <c:v>49.386000000000003</c:v>
                </c:pt>
                <c:pt idx="213">
                  <c:v>49.3</c:v>
                </c:pt>
                <c:pt idx="214">
                  <c:v>49.335000000000001</c:v>
                </c:pt>
                <c:pt idx="215">
                  <c:v>49.36</c:v>
                </c:pt>
                <c:pt idx="216">
                  <c:v>49.393000000000001</c:v>
                </c:pt>
                <c:pt idx="217">
                  <c:v>49.286000000000001</c:v>
                </c:pt>
                <c:pt idx="218">
                  <c:v>49.344000000000001</c:v>
                </c:pt>
                <c:pt idx="219">
                  <c:v>49.289000000000001</c:v>
                </c:pt>
                <c:pt idx="220">
                  <c:v>49.234000000000002</c:v>
                </c:pt>
                <c:pt idx="221">
                  <c:v>49.206000000000003</c:v>
                </c:pt>
                <c:pt idx="222">
                  <c:v>49.404000000000003</c:v>
                </c:pt>
                <c:pt idx="223">
                  <c:v>49.259</c:v>
                </c:pt>
                <c:pt idx="224">
                  <c:v>49.295999999999999</c:v>
                </c:pt>
                <c:pt idx="225">
                  <c:v>49.305</c:v>
                </c:pt>
                <c:pt idx="226">
                  <c:v>49.271000000000001</c:v>
                </c:pt>
                <c:pt idx="227">
                  <c:v>49.18</c:v>
                </c:pt>
                <c:pt idx="228">
                  <c:v>49.238999999999997</c:v>
                </c:pt>
                <c:pt idx="229">
                  <c:v>49.198999999999998</c:v>
                </c:pt>
                <c:pt idx="230">
                  <c:v>49.417000000000002</c:v>
                </c:pt>
                <c:pt idx="231">
                  <c:v>49.195999999999998</c:v>
                </c:pt>
                <c:pt idx="232">
                  <c:v>49.313000000000002</c:v>
                </c:pt>
                <c:pt idx="233">
                  <c:v>49.216000000000001</c:v>
                </c:pt>
                <c:pt idx="234">
                  <c:v>49.322000000000003</c:v>
                </c:pt>
                <c:pt idx="235">
                  <c:v>49.286999999999999</c:v>
                </c:pt>
                <c:pt idx="236">
                  <c:v>49.182000000000002</c:v>
                </c:pt>
                <c:pt idx="237">
                  <c:v>49.29</c:v>
                </c:pt>
                <c:pt idx="238">
                  <c:v>49.246000000000002</c:v>
                </c:pt>
                <c:pt idx="239">
                  <c:v>49.357999999999997</c:v>
                </c:pt>
                <c:pt idx="240">
                  <c:v>49.277999999999999</c:v>
                </c:pt>
                <c:pt idx="241">
                  <c:v>49.22</c:v>
                </c:pt>
                <c:pt idx="242">
                  <c:v>49.198</c:v>
                </c:pt>
                <c:pt idx="243">
                  <c:v>49.26</c:v>
                </c:pt>
                <c:pt idx="244">
                  <c:v>49.264000000000003</c:v>
                </c:pt>
                <c:pt idx="245">
                  <c:v>49.36</c:v>
                </c:pt>
                <c:pt idx="246">
                  <c:v>49.442</c:v>
                </c:pt>
                <c:pt idx="247">
                  <c:v>49.271000000000001</c:v>
                </c:pt>
                <c:pt idx="248">
                  <c:v>49.287999999999997</c:v>
                </c:pt>
                <c:pt idx="249">
                  <c:v>49.253999999999998</c:v>
                </c:pt>
                <c:pt idx="250">
                  <c:v>49.204999999999998</c:v>
                </c:pt>
                <c:pt idx="251">
                  <c:v>49.232999999999997</c:v>
                </c:pt>
                <c:pt idx="252">
                  <c:v>49.244</c:v>
                </c:pt>
                <c:pt idx="253">
                  <c:v>49.219000000000001</c:v>
                </c:pt>
                <c:pt idx="254">
                  <c:v>49.244</c:v>
                </c:pt>
                <c:pt idx="255">
                  <c:v>49.225999999999999</c:v>
                </c:pt>
                <c:pt idx="256">
                  <c:v>49.116</c:v>
                </c:pt>
                <c:pt idx="257">
                  <c:v>49.103999999999999</c:v>
                </c:pt>
                <c:pt idx="258">
                  <c:v>49.177999999999997</c:v>
                </c:pt>
                <c:pt idx="259">
                  <c:v>49.155999999999999</c:v>
                </c:pt>
                <c:pt idx="260">
                  <c:v>49.337000000000003</c:v>
                </c:pt>
                <c:pt idx="261">
                  <c:v>49.366999999999997</c:v>
                </c:pt>
                <c:pt idx="262">
                  <c:v>49.24</c:v>
                </c:pt>
                <c:pt idx="263">
                  <c:v>49.238</c:v>
                </c:pt>
                <c:pt idx="264">
                  <c:v>49.28</c:v>
                </c:pt>
                <c:pt idx="265">
                  <c:v>49.067</c:v>
                </c:pt>
                <c:pt idx="266">
                  <c:v>49.234999999999999</c:v>
                </c:pt>
                <c:pt idx="267">
                  <c:v>49.286000000000001</c:v>
                </c:pt>
                <c:pt idx="268">
                  <c:v>49.326000000000001</c:v>
                </c:pt>
                <c:pt idx="269">
                  <c:v>49.298000000000002</c:v>
                </c:pt>
                <c:pt idx="270">
                  <c:v>49.289000000000001</c:v>
                </c:pt>
                <c:pt idx="271">
                  <c:v>49.116</c:v>
                </c:pt>
                <c:pt idx="272">
                  <c:v>49.307000000000002</c:v>
                </c:pt>
                <c:pt idx="273">
                  <c:v>49.244</c:v>
                </c:pt>
                <c:pt idx="274">
                  <c:v>49.225999999999999</c:v>
                </c:pt>
                <c:pt idx="275">
                  <c:v>49.298000000000002</c:v>
                </c:pt>
                <c:pt idx="276">
                  <c:v>49.338999999999999</c:v>
                </c:pt>
                <c:pt idx="277">
                  <c:v>49.247999999999998</c:v>
                </c:pt>
                <c:pt idx="278">
                  <c:v>49.219000000000001</c:v>
                </c:pt>
                <c:pt idx="279">
                  <c:v>49.195</c:v>
                </c:pt>
                <c:pt idx="280">
                  <c:v>49.319000000000003</c:v>
                </c:pt>
                <c:pt idx="281">
                  <c:v>49.274000000000001</c:v>
                </c:pt>
                <c:pt idx="282">
                  <c:v>49.412999999999997</c:v>
                </c:pt>
                <c:pt idx="283">
                  <c:v>49.353999999999999</c:v>
                </c:pt>
                <c:pt idx="284">
                  <c:v>49.222000000000001</c:v>
                </c:pt>
                <c:pt idx="285">
                  <c:v>49.307000000000002</c:v>
                </c:pt>
                <c:pt idx="286">
                  <c:v>49.24</c:v>
                </c:pt>
                <c:pt idx="287">
                  <c:v>49.22</c:v>
                </c:pt>
                <c:pt idx="288">
                  <c:v>49.27</c:v>
                </c:pt>
                <c:pt idx="289">
                  <c:v>49.302</c:v>
                </c:pt>
                <c:pt idx="290">
                  <c:v>49.273000000000003</c:v>
                </c:pt>
                <c:pt idx="291">
                  <c:v>49.183999999999997</c:v>
                </c:pt>
                <c:pt idx="292">
                  <c:v>49.292999999999999</c:v>
                </c:pt>
                <c:pt idx="293">
                  <c:v>49.152000000000001</c:v>
                </c:pt>
                <c:pt idx="294">
                  <c:v>49.341999999999999</c:v>
                </c:pt>
                <c:pt idx="295">
                  <c:v>49.290999999999997</c:v>
                </c:pt>
                <c:pt idx="296">
                  <c:v>49.252000000000002</c:v>
                </c:pt>
                <c:pt idx="297">
                  <c:v>49.268000000000001</c:v>
                </c:pt>
                <c:pt idx="298">
                  <c:v>49.360999999999997</c:v>
                </c:pt>
                <c:pt idx="299">
                  <c:v>49.220999999999997</c:v>
                </c:pt>
                <c:pt idx="300">
                  <c:v>49.366</c:v>
                </c:pt>
                <c:pt idx="301">
                  <c:v>49.247999999999998</c:v>
                </c:pt>
                <c:pt idx="302">
                  <c:v>49.281999999999996</c:v>
                </c:pt>
                <c:pt idx="303">
                  <c:v>49.213999999999999</c:v>
                </c:pt>
                <c:pt idx="304">
                  <c:v>49.103999999999999</c:v>
                </c:pt>
                <c:pt idx="305">
                  <c:v>49.295999999999999</c:v>
                </c:pt>
                <c:pt idx="306">
                  <c:v>49.29</c:v>
                </c:pt>
                <c:pt idx="307">
                  <c:v>49.17</c:v>
                </c:pt>
                <c:pt idx="308">
                  <c:v>49.095999999999997</c:v>
                </c:pt>
                <c:pt idx="309">
                  <c:v>49.140999999999998</c:v>
                </c:pt>
                <c:pt idx="310">
                  <c:v>49.289000000000001</c:v>
                </c:pt>
                <c:pt idx="311">
                  <c:v>49.244999999999997</c:v>
                </c:pt>
                <c:pt idx="312">
                  <c:v>49.072000000000003</c:v>
                </c:pt>
                <c:pt idx="313">
                  <c:v>49.244</c:v>
                </c:pt>
                <c:pt idx="314">
                  <c:v>49.094000000000001</c:v>
                </c:pt>
                <c:pt idx="315">
                  <c:v>49.328000000000003</c:v>
                </c:pt>
                <c:pt idx="316">
                  <c:v>49.225999999999999</c:v>
                </c:pt>
                <c:pt idx="317">
                  <c:v>49.274000000000001</c:v>
                </c:pt>
                <c:pt idx="318">
                  <c:v>49.168999999999997</c:v>
                </c:pt>
                <c:pt idx="319">
                  <c:v>49.276000000000003</c:v>
                </c:pt>
                <c:pt idx="320">
                  <c:v>49.186999999999998</c:v>
                </c:pt>
                <c:pt idx="321">
                  <c:v>49.174999999999997</c:v>
                </c:pt>
                <c:pt idx="322">
                  <c:v>49.154000000000003</c:v>
                </c:pt>
                <c:pt idx="323">
                  <c:v>49.223999999999997</c:v>
                </c:pt>
                <c:pt idx="324">
                  <c:v>49.28</c:v>
                </c:pt>
                <c:pt idx="325">
                  <c:v>49.255000000000003</c:v>
                </c:pt>
                <c:pt idx="326">
                  <c:v>49.363</c:v>
                </c:pt>
                <c:pt idx="327">
                  <c:v>49.048000000000002</c:v>
                </c:pt>
                <c:pt idx="328">
                  <c:v>49.243000000000002</c:v>
                </c:pt>
                <c:pt idx="329">
                  <c:v>49.171999999999997</c:v>
                </c:pt>
                <c:pt idx="330">
                  <c:v>49.154000000000003</c:v>
                </c:pt>
                <c:pt idx="331">
                  <c:v>49.223999999999997</c:v>
                </c:pt>
                <c:pt idx="332">
                  <c:v>49.276000000000003</c:v>
                </c:pt>
                <c:pt idx="333">
                  <c:v>49.171999999999997</c:v>
                </c:pt>
                <c:pt idx="334">
                  <c:v>49.158999999999999</c:v>
                </c:pt>
                <c:pt idx="335">
                  <c:v>49.152000000000001</c:v>
                </c:pt>
                <c:pt idx="336">
                  <c:v>49.332999999999998</c:v>
                </c:pt>
                <c:pt idx="337">
                  <c:v>49.273000000000003</c:v>
                </c:pt>
                <c:pt idx="338">
                  <c:v>49.216999999999999</c:v>
                </c:pt>
                <c:pt idx="339">
                  <c:v>49.308999999999997</c:v>
                </c:pt>
                <c:pt idx="340">
                  <c:v>49.27</c:v>
                </c:pt>
                <c:pt idx="341">
                  <c:v>49.271000000000001</c:v>
                </c:pt>
                <c:pt idx="342">
                  <c:v>49.414999999999999</c:v>
                </c:pt>
                <c:pt idx="343">
                  <c:v>49.174999999999997</c:v>
                </c:pt>
                <c:pt idx="344">
                  <c:v>49.427999999999997</c:v>
                </c:pt>
                <c:pt idx="345">
                  <c:v>49.265999999999998</c:v>
                </c:pt>
                <c:pt idx="346">
                  <c:v>49.304000000000002</c:v>
                </c:pt>
                <c:pt idx="347">
                  <c:v>49.122</c:v>
                </c:pt>
                <c:pt idx="348">
                  <c:v>49.290999999999997</c:v>
                </c:pt>
                <c:pt idx="349">
                  <c:v>49.274999999999999</c:v>
                </c:pt>
                <c:pt idx="350">
                  <c:v>49.162999999999997</c:v>
                </c:pt>
                <c:pt idx="351">
                  <c:v>49.231000000000002</c:v>
                </c:pt>
                <c:pt idx="352">
                  <c:v>49.322000000000003</c:v>
                </c:pt>
                <c:pt idx="353">
                  <c:v>48.973999999999997</c:v>
                </c:pt>
                <c:pt idx="354">
                  <c:v>49.192999999999998</c:v>
                </c:pt>
                <c:pt idx="355">
                  <c:v>49.225000000000001</c:v>
                </c:pt>
                <c:pt idx="356">
                  <c:v>49.268000000000001</c:v>
                </c:pt>
                <c:pt idx="357">
                  <c:v>49.118000000000002</c:v>
                </c:pt>
                <c:pt idx="358">
                  <c:v>49.183999999999997</c:v>
                </c:pt>
                <c:pt idx="359">
                  <c:v>49.308999999999997</c:v>
                </c:pt>
                <c:pt idx="360">
                  <c:v>49.216999999999999</c:v>
                </c:pt>
                <c:pt idx="361">
                  <c:v>49.247</c:v>
                </c:pt>
                <c:pt idx="362">
                  <c:v>49.298000000000002</c:v>
                </c:pt>
                <c:pt idx="363">
                  <c:v>49.241999999999997</c:v>
                </c:pt>
                <c:pt idx="364">
                  <c:v>49.311999999999998</c:v>
                </c:pt>
                <c:pt idx="365">
                  <c:v>49.21</c:v>
                </c:pt>
                <c:pt idx="366">
                  <c:v>49.171999999999997</c:v>
                </c:pt>
                <c:pt idx="367">
                  <c:v>49.104999999999997</c:v>
                </c:pt>
                <c:pt idx="368">
                  <c:v>49.142000000000003</c:v>
                </c:pt>
                <c:pt idx="369">
                  <c:v>49.137</c:v>
                </c:pt>
                <c:pt idx="370">
                  <c:v>49.277999999999999</c:v>
                </c:pt>
                <c:pt idx="371">
                  <c:v>49.259</c:v>
                </c:pt>
                <c:pt idx="372">
                  <c:v>49.176000000000002</c:v>
                </c:pt>
                <c:pt idx="373">
                  <c:v>49.072000000000003</c:v>
                </c:pt>
                <c:pt idx="374">
                  <c:v>49.311</c:v>
                </c:pt>
                <c:pt idx="375">
                  <c:v>49.243000000000002</c:v>
                </c:pt>
                <c:pt idx="376">
                  <c:v>49.237000000000002</c:v>
                </c:pt>
                <c:pt idx="377">
                  <c:v>49.259</c:v>
                </c:pt>
                <c:pt idx="378">
                  <c:v>49.24</c:v>
                </c:pt>
                <c:pt idx="379">
                  <c:v>49.24</c:v>
                </c:pt>
                <c:pt idx="380">
                  <c:v>49.228999999999999</c:v>
                </c:pt>
                <c:pt idx="381">
                  <c:v>49.213999999999999</c:v>
                </c:pt>
                <c:pt idx="382">
                  <c:v>49.335999999999999</c:v>
                </c:pt>
                <c:pt idx="383">
                  <c:v>49.149000000000001</c:v>
                </c:pt>
                <c:pt idx="384">
                  <c:v>49.243000000000002</c:v>
                </c:pt>
                <c:pt idx="385">
                  <c:v>49.31</c:v>
                </c:pt>
                <c:pt idx="386">
                  <c:v>49.146000000000001</c:v>
                </c:pt>
                <c:pt idx="387">
                  <c:v>49.182000000000002</c:v>
                </c:pt>
                <c:pt idx="388">
                  <c:v>49.137</c:v>
                </c:pt>
                <c:pt idx="389">
                  <c:v>49.131999999999998</c:v>
                </c:pt>
                <c:pt idx="390">
                  <c:v>49.087000000000003</c:v>
                </c:pt>
                <c:pt idx="391">
                  <c:v>49.118000000000002</c:v>
                </c:pt>
                <c:pt idx="392">
                  <c:v>49.305999999999997</c:v>
                </c:pt>
                <c:pt idx="393">
                  <c:v>49.191000000000003</c:v>
                </c:pt>
                <c:pt idx="394">
                  <c:v>49.284999999999997</c:v>
                </c:pt>
                <c:pt idx="395">
                  <c:v>49.247</c:v>
                </c:pt>
                <c:pt idx="396">
                  <c:v>49.243000000000002</c:v>
                </c:pt>
                <c:pt idx="397">
                  <c:v>49.179000000000002</c:v>
                </c:pt>
                <c:pt idx="398">
                  <c:v>49.207000000000001</c:v>
                </c:pt>
                <c:pt idx="399">
                  <c:v>49.142000000000003</c:v>
                </c:pt>
                <c:pt idx="400">
                  <c:v>49.171999999999997</c:v>
                </c:pt>
                <c:pt idx="401">
                  <c:v>49.216000000000001</c:v>
                </c:pt>
                <c:pt idx="402">
                  <c:v>49.116</c:v>
                </c:pt>
                <c:pt idx="403">
                  <c:v>49.274000000000001</c:v>
                </c:pt>
                <c:pt idx="404">
                  <c:v>49.11</c:v>
                </c:pt>
                <c:pt idx="405">
                  <c:v>49.176000000000002</c:v>
                </c:pt>
                <c:pt idx="406">
                  <c:v>49.128999999999998</c:v>
                </c:pt>
                <c:pt idx="407">
                  <c:v>49.194000000000003</c:v>
                </c:pt>
                <c:pt idx="408">
                  <c:v>49.237000000000002</c:v>
                </c:pt>
                <c:pt idx="409">
                  <c:v>49.3</c:v>
                </c:pt>
                <c:pt idx="410">
                  <c:v>49.040999999999997</c:v>
                </c:pt>
                <c:pt idx="411">
                  <c:v>49.207999999999998</c:v>
                </c:pt>
                <c:pt idx="412">
                  <c:v>49.256999999999998</c:v>
                </c:pt>
                <c:pt idx="413">
                  <c:v>49.290999999999997</c:v>
                </c:pt>
                <c:pt idx="414">
                  <c:v>49.076000000000001</c:v>
                </c:pt>
                <c:pt idx="415">
                  <c:v>49.122999999999998</c:v>
                </c:pt>
                <c:pt idx="416">
                  <c:v>49.225000000000001</c:v>
                </c:pt>
                <c:pt idx="417">
                  <c:v>49.121000000000002</c:v>
                </c:pt>
                <c:pt idx="418">
                  <c:v>49.198</c:v>
                </c:pt>
                <c:pt idx="419">
                  <c:v>49.109000000000002</c:v>
                </c:pt>
                <c:pt idx="420">
                  <c:v>49.207999999999998</c:v>
                </c:pt>
                <c:pt idx="421">
                  <c:v>49.16</c:v>
                </c:pt>
                <c:pt idx="422">
                  <c:v>49.213000000000001</c:v>
                </c:pt>
                <c:pt idx="423">
                  <c:v>49.106999999999999</c:v>
                </c:pt>
                <c:pt idx="424">
                  <c:v>49.232999999999997</c:v>
                </c:pt>
                <c:pt idx="425">
                  <c:v>49.186</c:v>
                </c:pt>
                <c:pt idx="426">
                  <c:v>49.137</c:v>
                </c:pt>
                <c:pt idx="427">
                  <c:v>49.198999999999998</c:v>
                </c:pt>
                <c:pt idx="428">
                  <c:v>49.155999999999999</c:v>
                </c:pt>
                <c:pt idx="429">
                  <c:v>49.262</c:v>
                </c:pt>
                <c:pt idx="430">
                  <c:v>49.258000000000003</c:v>
                </c:pt>
                <c:pt idx="431">
                  <c:v>49.113999999999997</c:v>
                </c:pt>
                <c:pt idx="432">
                  <c:v>49.122999999999998</c:v>
                </c:pt>
                <c:pt idx="433">
                  <c:v>49.116999999999997</c:v>
                </c:pt>
                <c:pt idx="434">
                  <c:v>49.286000000000001</c:v>
                </c:pt>
                <c:pt idx="435">
                  <c:v>49.094000000000001</c:v>
                </c:pt>
                <c:pt idx="436">
                  <c:v>49.186999999999998</c:v>
                </c:pt>
                <c:pt idx="437">
                  <c:v>49.143999999999998</c:v>
                </c:pt>
                <c:pt idx="438">
                  <c:v>49.197000000000003</c:v>
                </c:pt>
                <c:pt idx="439">
                  <c:v>49.232999999999997</c:v>
                </c:pt>
                <c:pt idx="440">
                  <c:v>49.207000000000001</c:v>
                </c:pt>
                <c:pt idx="441">
                  <c:v>49.186</c:v>
                </c:pt>
                <c:pt idx="442">
                  <c:v>49.262</c:v>
                </c:pt>
                <c:pt idx="443">
                  <c:v>49.101999999999997</c:v>
                </c:pt>
                <c:pt idx="444">
                  <c:v>49.292999999999999</c:v>
                </c:pt>
                <c:pt idx="445">
                  <c:v>49.155000000000001</c:v>
                </c:pt>
                <c:pt idx="446">
                  <c:v>49.29</c:v>
                </c:pt>
                <c:pt idx="447">
                  <c:v>49.109000000000002</c:v>
                </c:pt>
                <c:pt idx="448">
                  <c:v>49.12</c:v>
                </c:pt>
                <c:pt idx="449">
                  <c:v>49.331000000000003</c:v>
                </c:pt>
                <c:pt idx="450">
                  <c:v>49.203000000000003</c:v>
                </c:pt>
                <c:pt idx="451">
                  <c:v>49.116999999999997</c:v>
                </c:pt>
                <c:pt idx="452">
                  <c:v>49.146999999999998</c:v>
                </c:pt>
                <c:pt idx="453">
                  <c:v>49.155000000000001</c:v>
                </c:pt>
                <c:pt idx="454">
                  <c:v>49.241999999999997</c:v>
                </c:pt>
                <c:pt idx="455">
                  <c:v>49.228999999999999</c:v>
                </c:pt>
                <c:pt idx="456">
                  <c:v>49.274000000000001</c:v>
                </c:pt>
                <c:pt idx="457">
                  <c:v>49.216000000000001</c:v>
                </c:pt>
                <c:pt idx="458">
                  <c:v>49.134999999999998</c:v>
                </c:pt>
                <c:pt idx="459">
                  <c:v>49.183</c:v>
                </c:pt>
                <c:pt idx="460">
                  <c:v>49.265999999999998</c:v>
                </c:pt>
                <c:pt idx="461">
                  <c:v>49.110999999999997</c:v>
                </c:pt>
                <c:pt idx="462">
                  <c:v>49.165999999999997</c:v>
                </c:pt>
                <c:pt idx="463">
                  <c:v>49.093000000000004</c:v>
                </c:pt>
                <c:pt idx="464">
                  <c:v>49.02</c:v>
                </c:pt>
                <c:pt idx="465">
                  <c:v>49.155000000000001</c:v>
                </c:pt>
                <c:pt idx="466">
                  <c:v>49.116999999999997</c:v>
                </c:pt>
                <c:pt idx="467">
                  <c:v>49.02</c:v>
                </c:pt>
                <c:pt idx="468">
                  <c:v>49.18</c:v>
                </c:pt>
                <c:pt idx="469">
                  <c:v>49.218000000000004</c:v>
                </c:pt>
                <c:pt idx="470">
                  <c:v>49.226999999999997</c:v>
                </c:pt>
                <c:pt idx="471">
                  <c:v>49.247999999999998</c:v>
                </c:pt>
                <c:pt idx="472">
                  <c:v>49.210999999999999</c:v>
                </c:pt>
                <c:pt idx="473">
                  <c:v>49.215000000000003</c:v>
                </c:pt>
                <c:pt idx="474">
                  <c:v>49.247</c:v>
                </c:pt>
                <c:pt idx="475">
                  <c:v>49.103999999999999</c:v>
                </c:pt>
                <c:pt idx="476">
                  <c:v>49.250999999999998</c:v>
                </c:pt>
                <c:pt idx="477">
                  <c:v>49.072000000000003</c:v>
                </c:pt>
                <c:pt idx="478">
                  <c:v>49.347000000000001</c:v>
                </c:pt>
                <c:pt idx="479">
                  <c:v>49.265000000000001</c:v>
                </c:pt>
                <c:pt idx="480">
                  <c:v>49.122</c:v>
                </c:pt>
                <c:pt idx="481">
                  <c:v>49.113999999999997</c:v>
                </c:pt>
                <c:pt idx="482">
                  <c:v>49.061999999999998</c:v>
                </c:pt>
                <c:pt idx="483">
                  <c:v>49.026000000000003</c:v>
                </c:pt>
                <c:pt idx="484">
                  <c:v>49.207999999999998</c:v>
                </c:pt>
                <c:pt idx="485">
                  <c:v>49.088999999999999</c:v>
                </c:pt>
                <c:pt idx="486">
                  <c:v>49.121000000000002</c:v>
                </c:pt>
                <c:pt idx="487">
                  <c:v>48.991</c:v>
                </c:pt>
                <c:pt idx="488">
                  <c:v>49.113</c:v>
                </c:pt>
                <c:pt idx="489">
                  <c:v>49.173000000000002</c:v>
                </c:pt>
                <c:pt idx="490">
                  <c:v>49.072000000000003</c:v>
                </c:pt>
                <c:pt idx="491">
                  <c:v>49.155000000000001</c:v>
                </c:pt>
                <c:pt idx="492">
                  <c:v>49.073999999999998</c:v>
                </c:pt>
                <c:pt idx="493">
                  <c:v>49.247</c:v>
                </c:pt>
                <c:pt idx="494">
                  <c:v>49.167999999999999</c:v>
                </c:pt>
                <c:pt idx="495">
                  <c:v>49.274000000000001</c:v>
                </c:pt>
                <c:pt idx="496">
                  <c:v>49.113999999999997</c:v>
                </c:pt>
                <c:pt idx="497">
                  <c:v>49.112000000000002</c:v>
                </c:pt>
                <c:pt idx="498">
                  <c:v>49.061999999999998</c:v>
                </c:pt>
                <c:pt idx="499">
                  <c:v>49.220999999999997</c:v>
                </c:pt>
                <c:pt idx="500">
                  <c:v>49.146000000000001</c:v>
                </c:pt>
                <c:pt idx="501">
                  <c:v>49.167999999999999</c:v>
                </c:pt>
                <c:pt idx="502">
                  <c:v>49.121000000000002</c:v>
                </c:pt>
                <c:pt idx="503">
                  <c:v>49.134999999999998</c:v>
                </c:pt>
                <c:pt idx="504">
                  <c:v>49.097999999999999</c:v>
                </c:pt>
                <c:pt idx="505">
                  <c:v>49.313000000000002</c:v>
                </c:pt>
                <c:pt idx="506">
                  <c:v>49.009</c:v>
                </c:pt>
                <c:pt idx="507">
                  <c:v>49.149000000000001</c:v>
                </c:pt>
                <c:pt idx="508">
                  <c:v>49.122999999999998</c:v>
                </c:pt>
                <c:pt idx="509">
                  <c:v>49.207999999999998</c:v>
                </c:pt>
                <c:pt idx="510">
                  <c:v>49.174999999999997</c:v>
                </c:pt>
                <c:pt idx="511">
                  <c:v>49.116999999999997</c:v>
                </c:pt>
                <c:pt idx="512">
                  <c:v>49.261000000000003</c:v>
                </c:pt>
                <c:pt idx="513">
                  <c:v>49.055999999999997</c:v>
                </c:pt>
                <c:pt idx="514">
                  <c:v>49.298999999999999</c:v>
                </c:pt>
                <c:pt idx="515">
                  <c:v>49.156999999999996</c:v>
                </c:pt>
                <c:pt idx="516">
                  <c:v>49.09</c:v>
                </c:pt>
                <c:pt idx="517">
                  <c:v>49.255000000000003</c:v>
                </c:pt>
                <c:pt idx="518">
                  <c:v>49.104999999999997</c:v>
                </c:pt>
                <c:pt idx="519">
                  <c:v>49.122</c:v>
                </c:pt>
                <c:pt idx="520">
                  <c:v>49.158999999999999</c:v>
                </c:pt>
                <c:pt idx="521">
                  <c:v>49.204999999999998</c:v>
                </c:pt>
                <c:pt idx="522">
                  <c:v>49.085000000000001</c:v>
                </c:pt>
                <c:pt idx="523">
                  <c:v>49.262999999999998</c:v>
                </c:pt>
                <c:pt idx="524">
                  <c:v>49.143999999999998</c:v>
                </c:pt>
                <c:pt idx="525">
                  <c:v>49.048999999999999</c:v>
                </c:pt>
                <c:pt idx="526">
                  <c:v>49.021000000000001</c:v>
                </c:pt>
                <c:pt idx="527">
                  <c:v>49.05</c:v>
                </c:pt>
                <c:pt idx="528">
                  <c:v>49.191000000000003</c:v>
                </c:pt>
                <c:pt idx="529">
                  <c:v>49.198999999999998</c:v>
                </c:pt>
                <c:pt idx="530">
                  <c:v>49.24</c:v>
                </c:pt>
                <c:pt idx="531">
                  <c:v>49.259</c:v>
                </c:pt>
                <c:pt idx="532">
                  <c:v>49.267000000000003</c:v>
                </c:pt>
                <c:pt idx="533">
                  <c:v>49.185000000000002</c:v>
                </c:pt>
                <c:pt idx="534">
                  <c:v>49.192999999999998</c:v>
                </c:pt>
                <c:pt idx="535">
                  <c:v>49.259</c:v>
                </c:pt>
                <c:pt idx="536">
                  <c:v>49.22</c:v>
                </c:pt>
                <c:pt idx="537">
                  <c:v>49.091999999999999</c:v>
                </c:pt>
                <c:pt idx="538">
                  <c:v>49.185000000000002</c:v>
                </c:pt>
                <c:pt idx="539">
                  <c:v>49.070999999999998</c:v>
                </c:pt>
                <c:pt idx="540">
                  <c:v>49.104999999999997</c:v>
                </c:pt>
                <c:pt idx="541">
                  <c:v>49.21</c:v>
                </c:pt>
                <c:pt idx="542">
                  <c:v>49.040999999999997</c:v>
                </c:pt>
                <c:pt idx="543">
                  <c:v>49.118000000000002</c:v>
                </c:pt>
                <c:pt idx="544">
                  <c:v>49.148000000000003</c:v>
                </c:pt>
                <c:pt idx="545">
                  <c:v>49.131999999999998</c:v>
                </c:pt>
                <c:pt idx="546">
                  <c:v>49.152999999999999</c:v>
                </c:pt>
                <c:pt idx="547">
                  <c:v>49.118000000000002</c:v>
                </c:pt>
                <c:pt idx="548">
                  <c:v>49.067999999999998</c:v>
                </c:pt>
                <c:pt idx="549">
                  <c:v>49.057000000000002</c:v>
                </c:pt>
                <c:pt idx="550">
                  <c:v>49.305999999999997</c:v>
                </c:pt>
                <c:pt idx="551">
                  <c:v>49.103999999999999</c:v>
                </c:pt>
                <c:pt idx="552">
                  <c:v>49.149000000000001</c:v>
                </c:pt>
                <c:pt idx="553">
                  <c:v>49.295000000000002</c:v>
                </c:pt>
                <c:pt idx="554">
                  <c:v>49.212000000000003</c:v>
                </c:pt>
                <c:pt idx="555">
                  <c:v>49.061</c:v>
                </c:pt>
                <c:pt idx="556">
                  <c:v>49.115000000000002</c:v>
                </c:pt>
                <c:pt idx="557">
                  <c:v>49.363</c:v>
                </c:pt>
                <c:pt idx="558">
                  <c:v>49.237000000000002</c:v>
                </c:pt>
                <c:pt idx="559">
                  <c:v>49.348999999999997</c:v>
                </c:pt>
                <c:pt idx="560">
                  <c:v>49.279000000000003</c:v>
                </c:pt>
                <c:pt idx="561">
                  <c:v>49.146000000000001</c:v>
                </c:pt>
                <c:pt idx="562">
                  <c:v>49.264000000000003</c:v>
                </c:pt>
                <c:pt idx="563">
                  <c:v>49.161999999999999</c:v>
                </c:pt>
                <c:pt idx="564">
                  <c:v>49.161000000000001</c:v>
                </c:pt>
                <c:pt idx="565">
                  <c:v>49.4</c:v>
                </c:pt>
                <c:pt idx="566">
                  <c:v>49.158999999999999</c:v>
                </c:pt>
                <c:pt idx="567">
                  <c:v>49.273000000000003</c:v>
                </c:pt>
                <c:pt idx="568">
                  <c:v>49.168999999999997</c:v>
                </c:pt>
                <c:pt idx="569">
                  <c:v>49.356000000000002</c:v>
                </c:pt>
                <c:pt idx="570">
                  <c:v>49.265000000000001</c:v>
                </c:pt>
                <c:pt idx="571">
                  <c:v>49.097999999999999</c:v>
                </c:pt>
                <c:pt idx="572">
                  <c:v>49.189</c:v>
                </c:pt>
                <c:pt idx="573">
                  <c:v>49.162999999999997</c:v>
                </c:pt>
                <c:pt idx="574">
                  <c:v>49.073</c:v>
                </c:pt>
                <c:pt idx="575">
                  <c:v>49.112000000000002</c:v>
                </c:pt>
                <c:pt idx="576">
                  <c:v>49.247</c:v>
                </c:pt>
                <c:pt idx="577">
                  <c:v>49.2</c:v>
                </c:pt>
                <c:pt idx="578">
                  <c:v>49.106000000000002</c:v>
                </c:pt>
                <c:pt idx="579">
                  <c:v>49.338999999999999</c:v>
                </c:pt>
                <c:pt idx="580">
                  <c:v>49.128999999999998</c:v>
                </c:pt>
                <c:pt idx="581">
                  <c:v>49.149000000000001</c:v>
                </c:pt>
                <c:pt idx="582">
                  <c:v>49.265999999999998</c:v>
                </c:pt>
                <c:pt idx="583">
                  <c:v>49.155999999999999</c:v>
                </c:pt>
                <c:pt idx="584">
                  <c:v>49.155000000000001</c:v>
                </c:pt>
                <c:pt idx="585">
                  <c:v>49.137999999999998</c:v>
                </c:pt>
                <c:pt idx="586">
                  <c:v>49.261000000000003</c:v>
                </c:pt>
                <c:pt idx="587">
                  <c:v>49.165999999999997</c:v>
                </c:pt>
                <c:pt idx="588">
                  <c:v>49.076000000000001</c:v>
                </c:pt>
                <c:pt idx="589">
                  <c:v>49.332999999999998</c:v>
                </c:pt>
                <c:pt idx="590">
                  <c:v>49.253</c:v>
                </c:pt>
                <c:pt idx="591">
                  <c:v>49.180999999999997</c:v>
                </c:pt>
                <c:pt idx="592">
                  <c:v>49.125999999999998</c:v>
                </c:pt>
                <c:pt idx="593">
                  <c:v>49.158999999999999</c:v>
                </c:pt>
                <c:pt idx="594">
                  <c:v>49.161999999999999</c:v>
                </c:pt>
                <c:pt idx="595">
                  <c:v>49.323999999999998</c:v>
                </c:pt>
                <c:pt idx="596">
                  <c:v>49.134</c:v>
                </c:pt>
                <c:pt idx="597">
                  <c:v>49.216999999999999</c:v>
                </c:pt>
                <c:pt idx="598">
                  <c:v>49.206000000000003</c:v>
                </c:pt>
                <c:pt idx="599">
                  <c:v>49.194000000000003</c:v>
                </c:pt>
                <c:pt idx="600">
                  <c:v>49.185000000000002</c:v>
                </c:pt>
                <c:pt idx="601">
                  <c:v>49.207999999999998</c:v>
                </c:pt>
                <c:pt idx="602">
                  <c:v>49.02</c:v>
                </c:pt>
                <c:pt idx="603">
                  <c:v>49.149000000000001</c:v>
                </c:pt>
                <c:pt idx="604">
                  <c:v>49.335999999999999</c:v>
                </c:pt>
                <c:pt idx="605">
                  <c:v>49.125999999999998</c:v>
                </c:pt>
                <c:pt idx="606">
                  <c:v>49.128999999999998</c:v>
                </c:pt>
                <c:pt idx="607">
                  <c:v>49.215000000000003</c:v>
                </c:pt>
                <c:pt idx="608">
                  <c:v>49.323</c:v>
                </c:pt>
                <c:pt idx="609">
                  <c:v>49.048000000000002</c:v>
                </c:pt>
                <c:pt idx="610">
                  <c:v>49.213999999999999</c:v>
                </c:pt>
                <c:pt idx="611">
                  <c:v>49.231999999999999</c:v>
                </c:pt>
                <c:pt idx="612">
                  <c:v>49.14</c:v>
                </c:pt>
                <c:pt idx="613">
                  <c:v>49.21</c:v>
                </c:pt>
                <c:pt idx="614">
                  <c:v>49.231000000000002</c:v>
                </c:pt>
                <c:pt idx="615">
                  <c:v>49.268999999999998</c:v>
                </c:pt>
                <c:pt idx="616">
                  <c:v>49.06</c:v>
                </c:pt>
                <c:pt idx="617">
                  <c:v>49.234999999999999</c:v>
                </c:pt>
                <c:pt idx="618">
                  <c:v>49.19</c:v>
                </c:pt>
                <c:pt idx="619">
                  <c:v>49.223999999999997</c:v>
                </c:pt>
                <c:pt idx="620">
                  <c:v>49.186999999999998</c:v>
                </c:pt>
                <c:pt idx="621">
                  <c:v>49.087000000000003</c:v>
                </c:pt>
                <c:pt idx="622">
                  <c:v>49.017000000000003</c:v>
                </c:pt>
                <c:pt idx="623">
                  <c:v>49.305</c:v>
                </c:pt>
                <c:pt idx="624">
                  <c:v>49.183999999999997</c:v>
                </c:pt>
                <c:pt idx="625">
                  <c:v>49.082000000000001</c:v>
                </c:pt>
                <c:pt idx="626">
                  <c:v>49.249000000000002</c:v>
                </c:pt>
                <c:pt idx="627">
                  <c:v>49.246000000000002</c:v>
                </c:pt>
                <c:pt idx="628">
                  <c:v>49.082000000000001</c:v>
                </c:pt>
                <c:pt idx="629">
                  <c:v>49.222999999999999</c:v>
                </c:pt>
                <c:pt idx="630">
                  <c:v>49.113</c:v>
                </c:pt>
                <c:pt idx="631">
                  <c:v>49.131999999999998</c:v>
                </c:pt>
                <c:pt idx="632">
                  <c:v>49.15</c:v>
                </c:pt>
                <c:pt idx="633">
                  <c:v>49.128</c:v>
                </c:pt>
                <c:pt idx="634">
                  <c:v>49.073</c:v>
                </c:pt>
                <c:pt idx="635">
                  <c:v>49.152999999999999</c:v>
                </c:pt>
                <c:pt idx="636">
                  <c:v>49.210999999999999</c:v>
                </c:pt>
                <c:pt idx="637">
                  <c:v>49.094999999999999</c:v>
                </c:pt>
                <c:pt idx="638">
                  <c:v>49.13</c:v>
                </c:pt>
                <c:pt idx="639">
                  <c:v>49.167000000000002</c:v>
                </c:pt>
                <c:pt idx="640">
                  <c:v>49.058999999999997</c:v>
                </c:pt>
                <c:pt idx="641">
                  <c:v>49.095999999999997</c:v>
                </c:pt>
                <c:pt idx="642">
                  <c:v>49.125999999999998</c:v>
                </c:pt>
                <c:pt idx="643">
                  <c:v>49.238</c:v>
                </c:pt>
                <c:pt idx="644">
                  <c:v>49.22</c:v>
                </c:pt>
                <c:pt idx="645">
                  <c:v>49.23</c:v>
                </c:pt>
                <c:pt idx="646">
                  <c:v>49.06</c:v>
                </c:pt>
                <c:pt idx="647">
                  <c:v>49.244999999999997</c:v>
                </c:pt>
                <c:pt idx="648">
                  <c:v>49.353000000000002</c:v>
                </c:pt>
                <c:pt idx="649">
                  <c:v>49.213000000000001</c:v>
                </c:pt>
                <c:pt idx="650">
                  <c:v>49.188000000000002</c:v>
                </c:pt>
                <c:pt idx="651">
                  <c:v>49.122</c:v>
                </c:pt>
                <c:pt idx="652">
                  <c:v>49.104999999999997</c:v>
                </c:pt>
                <c:pt idx="653">
                  <c:v>49.125999999999998</c:v>
                </c:pt>
                <c:pt idx="654">
                  <c:v>49.174999999999997</c:v>
                </c:pt>
                <c:pt idx="655">
                  <c:v>49.131</c:v>
                </c:pt>
                <c:pt idx="656">
                  <c:v>49.183999999999997</c:v>
                </c:pt>
                <c:pt idx="657">
                  <c:v>49.121000000000002</c:v>
                </c:pt>
                <c:pt idx="658">
                  <c:v>49.195999999999998</c:v>
                </c:pt>
                <c:pt idx="659">
                  <c:v>49.155999999999999</c:v>
                </c:pt>
                <c:pt idx="660">
                  <c:v>49.16</c:v>
                </c:pt>
                <c:pt idx="661">
                  <c:v>49.116</c:v>
                </c:pt>
                <c:pt idx="662">
                  <c:v>49.146999999999998</c:v>
                </c:pt>
                <c:pt idx="663">
                  <c:v>49.235999999999997</c:v>
                </c:pt>
                <c:pt idx="664">
                  <c:v>49.171999999999997</c:v>
                </c:pt>
                <c:pt idx="665">
                  <c:v>49.064999999999998</c:v>
                </c:pt>
                <c:pt idx="666">
                  <c:v>49.268000000000001</c:v>
                </c:pt>
                <c:pt idx="667">
                  <c:v>49.35</c:v>
                </c:pt>
                <c:pt idx="668">
                  <c:v>49.095999999999997</c:v>
                </c:pt>
                <c:pt idx="669">
                  <c:v>49.170999999999999</c:v>
                </c:pt>
                <c:pt idx="670">
                  <c:v>49.069000000000003</c:v>
                </c:pt>
                <c:pt idx="671">
                  <c:v>49.255000000000003</c:v>
                </c:pt>
                <c:pt idx="672">
                  <c:v>49.097999999999999</c:v>
                </c:pt>
                <c:pt idx="673">
                  <c:v>49.037999999999997</c:v>
                </c:pt>
                <c:pt idx="674">
                  <c:v>49</c:v>
                </c:pt>
                <c:pt idx="675">
                  <c:v>49.134999999999998</c:v>
                </c:pt>
                <c:pt idx="676">
                  <c:v>49.197000000000003</c:v>
                </c:pt>
                <c:pt idx="677">
                  <c:v>49.179000000000002</c:v>
                </c:pt>
                <c:pt idx="678">
                  <c:v>49.231999999999999</c:v>
                </c:pt>
                <c:pt idx="679">
                  <c:v>49.191000000000003</c:v>
                </c:pt>
                <c:pt idx="680">
                  <c:v>49.106999999999999</c:v>
                </c:pt>
                <c:pt idx="681">
                  <c:v>49.024000000000001</c:v>
                </c:pt>
                <c:pt idx="682">
                  <c:v>49.185000000000002</c:v>
                </c:pt>
                <c:pt idx="683">
                  <c:v>49.173999999999999</c:v>
                </c:pt>
                <c:pt idx="684">
                  <c:v>49.28</c:v>
                </c:pt>
                <c:pt idx="685">
                  <c:v>49.110999999999997</c:v>
                </c:pt>
                <c:pt idx="686">
                  <c:v>49.16</c:v>
                </c:pt>
                <c:pt idx="687">
                  <c:v>49.140999999999998</c:v>
                </c:pt>
                <c:pt idx="688">
                  <c:v>49.128999999999998</c:v>
                </c:pt>
                <c:pt idx="689">
                  <c:v>49.13</c:v>
                </c:pt>
                <c:pt idx="690">
                  <c:v>49.188000000000002</c:v>
                </c:pt>
                <c:pt idx="691">
                  <c:v>49.078000000000003</c:v>
                </c:pt>
                <c:pt idx="692">
                  <c:v>49.293999999999997</c:v>
                </c:pt>
                <c:pt idx="693">
                  <c:v>49.189</c:v>
                </c:pt>
                <c:pt idx="694">
                  <c:v>49.081000000000003</c:v>
                </c:pt>
                <c:pt idx="695">
                  <c:v>49.164999999999999</c:v>
                </c:pt>
                <c:pt idx="696">
                  <c:v>49.171999999999997</c:v>
                </c:pt>
                <c:pt idx="697">
                  <c:v>49.134999999999998</c:v>
                </c:pt>
                <c:pt idx="698">
                  <c:v>49.186</c:v>
                </c:pt>
                <c:pt idx="699">
                  <c:v>49.204000000000001</c:v>
                </c:pt>
                <c:pt idx="700">
                  <c:v>49.271999999999998</c:v>
                </c:pt>
                <c:pt idx="701">
                  <c:v>49.26</c:v>
                </c:pt>
                <c:pt idx="702">
                  <c:v>49.109000000000002</c:v>
                </c:pt>
                <c:pt idx="703">
                  <c:v>49.061</c:v>
                </c:pt>
                <c:pt idx="704">
                  <c:v>49.243000000000002</c:v>
                </c:pt>
                <c:pt idx="705">
                  <c:v>49.218000000000004</c:v>
                </c:pt>
                <c:pt idx="706">
                  <c:v>49.192</c:v>
                </c:pt>
                <c:pt idx="707">
                  <c:v>49.26</c:v>
                </c:pt>
                <c:pt idx="708">
                  <c:v>49.204000000000001</c:v>
                </c:pt>
                <c:pt idx="709">
                  <c:v>49.186</c:v>
                </c:pt>
                <c:pt idx="710">
                  <c:v>49.183</c:v>
                </c:pt>
                <c:pt idx="711">
                  <c:v>49.168999999999997</c:v>
                </c:pt>
                <c:pt idx="712">
                  <c:v>49.238</c:v>
                </c:pt>
                <c:pt idx="713">
                  <c:v>49.034999999999997</c:v>
                </c:pt>
                <c:pt idx="714">
                  <c:v>49.186999999999998</c:v>
                </c:pt>
                <c:pt idx="715">
                  <c:v>49.11</c:v>
                </c:pt>
                <c:pt idx="716">
                  <c:v>49.112000000000002</c:v>
                </c:pt>
                <c:pt idx="717">
                  <c:v>49.003999999999998</c:v>
                </c:pt>
                <c:pt idx="718">
                  <c:v>49.238</c:v>
                </c:pt>
                <c:pt idx="719">
                  <c:v>49.121000000000002</c:v>
                </c:pt>
                <c:pt idx="720">
                  <c:v>49.215000000000003</c:v>
                </c:pt>
                <c:pt idx="721">
                  <c:v>49.222999999999999</c:v>
                </c:pt>
                <c:pt idx="722">
                  <c:v>49.1</c:v>
                </c:pt>
                <c:pt idx="723">
                  <c:v>49.223999999999997</c:v>
                </c:pt>
                <c:pt idx="724">
                  <c:v>49.174999999999997</c:v>
                </c:pt>
                <c:pt idx="725">
                  <c:v>49.076000000000001</c:v>
                </c:pt>
                <c:pt idx="726">
                  <c:v>49.26</c:v>
                </c:pt>
                <c:pt idx="727">
                  <c:v>49.220999999999997</c:v>
                </c:pt>
                <c:pt idx="728">
                  <c:v>49.228999999999999</c:v>
                </c:pt>
                <c:pt idx="729">
                  <c:v>49.146999999999998</c:v>
                </c:pt>
                <c:pt idx="730">
                  <c:v>49.216999999999999</c:v>
                </c:pt>
                <c:pt idx="731">
                  <c:v>49.097000000000001</c:v>
                </c:pt>
                <c:pt idx="732">
                  <c:v>49.192999999999998</c:v>
                </c:pt>
                <c:pt idx="733">
                  <c:v>49.264000000000003</c:v>
                </c:pt>
                <c:pt idx="734">
                  <c:v>49.277999999999999</c:v>
                </c:pt>
                <c:pt idx="735">
                  <c:v>49.192999999999998</c:v>
                </c:pt>
                <c:pt idx="736">
                  <c:v>49.314999999999998</c:v>
                </c:pt>
                <c:pt idx="737">
                  <c:v>49.264000000000003</c:v>
                </c:pt>
                <c:pt idx="738">
                  <c:v>49.241</c:v>
                </c:pt>
                <c:pt idx="739">
                  <c:v>49.139000000000003</c:v>
                </c:pt>
                <c:pt idx="740">
                  <c:v>49.136000000000003</c:v>
                </c:pt>
                <c:pt idx="741">
                  <c:v>49.121000000000002</c:v>
                </c:pt>
                <c:pt idx="742">
                  <c:v>49.173999999999999</c:v>
                </c:pt>
                <c:pt idx="743">
                  <c:v>49.097000000000001</c:v>
                </c:pt>
                <c:pt idx="744">
                  <c:v>49.048999999999999</c:v>
                </c:pt>
                <c:pt idx="745">
                  <c:v>49.284999999999997</c:v>
                </c:pt>
                <c:pt idx="746">
                  <c:v>49.323</c:v>
                </c:pt>
                <c:pt idx="747">
                  <c:v>49.232999999999997</c:v>
                </c:pt>
                <c:pt idx="748">
                  <c:v>49.253999999999998</c:v>
                </c:pt>
                <c:pt idx="749">
                  <c:v>49.301000000000002</c:v>
                </c:pt>
                <c:pt idx="750">
                  <c:v>49.329000000000001</c:v>
                </c:pt>
                <c:pt idx="751">
                  <c:v>49.113</c:v>
                </c:pt>
                <c:pt idx="752">
                  <c:v>49.168999999999997</c:v>
                </c:pt>
                <c:pt idx="753">
                  <c:v>49.137999999999998</c:v>
                </c:pt>
                <c:pt idx="754">
                  <c:v>49.207000000000001</c:v>
                </c:pt>
                <c:pt idx="755">
                  <c:v>49.283999999999999</c:v>
                </c:pt>
                <c:pt idx="756">
                  <c:v>49.378</c:v>
                </c:pt>
                <c:pt idx="757">
                  <c:v>49.14</c:v>
                </c:pt>
                <c:pt idx="758">
                  <c:v>49.156999999999996</c:v>
                </c:pt>
                <c:pt idx="759">
                  <c:v>49.353000000000002</c:v>
                </c:pt>
                <c:pt idx="760">
                  <c:v>49.213999999999999</c:v>
                </c:pt>
                <c:pt idx="761">
                  <c:v>49.264000000000003</c:v>
                </c:pt>
                <c:pt idx="762">
                  <c:v>49.146999999999998</c:v>
                </c:pt>
                <c:pt idx="763">
                  <c:v>49.17</c:v>
                </c:pt>
                <c:pt idx="764">
                  <c:v>49.256999999999998</c:v>
                </c:pt>
                <c:pt idx="765">
                  <c:v>49.116</c:v>
                </c:pt>
                <c:pt idx="766">
                  <c:v>49.179000000000002</c:v>
                </c:pt>
                <c:pt idx="767">
                  <c:v>49.249000000000002</c:v>
                </c:pt>
                <c:pt idx="768">
                  <c:v>49.267000000000003</c:v>
                </c:pt>
                <c:pt idx="769">
                  <c:v>49.121000000000002</c:v>
                </c:pt>
                <c:pt idx="770">
                  <c:v>49.317999999999998</c:v>
                </c:pt>
                <c:pt idx="771">
                  <c:v>49.231999999999999</c:v>
                </c:pt>
                <c:pt idx="772">
                  <c:v>49.237000000000002</c:v>
                </c:pt>
                <c:pt idx="773">
                  <c:v>49.185000000000002</c:v>
                </c:pt>
                <c:pt idx="774">
                  <c:v>49.308</c:v>
                </c:pt>
                <c:pt idx="775">
                  <c:v>49.116</c:v>
                </c:pt>
                <c:pt idx="776">
                  <c:v>49.235999999999997</c:v>
                </c:pt>
                <c:pt idx="777">
                  <c:v>49.192999999999998</c:v>
                </c:pt>
                <c:pt idx="778">
                  <c:v>49.279000000000003</c:v>
                </c:pt>
                <c:pt idx="779">
                  <c:v>49.176000000000002</c:v>
                </c:pt>
                <c:pt idx="780">
                  <c:v>49.18</c:v>
                </c:pt>
                <c:pt idx="781">
                  <c:v>49.203000000000003</c:v>
                </c:pt>
                <c:pt idx="782">
                  <c:v>49.128</c:v>
                </c:pt>
                <c:pt idx="783">
                  <c:v>49.225999999999999</c:v>
                </c:pt>
                <c:pt idx="784">
                  <c:v>49.338999999999999</c:v>
                </c:pt>
                <c:pt idx="785">
                  <c:v>49.167000000000002</c:v>
                </c:pt>
                <c:pt idx="786">
                  <c:v>49.293999999999997</c:v>
                </c:pt>
                <c:pt idx="787">
                  <c:v>49.149000000000001</c:v>
                </c:pt>
                <c:pt idx="788">
                  <c:v>49.198999999999998</c:v>
                </c:pt>
                <c:pt idx="789">
                  <c:v>49.121000000000002</c:v>
                </c:pt>
                <c:pt idx="790">
                  <c:v>49.161999999999999</c:v>
                </c:pt>
                <c:pt idx="791">
                  <c:v>49.22</c:v>
                </c:pt>
                <c:pt idx="792">
                  <c:v>49.213999999999999</c:v>
                </c:pt>
                <c:pt idx="793">
                  <c:v>49.314</c:v>
                </c:pt>
                <c:pt idx="794">
                  <c:v>49.079000000000001</c:v>
                </c:pt>
                <c:pt idx="795">
                  <c:v>49.155999999999999</c:v>
                </c:pt>
                <c:pt idx="796">
                  <c:v>49.222000000000001</c:v>
                </c:pt>
                <c:pt idx="797">
                  <c:v>49.195999999999998</c:v>
                </c:pt>
                <c:pt idx="798">
                  <c:v>49.17</c:v>
                </c:pt>
                <c:pt idx="799">
                  <c:v>49.234999999999999</c:v>
                </c:pt>
                <c:pt idx="800">
                  <c:v>49.188000000000002</c:v>
                </c:pt>
                <c:pt idx="801">
                  <c:v>49.198</c:v>
                </c:pt>
                <c:pt idx="802">
                  <c:v>49.262999999999998</c:v>
                </c:pt>
                <c:pt idx="803">
                  <c:v>49.264000000000003</c:v>
                </c:pt>
                <c:pt idx="804">
                  <c:v>49.281999999999996</c:v>
                </c:pt>
                <c:pt idx="805">
                  <c:v>49.198999999999998</c:v>
                </c:pt>
                <c:pt idx="806">
                  <c:v>49.091999999999999</c:v>
                </c:pt>
                <c:pt idx="807">
                  <c:v>49.204999999999998</c:v>
                </c:pt>
                <c:pt idx="808">
                  <c:v>49.241</c:v>
                </c:pt>
                <c:pt idx="809">
                  <c:v>49.301000000000002</c:v>
                </c:pt>
                <c:pt idx="810">
                  <c:v>49.110999999999997</c:v>
                </c:pt>
                <c:pt idx="811">
                  <c:v>49.176000000000002</c:v>
                </c:pt>
                <c:pt idx="812">
                  <c:v>49.279000000000003</c:v>
                </c:pt>
                <c:pt idx="813">
                  <c:v>49.274000000000001</c:v>
                </c:pt>
                <c:pt idx="814">
                  <c:v>49.125</c:v>
                </c:pt>
                <c:pt idx="815">
                  <c:v>49.052</c:v>
                </c:pt>
                <c:pt idx="816">
                  <c:v>49.156999999999996</c:v>
                </c:pt>
                <c:pt idx="817">
                  <c:v>49.118000000000002</c:v>
                </c:pt>
                <c:pt idx="818">
                  <c:v>49.19</c:v>
                </c:pt>
                <c:pt idx="819">
                  <c:v>49.289000000000001</c:v>
                </c:pt>
                <c:pt idx="820">
                  <c:v>49.203000000000003</c:v>
                </c:pt>
                <c:pt idx="821">
                  <c:v>49.231000000000002</c:v>
                </c:pt>
                <c:pt idx="822">
                  <c:v>49.271999999999998</c:v>
                </c:pt>
                <c:pt idx="823">
                  <c:v>49.2</c:v>
                </c:pt>
                <c:pt idx="824">
                  <c:v>49.311</c:v>
                </c:pt>
                <c:pt idx="825">
                  <c:v>49.256</c:v>
                </c:pt>
                <c:pt idx="826">
                  <c:v>49.335999999999999</c:v>
                </c:pt>
                <c:pt idx="827">
                  <c:v>49.15</c:v>
                </c:pt>
                <c:pt idx="828">
                  <c:v>49.168999999999997</c:v>
                </c:pt>
                <c:pt idx="829">
                  <c:v>49.122999999999998</c:v>
                </c:pt>
                <c:pt idx="830">
                  <c:v>49.338000000000001</c:v>
                </c:pt>
                <c:pt idx="831">
                  <c:v>49.16</c:v>
                </c:pt>
                <c:pt idx="832">
                  <c:v>49.198999999999998</c:v>
                </c:pt>
                <c:pt idx="833">
                  <c:v>49.21</c:v>
                </c:pt>
                <c:pt idx="834">
                  <c:v>49.185000000000002</c:v>
                </c:pt>
                <c:pt idx="835">
                  <c:v>49.195</c:v>
                </c:pt>
                <c:pt idx="836">
                  <c:v>49.14</c:v>
                </c:pt>
                <c:pt idx="837">
                  <c:v>49.167999999999999</c:v>
                </c:pt>
                <c:pt idx="838">
                  <c:v>49.021000000000001</c:v>
                </c:pt>
                <c:pt idx="839">
                  <c:v>49.183999999999997</c:v>
                </c:pt>
                <c:pt idx="840">
                  <c:v>49.216000000000001</c:v>
                </c:pt>
                <c:pt idx="841">
                  <c:v>49.201999999999998</c:v>
                </c:pt>
                <c:pt idx="842">
                  <c:v>49.308999999999997</c:v>
                </c:pt>
                <c:pt idx="843">
                  <c:v>49.197000000000003</c:v>
                </c:pt>
                <c:pt idx="844">
                  <c:v>49.317</c:v>
                </c:pt>
                <c:pt idx="845">
                  <c:v>49.210999999999999</c:v>
                </c:pt>
                <c:pt idx="846">
                  <c:v>49.112000000000002</c:v>
                </c:pt>
                <c:pt idx="847">
                  <c:v>49.328000000000003</c:v>
                </c:pt>
                <c:pt idx="848">
                  <c:v>49.36</c:v>
                </c:pt>
                <c:pt idx="849">
                  <c:v>49.173000000000002</c:v>
                </c:pt>
                <c:pt idx="850">
                  <c:v>49.131999999999998</c:v>
                </c:pt>
                <c:pt idx="851">
                  <c:v>49.231000000000002</c:v>
                </c:pt>
                <c:pt idx="852">
                  <c:v>49.186</c:v>
                </c:pt>
                <c:pt idx="853">
                  <c:v>49.161999999999999</c:v>
                </c:pt>
                <c:pt idx="854">
                  <c:v>49.058</c:v>
                </c:pt>
                <c:pt idx="855">
                  <c:v>49.243000000000002</c:v>
                </c:pt>
                <c:pt idx="856">
                  <c:v>49.189</c:v>
                </c:pt>
                <c:pt idx="857">
                  <c:v>49.268999999999998</c:v>
                </c:pt>
                <c:pt idx="858">
                  <c:v>49.164999999999999</c:v>
                </c:pt>
                <c:pt idx="859">
                  <c:v>49.122</c:v>
                </c:pt>
                <c:pt idx="860">
                  <c:v>49.334000000000003</c:v>
                </c:pt>
                <c:pt idx="861">
                  <c:v>49.109000000000002</c:v>
                </c:pt>
                <c:pt idx="862">
                  <c:v>49.274999999999999</c:v>
                </c:pt>
                <c:pt idx="863">
                  <c:v>49.194000000000003</c:v>
                </c:pt>
                <c:pt idx="864">
                  <c:v>49.198999999999998</c:v>
                </c:pt>
                <c:pt idx="865">
                  <c:v>49.164999999999999</c:v>
                </c:pt>
                <c:pt idx="866">
                  <c:v>49.183</c:v>
                </c:pt>
                <c:pt idx="867">
                  <c:v>49.113999999999997</c:v>
                </c:pt>
                <c:pt idx="868">
                  <c:v>49.281999999999996</c:v>
                </c:pt>
                <c:pt idx="869">
                  <c:v>49.082999999999998</c:v>
                </c:pt>
                <c:pt idx="870">
                  <c:v>49.225999999999999</c:v>
                </c:pt>
                <c:pt idx="871">
                  <c:v>49.231000000000002</c:v>
                </c:pt>
                <c:pt idx="872">
                  <c:v>49.241999999999997</c:v>
                </c:pt>
                <c:pt idx="873">
                  <c:v>49.194000000000003</c:v>
                </c:pt>
                <c:pt idx="874">
                  <c:v>49.356000000000002</c:v>
                </c:pt>
                <c:pt idx="875">
                  <c:v>49.219000000000001</c:v>
                </c:pt>
                <c:pt idx="876">
                  <c:v>49.183</c:v>
                </c:pt>
                <c:pt idx="877">
                  <c:v>49.290999999999997</c:v>
                </c:pt>
                <c:pt idx="878">
                  <c:v>49.128999999999998</c:v>
                </c:pt>
                <c:pt idx="879">
                  <c:v>49.244999999999997</c:v>
                </c:pt>
                <c:pt idx="880">
                  <c:v>49.350999999999999</c:v>
                </c:pt>
                <c:pt idx="881">
                  <c:v>49.226999999999997</c:v>
                </c:pt>
                <c:pt idx="882">
                  <c:v>49.118000000000002</c:v>
                </c:pt>
                <c:pt idx="883">
                  <c:v>49.268999999999998</c:v>
                </c:pt>
                <c:pt idx="884">
                  <c:v>49.290999999999997</c:v>
                </c:pt>
                <c:pt idx="885">
                  <c:v>49.284999999999997</c:v>
                </c:pt>
                <c:pt idx="886">
                  <c:v>49.317</c:v>
                </c:pt>
                <c:pt idx="887">
                  <c:v>49.234999999999999</c:v>
                </c:pt>
                <c:pt idx="888">
                  <c:v>49.264000000000003</c:v>
                </c:pt>
                <c:pt idx="889">
                  <c:v>49.226999999999997</c:v>
                </c:pt>
                <c:pt idx="890">
                  <c:v>49.298999999999999</c:v>
                </c:pt>
                <c:pt idx="891">
                  <c:v>49.250999999999998</c:v>
                </c:pt>
                <c:pt idx="892">
                  <c:v>49.234000000000002</c:v>
                </c:pt>
                <c:pt idx="893">
                  <c:v>49.235999999999997</c:v>
                </c:pt>
                <c:pt idx="894">
                  <c:v>49.164999999999999</c:v>
                </c:pt>
                <c:pt idx="895">
                  <c:v>49.18</c:v>
                </c:pt>
                <c:pt idx="896">
                  <c:v>49.29</c:v>
                </c:pt>
                <c:pt idx="897">
                  <c:v>49.295000000000002</c:v>
                </c:pt>
                <c:pt idx="898">
                  <c:v>49.286999999999999</c:v>
                </c:pt>
                <c:pt idx="899">
                  <c:v>49.287999999999997</c:v>
                </c:pt>
                <c:pt idx="900">
                  <c:v>49.183</c:v>
                </c:pt>
                <c:pt idx="901">
                  <c:v>49.040999999999997</c:v>
                </c:pt>
                <c:pt idx="902">
                  <c:v>49.207000000000001</c:v>
                </c:pt>
                <c:pt idx="903">
                  <c:v>49.179000000000002</c:v>
                </c:pt>
                <c:pt idx="904">
                  <c:v>49.271999999999998</c:v>
                </c:pt>
                <c:pt idx="905">
                  <c:v>49.137</c:v>
                </c:pt>
                <c:pt idx="906">
                  <c:v>49.173000000000002</c:v>
                </c:pt>
                <c:pt idx="907">
                  <c:v>49.267000000000003</c:v>
                </c:pt>
                <c:pt idx="908">
                  <c:v>49.16</c:v>
                </c:pt>
                <c:pt idx="909">
                  <c:v>49.281999999999996</c:v>
                </c:pt>
                <c:pt idx="910">
                  <c:v>49.095999999999997</c:v>
                </c:pt>
                <c:pt idx="911">
                  <c:v>49.168999999999997</c:v>
                </c:pt>
                <c:pt idx="912">
                  <c:v>49.271999999999998</c:v>
                </c:pt>
                <c:pt idx="913">
                  <c:v>49.354999999999997</c:v>
                </c:pt>
                <c:pt idx="914">
                  <c:v>49.079000000000001</c:v>
                </c:pt>
                <c:pt idx="915">
                  <c:v>49.243000000000002</c:v>
                </c:pt>
                <c:pt idx="916">
                  <c:v>49.2</c:v>
                </c:pt>
                <c:pt idx="917">
                  <c:v>49.24</c:v>
                </c:pt>
                <c:pt idx="918">
                  <c:v>49.28</c:v>
                </c:pt>
                <c:pt idx="919">
                  <c:v>49.168999999999997</c:v>
                </c:pt>
                <c:pt idx="920">
                  <c:v>49.249000000000002</c:v>
                </c:pt>
                <c:pt idx="921">
                  <c:v>49.201999999999998</c:v>
                </c:pt>
                <c:pt idx="922">
                  <c:v>49.225000000000001</c:v>
                </c:pt>
                <c:pt idx="923">
                  <c:v>49.265999999999998</c:v>
                </c:pt>
                <c:pt idx="924">
                  <c:v>49.146999999999998</c:v>
                </c:pt>
                <c:pt idx="925">
                  <c:v>49.133000000000003</c:v>
                </c:pt>
                <c:pt idx="926">
                  <c:v>49.228000000000002</c:v>
                </c:pt>
                <c:pt idx="927">
                  <c:v>49.215000000000003</c:v>
                </c:pt>
                <c:pt idx="928">
                  <c:v>49.261000000000003</c:v>
                </c:pt>
                <c:pt idx="929">
                  <c:v>49.223999999999997</c:v>
                </c:pt>
                <c:pt idx="930">
                  <c:v>49.094000000000001</c:v>
                </c:pt>
                <c:pt idx="931">
                  <c:v>49.177999999999997</c:v>
                </c:pt>
                <c:pt idx="932">
                  <c:v>49.218000000000004</c:v>
                </c:pt>
                <c:pt idx="933">
                  <c:v>49.158999999999999</c:v>
                </c:pt>
                <c:pt idx="934">
                  <c:v>49.228000000000002</c:v>
                </c:pt>
                <c:pt idx="935">
                  <c:v>49.125999999999998</c:v>
                </c:pt>
                <c:pt idx="936">
                  <c:v>49.152999999999999</c:v>
                </c:pt>
                <c:pt idx="937">
                  <c:v>49.231999999999999</c:v>
                </c:pt>
                <c:pt idx="938">
                  <c:v>49.162999999999997</c:v>
                </c:pt>
                <c:pt idx="939">
                  <c:v>49.375999999999998</c:v>
                </c:pt>
                <c:pt idx="940">
                  <c:v>49.174999999999997</c:v>
                </c:pt>
                <c:pt idx="941">
                  <c:v>49.097999999999999</c:v>
                </c:pt>
                <c:pt idx="942">
                  <c:v>49.232999999999997</c:v>
                </c:pt>
                <c:pt idx="943">
                  <c:v>49.215000000000003</c:v>
                </c:pt>
                <c:pt idx="944">
                  <c:v>49.279000000000003</c:v>
                </c:pt>
                <c:pt idx="945">
                  <c:v>49.252000000000002</c:v>
                </c:pt>
                <c:pt idx="946">
                  <c:v>49.37</c:v>
                </c:pt>
                <c:pt idx="947">
                  <c:v>49.255000000000003</c:v>
                </c:pt>
                <c:pt idx="948">
                  <c:v>49.286999999999999</c:v>
                </c:pt>
                <c:pt idx="949">
                  <c:v>49.212000000000003</c:v>
                </c:pt>
                <c:pt idx="950">
                  <c:v>49.131</c:v>
                </c:pt>
                <c:pt idx="951">
                  <c:v>49.22</c:v>
                </c:pt>
                <c:pt idx="952">
                  <c:v>49.158999999999999</c:v>
                </c:pt>
                <c:pt idx="953">
                  <c:v>49.143000000000001</c:v>
                </c:pt>
                <c:pt idx="954">
                  <c:v>49.323999999999998</c:v>
                </c:pt>
                <c:pt idx="955">
                  <c:v>49.167999999999999</c:v>
                </c:pt>
                <c:pt idx="956">
                  <c:v>49.18</c:v>
                </c:pt>
                <c:pt idx="957">
                  <c:v>49.326999999999998</c:v>
                </c:pt>
                <c:pt idx="958">
                  <c:v>49.183</c:v>
                </c:pt>
                <c:pt idx="959">
                  <c:v>49.122</c:v>
                </c:pt>
                <c:pt idx="960">
                  <c:v>49.16</c:v>
                </c:pt>
                <c:pt idx="961">
                  <c:v>49.183999999999997</c:v>
                </c:pt>
                <c:pt idx="962">
                  <c:v>49.265999999999998</c:v>
                </c:pt>
                <c:pt idx="963">
                  <c:v>49.134999999999998</c:v>
                </c:pt>
                <c:pt idx="964">
                  <c:v>49.104999999999997</c:v>
                </c:pt>
                <c:pt idx="965">
                  <c:v>49.216999999999999</c:v>
                </c:pt>
                <c:pt idx="966">
                  <c:v>49.18</c:v>
                </c:pt>
                <c:pt idx="967">
                  <c:v>49.152999999999999</c:v>
                </c:pt>
                <c:pt idx="968">
                  <c:v>49.313000000000002</c:v>
                </c:pt>
                <c:pt idx="969">
                  <c:v>49.256999999999998</c:v>
                </c:pt>
                <c:pt idx="970">
                  <c:v>49.207000000000001</c:v>
                </c:pt>
                <c:pt idx="971">
                  <c:v>49.210999999999999</c:v>
                </c:pt>
                <c:pt idx="972">
                  <c:v>49.250999999999998</c:v>
                </c:pt>
                <c:pt idx="973">
                  <c:v>49.228999999999999</c:v>
                </c:pt>
                <c:pt idx="974">
                  <c:v>49.03</c:v>
                </c:pt>
                <c:pt idx="975">
                  <c:v>49.231000000000002</c:v>
                </c:pt>
                <c:pt idx="976">
                  <c:v>49.264000000000003</c:v>
                </c:pt>
                <c:pt idx="977">
                  <c:v>49.040999999999997</c:v>
                </c:pt>
                <c:pt idx="978">
                  <c:v>49.377000000000002</c:v>
                </c:pt>
                <c:pt idx="979">
                  <c:v>49.057000000000002</c:v>
                </c:pt>
                <c:pt idx="980">
                  <c:v>49.082999999999998</c:v>
                </c:pt>
                <c:pt idx="981">
                  <c:v>49.317</c:v>
                </c:pt>
                <c:pt idx="982">
                  <c:v>49.177</c:v>
                </c:pt>
                <c:pt idx="983">
                  <c:v>49.253</c:v>
                </c:pt>
                <c:pt idx="984">
                  <c:v>49.25</c:v>
                </c:pt>
                <c:pt idx="985">
                  <c:v>49.256999999999998</c:v>
                </c:pt>
                <c:pt idx="986">
                  <c:v>49.18</c:v>
                </c:pt>
                <c:pt idx="987">
                  <c:v>49.247999999999998</c:v>
                </c:pt>
                <c:pt idx="988">
                  <c:v>49.015999999999998</c:v>
                </c:pt>
                <c:pt idx="989">
                  <c:v>49.08</c:v>
                </c:pt>
                <c:pt idx="990">
                  <c:v>49.345999999999997</c:v>
                </c:pt>
                <c:pt idx="991">
                  <c:v>49.258000000000003</c:v>
                </c:pt>
                <c:pt idx="992">
                  <c:v>49.32</c:v>
                </c:pt>
                <c:pt idx="993">
                  <c:v>49.15</c:v>
                </c:pt>
                <c:pt idx="994">
                  <c:v>49.185000000000002</c:v>
                </c:pt>
                <c:pt idx="995">
                  <c:v>49.191000000000003</c:v>
                </c:pt>
                <c:pt idx="996">
                  <c:v>49.268999999999998</c:v>
                </c:pt>
                <c:pt idx="997">
                  <c:v>49.192</c:v>
                </c:pt>
                <c:pt idx="998">
                  <c:v>49.146000000000001</c:v>
                </c:pt>
                <c:pt idx="999">
                  <c:v>48.988999999999997</c:v>
                </c:pt>
                <c:pt idx="1000">
                  <c:v>49.148000000000003</c:v>
                </c:pt>
                <c:pt idx="1001">
                  <c:v>49.164999999999999</c:v>
                </c:pt>
                <c:pt idx="1002">
                  <c:v>49.095999999999997</c:v>
                </c:pt>
                <c:pt idx="1003">
                  <c:v>49.173999999999999</c:v>
                </c:pt>
                <c:pt idx="1004">
                  <c:v>49.32</c:v>
                </c:pt>
                <c:pt idx="1005">
                  <c:v>49.27</c:v>
                </c:pt>
                <c:pt idx="1006">
                  <c:v>49.264000000000003</c:v>
                </c:pt>
                <c:pt idx="1007">
                  <c:v>49.104999999999997</c:v>
                </c:pt>
                <c:pt idx="1008">
                  <c:v>49.244999999999997</c:v>
                </c:pt>
                <c:pt idx="1009">
                  <c:v>49.256</c:v>
                </c:pt>
                <c:pt idx="1010">
                  <c:v>49.15</c:v>
                </c:pt>
                <c:pt idx="1011">
                  <c:v>49.21</c:v>
                </c:pt>
                <c:pt idx="1012">
                  <c:v>49.228000000000002</c:v>
                </c:pt>
                <c:pt idx="1013">
                  <c:v>49.29</c:v>
                </c:pt>
                <c:pt idx="1014">
                  <c:v>49.188000000000002</c:v>
                </c:pt>
                <c:pt idx="1015">
                  <c:v>49.204999999999998</c:v>
                </c:pt>
                <c:pt idx="1016">
                  <c:v>49.145000000000003</c:v>
                </c:pt>
                <c:pt idx="1017">
                  <c:v>49.274999999999999</c:v>
                </c:pt>
                <c:pt idx="1018">
                  <c:v>49.207000000000001</c:v>
                </c:pt>
                <c:pt idx="1019">
                  <c:v>49.15</c:v>
                </c:pt>
                <c:pt idx="1020">
                  <c:v>49.328000000000003</c:v>
                </c:pt>
                <c:pt idx="1021">
                  <c:v>49.287999999999997</c:v>
                </c:pt>
                <c:pt idx="1022">
                  <c:v>49.207999999999998</c:v>
                </c:pt>
                <c:pt idx="1023">
                  <c:v>49.067999999999998</c:v>
                </c:pt>
                <c:pt idx="1024">
                  <c:v>49.252000000000002</c:v>
                </c:pt>
                <c:pt idx="1025">
                  <c:v>49.180999999999997</c:v>
                </c:pt>
                <c:pt idx="1026">
                  <c:v>49.296999999999997</c:v>
                </c:pt>
                <c:pt idx="1027">
                  <c:v>49.136000000000003</c:v>
                </c:pt>
                <c:pt idx="1028">
                  <c:v>49.246000000000002</c:v>
                </c:pt>
                <c:pt idx="1029">
                  <c:v>49.11</c:v>
                </c:pt>
                <c:pt idx="1030">
                  <c:v>49.247</c:v>
                </c:pt>
                <c:pt idx="1031">
                  <c:v>49.241</c:v>
                </c:pt>
                <c:pt idx="1032">
                  <c:v>49.213000000000001</c:v>
                </c:pt>
                <c:pt idx="1033">
                  <c:v>49.204000000000001</c:v>
                </c:pt>
                <c:pt idx="1034">
                  <c:v>49.219000000000001</c:v>
                </c:pt>
                <c:pt idx="1035">
                  <c:v>49.226999999999997</c:v>
                </c:pt>
                <c:pt idx="1036">
                  <c:v>49.180999999999997</c:v>
                </c:pt>
                <c:pt idx="1037">
                  <c:v>49.249000000000002</c:v>
                </c:pt>
                <c:pt idx="1038">
                  <c:v>49.075000000000003</c:v>
                </c:pt>
                <c:pt idx="1039">
                  <c:v>49.116</c:v>
                </c:pt>
                <c:pt idx="1040">
                  <c:v>49.026000000000003</c:v>
                </c:pt>
                <c:pt idx="1041">
                  <c:v>49.069000000000003</c:v>
                </c:pt>
                <c:pt idx="1042">
                  <c:v>49.174999999999997</c:v>
                </c:pt>
                <c:pt idx="1043">
                  <c:v>49.161999999999999</c:v>
                </c:pt>
                <c:pt idx="1044">
                  <c:v>49.238999999999997</c:v>
                </c:pt>
                <c:pt idx="1045">
                  <c:v>49.113</c:v>
                </c:pt>
                <c:pt idx="1046">
                  <c:v>49.128999999999998</c:v>
                </c:pt>
                <c:pt idx="1047">
                  <c:v>49.021999999999998</c:v>
                </c:pt>
                <c:pt idx="1048">
                  <c:v>49.213999999999999</c:v>
                </c:pt>
                <c:pt idx="1049">
                  <c:v>49.256999999999998</c:v>
                </c:pt>
                <c:pt idx="1050">
                  <c:v>49.225000000000001</c:v>
                </c:pt>
                <c:pt idx="1051">
                  <c:v>49.287999999999997</c:v>
                </c:pt>
                <c:pt idx="1052">
                  <c:v>49.216000000000001</c:v>
                </c:pt>
                <c:pt idx="1053">
                  <c:v>49.267000000000003</c:v>
                </c:pt>
                <c:pt idx="1054">
                  <c:v>49.27</c:v>
                </c:pt>
                <c:pt idx="1055">
                  <c:v>49.286999999999999</c:v>
                </c:pt>
                <c:pt idx="1056">
                  <c:v>49.276000000000003</c:v>
                </c:pt>
                <c:pt idx="1057">
                  <c:v>49.228999999999999</c:v>
                </c:pt>
                <c:pt idx="1058">
                  <c:v>49.14</c:v>
                </c:pt>
                <c:pt idx="1059">
                  <c:v>49.296999999999997</c:v>
                </c:pt>
                <c:pt idx="1060">
                  <c:v>49.220999999999997</c:v>
                </c:pt>
                <c:pt idx="1061">
                  <c:v>49.223999999999997</c:v>
                </c:pt>
                <c:pt idx="1062">
                  <c:v>49.119</c:v>
                </c:pt>
                <c:pt idx="1063">
                  <c:v>49.436</c:v>
                </c:pt>
                <c:pt idx="1064">
                  <c:v>49.216999999999999</c:v>
                </c:pt>
                <c:pt idx="1065">
                  <c:v>49.247999999999998</c:v>
                </c:pt>
                <c:pt idx="1066">
                  <c:v>49.174999999999997</c:v>
                </c:pt>
                <c:pt idx="1067">
                  <c:v>49.234999999999999</c:v>
                </c:pt>
                <c:pt idx="1068">
                  <c:v>49.341000000000001</c:v>
                </c:pt>
                <c:pt idx="1069">
                  <c:v>49.203000000000003</c:v>
                </c:pt>
                <c:pt idx="1070">
                  <c:v>49.289000000000001</c:v>
                </c:pt>
                <c:pt idx="1071">
                  <c:v>49.140999999999998</c:v>
                </c:pt>
                <c:pt idx="1072">
                  <c:v>49.183999999999997</c:v>
                </c:pt>
                <c:pt idx="1073">
                  <c:v>49.18</c:v>
                </c:pt>
                <c:pt idx="1074">
                  <c:v>49.15</c:v>
                </c:pt>
                <c:pt idx="1075">
                  <c:v>49.234999999999999</c:v>
                </c:pt>
                <c:pt idx="1076">
                  <c:v>49.155999999999999</c:v>
                </c:pt>
                <c:pt idx="1077">
                  <c:v>49.235999999999997</c:v>
                </c:pt>
                <c:pt idx="1078">
                  <c:v>49.244999999999997</c:v>
                </c:pt>
                <c:pt idx="1079">
                  <c:v>49.110999999999997</c:v>
                </c:pt>
                <c:pt idx="1080">
                  <c:v>49.258000000000003</c:v>
                </c:pt>
                <c:pt idx="1081">
                  <c:v>49.317999999999998</c:v>
                </c:pt>
                <c:pt idx="1082">
                  <c:v>49.15</c:v>
                </c:pt>
                <c:pt idx="1083">
                  <c:v>49.183999999999997</c:v>
                </c:pt>
                <c:pt idx="1084">
                  <c:v>49.284999999999997</c:v>
                </c:pt>
                <c:pt idx="1085">
                  <c:v>49.06</c:v>
                </c:pt>
                <c:pt idx="1086">
                  <c:v>49.103000000000002</c:v>
                </c:pt>
                <c:pt idx="1087">
                  <c:v>49.145000000000003</c:v>
                </c:pt>
                <c:pt idx="1088">
                  <c:v>49.195999999999998</c:v>
                </c:pt>
                <c:pt idx="1089">
                  <c:v>49.241</c:v>
                </c:pt>
                <c:pt idx="1090">
                  <c:v>49.23</c:v>
                </c:pt>
                <c:pt idx="1091">
                  <c:v>49.069000000000003</c:v>
                </c:pt>
                <c:pt idx="1092">
                  <c:v>49.258000000000003</c:v>
                </c:pt>
                <c:pt idx="1093">
                  <c:v>49.146999999999998</c:v>
                </c:pt>
                <c:pt idx="1094">
                  <c:v>49.225000000000001</c:v>
                </c:pt>
                <c:pt idx="1095">
                  <c:v>49.06</c:v>
                </c:pt>
                <c:pt idx="1096">
                  <c:v>49.277999999999999</c:v>
                </c:pt>
                <c:pt idx="1097">
                  <c:v>49.241999999999997</c:v>
                </c:pt>
                <c:pt idx="1098">
                  <c:v>49.171999999999997</c:v>
                </c:pt>
                <c:pt idx="1099">
                  <c:v>49.106000000000002</c:v>
                </c:pt>
                <c:pt idx="1100">
                  <c:v>49.155999999999999</c:v>
                </c:pt>
                <c:pt idx="1101">
                  <c:v>49.439</c:v>
                </c:pt>
                <c:pt idx="1102">
                  <c:v>49.209000000000003</c:v>
                </c:pt>
                <c:pt idx="1103">
                  <c:v>49.323999999999998</c:v>
                </c:pt>
                <c:pt idx="1104">
                  <c:v>49.186999999999998</c:v>
                </c:pt>
                <c:pt idx="1105">
                  <c:v>49.243000000000002</c:v>
                </c:pt>
                <c:pt idx="1106">
                  <c:v>49.128999999999998</c:v>
                </c:pt>
                <c:pt idx="1107">
                  <c:v>49.186</c:v>
                </c:pt>
                <c:pt idx="1108">
                  <c:v>49.19</c:v>
                </c:pt>
                <c:pt idx="1109">
                  <c:v>49.219000000000001</c:v>
                </c:pt>
                <c:pt idx="1110">
                  <c:v>49.21</c:v>
                </c:pt>
                <c:pt idx="1111">
                  <c:v>49.134</c:v>
                </c:pt>
                <c:pt idx="1112">
                  <c:v>49.204999999999998</c:v>
                </c:pt>
                <c:pt idx="1113">
                  <c:v>49.283999999999999</c:v>
                </c:pt>
                <c:pt idx="1114">
                  <c:v>49.180999999999997</c:v>
                </c:pt>
                <c:pt idx="1115">
                  <c:v>49.274999999999999</c:v>
                </c:pt>
                <c:pt idx="1116">
                  <c:v>49.277999999999999</c:v>
                </c:pt>
                <c:pt idx="1117">
                  <c:v>49.097000000000001</c:v>
                </c:pt>
                <c:pt idx="1118">
                  <c:v>49.375</c:v>
                </c:pt>
                <c:pt idx="1119">
                  <c:v>49.228999999999999</c:v>
                </c:pt>
                <c:pt idx="1120">
                  <c:v>49.215000000000003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 1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Sheet1!$E$2:$E$1122</c:f>
              <c:numCache>
                <c:formatCode>General</c:formatCode>
                <c:ptCount val="1121"/>
                <c:pt idx="0">
                  <c:v>70.009</c:v>
                </c:pt>
                <c:pt idx="1">
                  <c:v>69.914000000000001</c:v>
                </c:pt>
                <c:pt idx="2">
                  <c:v>69.632000000000005</c:v>
                </c:pt>
                <c:pt idx="3">
                  <c:v>69.468000000000004</c:v>
                </c:pt>
                <c:pt idx="4">
                  <c:v>69.34</c:v>
                </c:pt>
                <c:pt idx="5">
                  <c:v>69.2</c:v>
                </c:pt>
                <c:pt idx="6">
                  <c:v>69.269000000000005</c:v>
                </c:pt>
                <c:pt idx="7">
                  <c:v>69.156999999999996</c:v>
                </c:pt>
                <c:pt idx="8">
                  <c:v>69.028999999999996</c:v>
                </c:pt>
                <c:pt idx="9">
                  <c:v>69.010000000000005</c:v>
                </c:pt>
                <c:pt idx="10">
                  <c:v>68.700999999999993</c:v>
                </c:pt>
                <c:pt idx="11">
                  <c:v>68.649000000000001</c:v>
                </c:pt>
                <c:pt idx="12">
                  <c:v>68.277000000000001</c:v>
                </c:pt>
                <c:pt idx="13">
                  <c:v>68.114999999999995</c:v>
                </c:pt>
                <c:pt idx="14">
                  <c:v>68.218999999999994</c:v>
                </c:pt>
                <c:pt idx="15">
                  <c:v>68.096000000000004</c:v>
                </c:pt>
                <c:pt idx="16">
                  <c:v>68.131</c:v>
                </c:pt>
                <c:pt idx="17">
                  <c:v>67.971999999999994</c:v>
                </c:pt>
                <c:pt idx="18">
                  <c:v>67.789000000000001</c:v>
                </c:pt>
                <c:pt idx="19">
                  <c:v>67.784999999999997</c:v>
                </c:pt>
                <c:pt idx="20">
                  <c:v>67.879000000000005</c:v>
                </c:pt>
                <c:pt idx="21">
                  <c:v>67.822999999999993</c:v>
                </c:pt>
                <c:pt idx="22">
                  <c:v>67.870999999999995</c:v>
                </c:pt>
                <c:pt idx="23">
                  <c:v>67.766000000000005</c:v>
                </c:pt>
                <c:pt idx="24">
                  <c:v>67.543000000000006</c:v>
                </c:pt>
                <c:pt idx="25">
                  <c:v>67.421999999999997</c:v>
                </c:pt>
                <c:pt idx="26">
                  <c:v>67.578999999999994</c:v>
                </c:pt>
                <c:pt idx="27">
                  <c:v>67.337999999999994</c:v>
                </c:pt>
                <c:pt idx="28">
                  <c:v>67.460999999999999</c:v>
                </c:pt>
                <c:pt idx="29">
                  <c:v>67.302999999999997</c:v>
                </c:pt>
                <c:pt idx="30">
                  <c:v>67.385999999999996</c:v>
                </c:pt>
                <c:pt idx="31">
                  <c:v>67.06</c:v>
                </c:pt>
                <c:pt idx="32">
                  <c:v>67.260000000000005</c:v>
                </c:pt>
                <c:pt idx="33">
                  <c:v>66.941999999999993</c:v>
                </c:pt>
                <c:pt idx="34">
                  <c:v>67.040999999999997</c:v>
                </c:pt>
                <c:pt idx="35">
                  <c:v>67.152000000000001</c:v>
                </c:pt>
                <c:pt idx="36">
                  <c:v>66.959000000000003</c:v>
                </c:pt>
                <c:pt idx="37">
                  <c:v>66.8</c:v>
                </c:pt>
                <c:pt idx="38">
                  <c:v>66.736999999999995</c:v>
                </c:pt>
                <c:pt idx="39">
                  <c:v>66.742000000000004</c:v>
                </c:pt>
                <c:pt idx="40">
                  <c:v>66.801000000000002</c:v>
                </c:pt>
                <c:pt idx="41">
                  <c:v>66.694999999999993</c:v>
                </c:pt>
                <c:pt idx="42">
                  <c:v>66.659000000000006</c:v>
                </c:pt>
                <c:pt idx="43">
                  <c:v>66.64</c:v>
                </c:pt>
                <c:pt idx="44">
                  <c:v>66.774000000000001</c:v>
                </c:pt>
                <c:pt idx="45">
                  <c:v>66.611000000000004</c:v>
                </c:pt>
                <c:pt idx="46">
                  <c:v>66.522000000000006</c:v>
                </c:pt>
                <c:pt idx="47">
                  <c:v>66.521000000000001</c:v>
                </c:pt>
                <c:pt idx="48">
                  <c:v>66.334999999999994</c:v>
                </c:pt>
                <c:pt idx="49">
                  <c:v>66.483000000000004</c:v>
                </c:pt>
                <c:pt idx="50">
                  <c:v>66.543000000000006</c:v>
                </c:pt>
                <c:pt idx="51">
                  <c:v>66.302000000000007</c:v>
                </c:pt>
                <c:pt idx="52">
                  <c:v>66.290000000000006</c:v>
                </c:pt>
                <c:pt idx="53">
                  <c:v>66.274000000000001</c:v>
                </c:pt>
                <c:pt idx="54">
                  <c:v>66.44</c:v>
                </c:pt>
                <c:pt idx="55">
                  <c:v>66.27</c:v>
                </c:pt>
                <c:pt idx="56">
                  <c:v>66.182000000000002</c:v>
                </c:pt>
                <c:pt idx="57">
                  <c:v>66.614000000000004</c:v>
                </c:pt>
                <c:pt idx="58">
                  <c:v>66.349000000000004</c:v>
                </c:pt>
                <c:pt idx="59">
                  <c:v>66.186999999999998</c:v>
                </c:pt>
                <c:pt idx="60">
                  <c:v>66.075999999999993</c:v>
                </c:pt>
                <c:pt idx="61">
                  <c:v>66.120999999999995</c:v>
                </c:pt>
                <c:pt idx="62">
                  <c:v>66.009</c:v>
                </c:pt>
                <c:pt idx="63">
                  <c:v>66.221999999999994</c:v>
                </c:pt>
                <c:pt idx="64">
                  <c:v>66.057000000000002</c:v>
                </c:pt>
                <c:pt idx="65">
                  <c:v>66.114999999999995</c:v>
                </c:pt>
                <c:pt idx="66">
                  <c:v>66.186000000000007</c:v>
                </c:pt>
                <c:pt idx="67">
                  <c:v>65.941999999999993</c:v>
                </c:pt>
                <c:pt idx="68">
                  <c:v>66.001999999999995</c:v>
                </c:pt>
                <c:pt idx="69">
                  <c:v>65.917000000000002</c:v>
                </c:pt>
                <c:pt idx="70">
                  <c:v>65.992999999999995</c:v>
                </c:pt>
                <c:pt idx="71">
                  <c:v>65.960999999999999</c:v>
                </c:pt>
                <c:pt idx="72">
                  <c:v>65.994</c:v>
                </c:pt>
                <c:pt idx="73">
                  <c:v>65.992999999999995</c:v>
                </c:pt>
                <c:pt idx="74">
                  <c:v>65.855000000000004</c:v>
                </c:pt>
                <c:pt idx="75">
                  <c:v>65.858000000000004</c:v>
                </c:pt>
                <c:pt idx="76">
                  <c:v>65.712000000000003</c:v>
                </c:pt>
                <c:pt idx="77">
                  <c:v>65.873999999999995</c:v>
                </c:pt>
                <c:pt idx="78">
                  <c:v>65.691999999999993</c:v>
                </c:pt>
                <c:pt idx="79">
                  <c:v>65.841999999999999</c:v>
                </c:pt>
                <c:pt idx="80">
                  <c:v>65.741</c:v>
                </c:pt>
                <c:pt idx="81">
                  <c:v>65.718000000000004</c:v>
                </c:pt>
                <c:pt idx="82">
                  <c:v>65.754999999999995</c:v>
                </c:pt>
                <c:pt idx="83">
                  <c:v>65.590999999999994</c:v>
                </c:pt>
                <c:pt idx="84">
                  <c:v>65.799000000000007</c:v>
                </c:pt>
                <c:pt idx="85">
                  <c:v>65.769000000000005</c:v>
                </c:pt>
                <c:pt idx="86">
                  <c:v>65.596000000000004</c:v>
                </c:pt>
                <c:pt idx="87">
                  <c:v>65.531000000000006</c:v>
                </c:pt>
                <c:pt idx="88">
                  <c:v>65.641000000000005</c:v>
                </c:pt>
                <c:pt idx="89">
                  <c:v>65.513999999999996</c:v>
                </c:pt>
                <c:pt idx="90">
                  <c:v>65.623999999999995</c:v>
                </c:pt>
                <c:pt idx="91">
                  <c:v>65.623000000000005</c:v>
                </c:pt>
                <c:pt idx="92">
                  <c:v>65.518000000000001</c:v>
                </c:pt>
                <c:pt idx="93">
                  <c:v>65.55</c:v>
                </c:pt>
                <c:pt idx="94">
                  <c:v>65.554000000000002</c:v>
                </c:pt>
                <c:pt idx="95">
                  <c:v>65.492999999999995</c:v>
                </c:pt>
                <c:pt idx="96">
                  <c:v>65.364000000000004</c:v>
                </c:pt>
                <c:pt idx="97">
                  <c:v>65.527000000000001</c:v>
                </c:pt>
                <c:pt idx="98">
                  <c:v>65.444000000000003</c:v>
                </c:pt>
                <c:pt idx="99">
                  <c:v>65.349000000000004</c:v>
                </c:pt>
                <c:pt idx="100">
                  <c:v>65.201999999999998</c:v>
                </c:pt>
                <c:pt idx="101">
                  <c:v>65.426000000000002</c:v>
                </c:pt>
                <c:pt idx="102">
                  <c:v>65.22</c:v>
                </c:pt>
                <c:pt idx="103">
                  <c:v>65.343000000000004</c:v>
                </c:pt>
                <c:pt idx="104">
                  <c:v>65.323999999999998</c:v>
                </c:pt>
                <c:pt idx="105">
                  <c:v>65.400000000000006</c:v>
                </c:pt>
                <c:pt idx="106">
                  <c:v>65.376000000000005</c:v>
                </c:pt>
                <c:pt idx="107">
                  <c:v>65.248000000000005</c:v>
                </c:pt>
                <c:pt idx="108">
                  <c:v>65.128</c:v>
                </c:pt>
                <c:pt idx="109">
                  <c:v>65.275000000000006</c:v>
                </c:pt>
                <c:pt idx="110">
                  <c:v>65.239000000000004</c:v>
                </c:pt>
                <c:pt idx="111">
                  <c:v>65.191000000000003</c:v>
                </c:pt>
                <c:pt idx="112">
                  <c:v>65.268000000000001</c:v>
                </c:pt>
                <c:pt idx="113">
                  <c:v>65.263000000000005</c:v>
                </c:pt>
                <c:pt idx="114">
                  <c:v>65.138000000000005</c:v>
                </c:pt>
                <c:pt idx="115">
                  <c:v>65.302000000000007</c:v>
                </c:pt>
                <c:pt idx="116">
                  <c:v>65.308000000000007</c:v>
                </c:pt>
                <c:pt idx="117">
                  <c:v>65.123999999999995</c:v>
                </c:pt>
                <c:pt idx="118">
                  <c:v>65.040000000000006</c:v>
                </c:pt>
                <c:pt idx="119">
                  <c:v>64.975999999999999</c:v>
                </c:pt>
                <c:pt idx="120">
                  <c:v>64.98</c:v>
                </c:pt>
                <c:pt idx="121">
                  <c:v>64.831000000000003</c:v>
                </c:pt>
                <c:pt idx="122">
                  <c:v>64.924999999999997</c:v>
                </c:pt>
                <c:pt idx="123">
                  <c:v>65.006</c:v>
                </c:pt>
                <c:pt idx="124">
                  <c:v>64.870999999999995</c:v>
                </c:pt>
                <c:pt idx="125">
                  <c:v>65.106999999999999</c:v>
                </c:pt>
                <c:pt idx="126">
                  <c:v>65.075000000000003</c:v>
                </c:pt>
                <c:pt idx="127">
                  <c:v>65.087999999999994</c:v>
                </c:pt>
                <c:pt idx="128">
                  <c:v>64.951999999999998</c:v>
                </c:pt>
                <c:pt idx="129">
                  <c:v>65.177999999999997</c:v>
                </c:pt>
                <c:pt idx="130">
                  <c:v>64.834999999999994</c:v>
                </c:pt>
                <c:pt idx="131">
                  <c:v>64.858999999999995</c:v>
                </c:pt>
                <c:pt idx="132">
                  <c:v>64.820999999999998</c:v>
                </c:pt>
                <c:pt idx="133">
                  <c:v>64.906000000000006</c:v>
                </c:pt>
                <c:pt idx="134">
                  <c:v>64.807000000000002</c:v>
                </c:pt>
                <c:pt idx="135">
                  <c:v>64.671000000000006</c:v>
                </c:pt>
                <c:pt idx="136">
                  <c:v>64.712000000000003</c:v>
                </c:pt>
                <c:pt idx="137">
                  <c:v>64.840999999999994</c:v>
                </c:pt>
                <c:pt idx="138">
                  <c:v>64.804000000000002</c:v>
                </c:pt>
                <c:pt idx="139">
                  <c:v>64.802000000000007</c:v>
                </c:pt>
                <c:pt idx="140">
                  <c:v>64.766000000000005</c:v>
                </c:pt>
                <c:pt idx="141">
                  <c:v>64.613</c:v>
                </c:pt>
                <c:pt idx="142">
                  <c:v>64.820999999999998</c:v>
                </c:pt>
                <c:pt idx="143">
                  <c:v>64.644000000000005</c:v>
                </c:pt>
                <c:pt idx="144">
                  <c:v>64.537999999999997</c:v>
                </c:pt>
                <c:pt idx="145">
                  <c:v>64.599999999999994</c:v>
                </c:pt>
                <c:pt idx="146">
                  <c:v>64.575000000000003</c:v>
                </c:pt>
                <c:pt idx="147">
                  <c:v>64.594999999999999</c:v>
                </c:pt>
                <c:pt idx="148">
                  <c:v>64.555000000000007</c:v>
                </c:pt>
                <c:pt idx="149">
                  <c:v>64.61</c:v>
                </c:pt>
                <c:pt idx="150">
                  <c:v>64.581999999999994</c:v>
                </c:pt>
                <c:pt idx="151">
                  <c:v>64.492999999999995</c:v>
                </c:pt>
                <c:pt idx="152">
                  <c:v>64.513000000000005</c:v>
                </c:pt>
                <c:pt idx="153">
                  <c:v>64.507000000000005</c:v>
                </c:pt>
                <c:pt idx="154">
                  <c:v>64.447999999999993</c:v>
                </c:pt>
                <c:pt idx="155">
                  <c:v>64.418000000000006</c:v>
                </c:pt>
                <c:pt idx="156">
                  <c:v>64.301000000000002</c:v>
                </c:pt>
                <c:pt idx="157">
                  <c:v>64.259</c:v>
                </c:pt>
                <c:pt idx="158">
                  <c:v>64.314999999999998</c:v>
                </c:pt>
                <c:pt idx="159">
                  <c:v>64.238</c:v>
                </c:pt>
                <c:pt idx="160">
                  <c:v>64.350999999999999</c:v>
                </c:pt>
                <c:pt idx="161">
                  <c:v>64.430999999999997</c:v>
                </c:pt>
                <c:pt idx="162">
                  <c:v>64.171999999999997</c:v>
                </c:pt>
                <c:pt idx="163">
                  <c:v>64.457999999999998</c:v>
                </c:pt>
                <c:pt idx="164">
                  <c:v>64.188999999999993</c:v>
                </c:pt>
                <c:pt idx="165">
                  <c:v>64.132000000000005</c:v>
                </c:pt>
                <c:pt idx="166">
                  <c:v>64.117000000000004</c:v>
                </c:pt>
                <c:pt idx="167">
                  <c:v>64.244</c:v>
                </c:pt>
                <c:pt idx="168">
                  <c:v>64.203000000000003</c:v>
                </c:pt>
                <c:pt idx="169">
                  <c:v>64.076999999999998</c:v>
                </c:pt>
                <c:pt idx="170">
                  <c:v>64.215999999999994</c:v>
                </c:pt>
                <c:pt idx="171">
                  <c:v>64.004000000000005</c:v>
                </c:pt>
                <c:pt idx="172">
                  <c:v>64.091999999999999</c:v>
                </c:pt>
                <c:pt idx="173">
                  <c:v>64.176000000000002</c:v>
                </c:pt>
                <c:pt idx="174">
                  <c:v>64.12</c:v>
                </c:pt>
                <c:pt idx="175">
                  <c:v>64.182000000000002</c:v>
                </c:pt>
                <c:pt idx="176">
                  <c:v>64.278999999999996</c:v>
                </c:pt>
                <c:pt idx="177">
                  <c:v>64.049000000000007</c:v>
                </c:pt>
                <c:pt idx="178">
                  <c:v>64.072000000000003</c:v>
                </c:pt>
                <c:pt idx="179">
                  <c:v>63.980999999999995</c:v>
                </c:pt>
                <c:pt idx="180">
                  <c:v>64.099000000000004</c:v>
                </c:pt>
                <c:pt idx="181">
                  <c:v>64.058999999999997</c:v>
                </c:pt>
                <c:pt idx="182">
                  <c:v>64.064999999999998</c:v>
                </c:pt>
                <c:pt idx="183">
                  <c:v>63.971999999999994</c:v>
                </c:pt>
                <c:pt idx="184">
                  <c:v>63.853999999999999</c:v>
                </c:pt>
                <c:pt idx="185">
                  <c:v>63.817999999999998</c:v>
                </c:pt>
                <c:pt idx="186">
                  <c:v>63.888999999999996</c:v>
                </c:pt>
                <c:pt idx="187">
                  <c:v>63.894000000000005</c:v>
                </c:pt>
                <c:pt idx="188">
                  <c:v>63.975999999999999</c:v>
                </c:pt>
                <c:pt idx="189">
                  <c:v>63.906000000000006</c:v>
                </c:pt>
                <c:pt idx="190">
                  <c:v>63.763999999999996</c:v>
                </c:pt>
                <c:pt idx="191">
                  <c:v>63.816999999999993</c:v>
                </c:pt>
                <c:pt idx="192">
                  <c:v>63.78</c:v>
                </c:pt>
                <c:pt idx="193">
                  <c:v>63.84</c:v>
                </c:pt>
                <c:pt idx="194">
                  <c:v>63.706000000000003</c:v>
                </c:pt>
                <c:pt idx="195">
                  <c:v>63.741</c:v>
                </c:pt>
                <c:pt idx="196">
                  <c:v>63.748999999999995</c:v>
                </c:pt>
                <c:pt idx="197">
                  <c:v>63.754000000000005</c:v>
                </c:pt>
                <c:pt idx="198">
                  <c:v>63.834999999999994</c:v>
                </c:pt>
                <c:pt idx="199">
                  <c:v>63.706999999999994</c:v>
                </c:pt>
                <c:pt idx="200">
                  <c:v>63.555000000000007</c:v>
                </c:pt>
                <c:pt idx="201">
                  <c:v>63.727999999999994</c:v>
                </c:pt>
                <c:pt idx="202">
                  <c:v>63.587000000000003</c:v>
                </c:pt>
                <c:pt idx="203">
                  <c:v>63.668999999999997</c:v>
                </c:pt>
                <c:pt idx="204">
                  <c:v>63.585999999999999</c:v>
                </c:pt>
                <c:pt idx="205">
                  <c:v>63.569999999999993</c:v>
                </c:pt>
                <c:pt idx="206">
                  <c:v>63.655000000000001</c:v>
                </c:pt>
                <c:pt idx="207">
                  <c:v>63.802000000000007</c:v>
                </c:pt>
                <c:pt idx="208">
                  <c:v>63.545000000000002</c:v>
                </c:pt>
                <c:pt idx="209">
                  <c:v>63.602000000000004</c:v>
                </c:pt>
                <c:pt idx="210">
                  <c:v>63.754999999999995</c:v>
                </c:pt>
                <c:pt idx="211">
                  <c:v>63.730000000000004</c:v>
                </c:pt>
                <c:pt idx="212">
                  <c:v>63.575999999999993</c:v>
                </c:pt>
                <c:pt idx="213">
                  <c:v>63.587000000000003</c:v>
                </c:pt>
                <c:pt idx="214">
                  <c:v>63.563000000000002</c:v>
                </c:pt>
                <c:pt idx="215">
                  <c:v>63.58</c:v>
                </c:pt>
                <c:pt idx="216">
                  <c:v>63.644999999999996</c:v>
                </c:pt>
                <c:pt idx="217">
                  <c:v>63.676000000000002</c:v>
                </c:pt>
                <c:pt idx="218">
                  <c:v>63.558999999999997</c:v>
                </c:pt>
                <c:pt idx="219">
                  <c:v>63.506</c:v>
                </c:pt>
                <c:pt idx="220">
                  <c:v>63.46</c:v>
                </c:pt>
                <c:pt idx="221">
                  <c:v>63.787000000000006</c:v>
                </c:pt>
                <c:pt idx="222">
                  <c:v>63.478000000000002</c:v>
                </c:pt>
                <c:pt idx="223">
                  <c:v>63.631</c:v>
                </c:pt>
                <c:pt idx="224">
                  <c:v>63.608999999999995</c:v>
                </c:pt>
                <c:pt idx="225">
                  <c:v>63.493000000000002</c:v>
                </c:pt>
                <c:pt idx="226">
                  <c:v>63.457000000000001</c:v>
                </c:pt>
                <c:pt idx="227">
                  <c:v>63.447000000000003</c:v>
                </c:pt>
                <c:pt idx="228">
                  <c:v>63.454999999999998</c:v>
                </c:pt>
                <c:pt idx="229">
                  <c:v>63.433</c:v>
                </c:pt>
                <c:pt idx="230">
                  <c:v>63.602000000000004</c:v>
                </c:pt>
                <c:pt idx="231">
                  <c:v>63.456000000000003</c:v>
                </c:pt>
                <c:pt idx="232">
                  <c:v>63.540000000000006</c:v>
                </c:pt>
                <c:pt idx="233">
                  <c:v>63.412999999999997</c:v>
                </c:pt>
                <c:pt idx="234">
                  <c:v>63.472000000000001</c:v>
                </c:pt>
                <c:pt idx="235">
                  <c:v>63.16</c:v>
                </c:pt>
                <c:pt idx="236">
                  <c:v>63.082999999999998</c:v>
                </c:pt>
                <c:pt idx="237">
                  <c:v>63.207000000000001</c:v>
                </c:pt>
                <c:pt idx="238">
                  <c:v>63.183</c:v>
                </c:pt>
                <c:pt idx="239">
                  <c:v>63.267000000000003</c:v>
                </c:pt>
                <c:pt idx="240">
                  <c:v>63.264000000000003</c:v>
                </c:pt>
                <c:pt idx="241">
                  <c:v>63.116</c:v>
                </c:pt>
                <c:pt idx="242">
                  <c:v>63.264000000000003</c:v>
                </c:pt>
                <c:pt idx="243">
                  <c:v>63.212000000000003</c:v>
                </c:pt>
                <c:pt idx="244">
                  <c:v>63.213999999999999</c:v>
                </c:pt>
                <c:pt idx="245">
                  <c:v>63.262</c:v>
                </c:pt>
                <c:pt idx="246">
                  <c:v>63.232999999999997</c:v>
                </c:pt>
                <c:pt idx="247">
                  <c:v>63.265999999999998</c:v>
                </c:pt>
                <c:pt idx="248">
                  <c:v>63.08</c:v>
                </c:pt>
                <c:pt idx="249">
                  <c:v>63.152999999999999</c:v>
                </c:pt>
                <c:pt idx="250">
                  <c:v>63.274999999999999</c:v>
                </c:pt>
                <c:pt idx="251">
                  <c:v>63.228999999999999</c:v>
                </c:pt>
                <c:pt idx="252">
                  <c:v>63.311999999999998</c:v>
                </c:pt>
                <c:pt idx="253">
                  <c:v>63.179000000000002</c:v>
                </c:pt>
                <c:pt idx="254">
                  <c:v>63.12</c:v>
                </c:pt>
                <c:pt idx="255">
                  <c:v>63.037999999999997</c:v>
                </c:pt>
                <c:pt idx="256">
                  <c:v>63.164000000000001</c:v>
                </c:pt>
                <c:pt idx="257">
                  <c:v>63.197000000000003</c:v>
                </c:pt>
                <c:pt idx="258">
                  <c:v>63.073999999999998</c:v>
                </c:pt>
                <c:pt idx="259">
                  <c:v>62.984999999999999</c:v>
                </c:pt>
                <c:pt idx="260">
                  <c:v>63.128</c:v>
                </c:pt>
                <c:pt idx="261">
                  <c:v>63.072000000000003</c:v>
                </c:pt>
                <c:pt idx="262">
                  <c:v>63.08</c:v>
                </c:pt>
                <c:pt idx="263">
                  <c:v>63.082999999999998</c:v>
                </c:pt>
                <c:pt idx="264">
                  <c:v>63.040999999999997</c:v>
                </c:pt>
                <c:pt idx="265">
                  <c:v>63.05</c:v>
                </c:pt>
                <c:pt idx="266">
                  <c:v>62.798000000000002</c:v>
                </c:pt>
                <c:pt idx="267">
                  <c:v>63.040999999999997</c:v>
                </c:pt>
                <c:pt idx="268">
                  <c:v>62.947000000000003</c:v>
                </c:pt>
                <c:pt idx="269">
                  <c:v>63.037999999999997</c:v>
                </c:pt>
                <c:pt idx="270">
                  <c:v>62.932000000000002</c:v>
                </c:pt>
                <c:pt idx="271">
                  <c:v>62.957999999999998</c:v>
                </c:pt>
                <c:pt idx="272">
                  <c:v>62.828000000000003</c:v>
                </c:pt>
                <c:pt idx="273">
                  <c:v>62.95</c:v>
                </c:pt>
                <c:pt idx="274">
                  <c:v>63.02</c:v>
                </c:pt>
                <c:pt idx="275">
                  <c:v>63.173000000000002</c:v>
                </c:pt>
                <c:pt idx="276">
                  <c:v>62.948999999999998</c:v>
                </c:pt>
                <c:pt idx="277">
                  <c:v>62.899000000000001</c:v>
                </c:pt>
                <c:pt idx="278">
                  <c:v>62.863</c:v>
                </c:pt>
                <c:pt idx="279">
                  <c:v>62.889000000000003</c:v>
                </c:pt>
                <c:pt idx="280">
                  <c:v>62.972000000000001</c:v>
                </c:pt>
                <c:pt idx="281">
                  <c:v>62.936</c:v>
                </c:pt>
                <c:pt idx="282">
                  <c:v>62.975000000000001</c:v>
                </c:pt>
                <c:pt idx="283">
                  <c:v>62.887</c:v>
                </c:pt>
                <c:pt idx="284">
                  <c:v>62.773000000000003</c:v>
                </c:pt>
                <c:pt idx="285">
                  <c:v>62.823</c:v>
                </c:pt>
                <c:pt idx="286">
                  <c:v>62.781999999999996</c:v>
                </c:pt>
                <c:pt idx="287">
                  <c:v>62.844000000000001</c:v>
                </c:pt>
                <c:pt idx="288">
                  <c:v>62.981000000000002</c:v>
                </c:pt>
                <c:pt idx="289">
                  <c:v>62.610999999999997</c:v>
                </c:pt>
                <c:pt idx="290">
                  <c:v>62.853999999999999</c:v>
                </c:pt>
                <c:pt idx="291">
                  <c:v>62.69</c:v>
                </c:pt>
                <c:pt idx="292">
                  <c:v>62.697000000000003</c:v>
                </c:pt>
                <c:pt idx="293">
                  <c:v>62.755000000000003</c:v>
                </c:pt>
                <c:pt idx="294">
                  <c:v>62.64</c:v>
                </c:pt>
                <c:pt idx="295">
                  <c:v>62.688000000000002</c:v>
                </c:pt>
                <c:pt idx="296">
                  <c:v>62.771000000000001</c:v>
                </c:pt>
                <c:pt idx="297">
                  <c:v>62.902000000000001</c:v>
                </c:pt>
                <c:pt idx="298">
                  <c:v>62.621000000000002</c:v>
                </c:pt>
                <c:pt idx="299">
                  <c:v>62.744</c:v>
                </c:pt>
                <c:pt idx="300">
                  <c:v>62.707999999999998</c:v>
                </c:pt>
                <c:pt idx="301">
                  <c:v>62.709000000000003</c:v>
                </c:pt>
                <c:pt idx="302">
                  <c:v>62.475999999999999</c:v>
                </c:pt>
                <c:pt idx="303">
                  <c:v>62.545000000000002</c:v>
                </c:pt>
                <c:pt idx="304">
                  <c:v>62.515000000000001</c:v>
                </c:pt>
                <c:pt idx="305">
                  <c:v>62.634</c:v>
                </c:pt>
                <c:pt idx="306">
                  <c:v>62.594999999999999</c:v>
                </c:pt>
                <c:pt idx="307">
                  <c:v>62.613999999999997</c:v>
                </c:pt>
                <c:pt idx="308">
                  <c:v>62.566000000000003</c:v>
                </c:pt>
                <c:pt idx="309">
                  <c:v>62.372999999999998</c:v>
                </c:pt>
                <c:pt idx="310">
                  <c:v>62.518000000000001</c:v>
                </c:pt>
                <c:pt idx="311">
                  <c:v>62.497</c:v>
                </c:pt>
                <c:pt idx="312">
                  <c:v>62.597000000000001</c:v>
                </c:pt>
                <c:pt idx="313">
                  <c:v>62.521000000000001</c:v>
                </c:pt>
                <c:pt idx="314">
                  <c:v>62.341999999999999</c:v>
                </c:pt>
                <c:pt idx="315">
                  <c:v>62.473999999999997</c:v>
                </c:pt>
                <c:pt idx="316">
                  <c:v>62.38</c:v>
                </c:pt>
                <c:pt idx="317">
                  <c:v>62.465000000000003</c:v>
                </c:pt>
                <c:pt idx="318">
                  <c:v>62.363999999999997</c:v>
                </c:pt>
                <c:pt idx="319">
                  <c:v>62.411999999999999</c:v>
                </c:pt>
                <c:pt idx="320">
                  <c:v>62.279000000000003</c:v>
                </c:pt>
                <c:pt idx="321">
                  <c:v>62.454999999999998</c:v>
                </c:pt>
                <c:pt idx="322">
                  <c:v>62.323</c:v>
                </c:pt>
                <c:pt idx="323">
                  <c:v>62.338000000000001</c:v>
                </c:pt>
                <c:pt idx="324">
                  <c:v>62.418999999999997</c:v>
                </c:pt>
                <c:pt idx="325">
                  <c:v>62.329000000000001</c:v>
                </c:pt>
                <c:pt idx="326">
                  <c:v>62.338000000000001</c:v>
                </c:pt>
                <c:pt idx="327">
                  <c:v>62.24</c:v>
                </c:pt>
                <c:pt idx="328">
                  <c:v>62.473999999999997</c:v>
                </c:pt>
                <c:pt idx="329">
                  <c:v>62.411999999999999</c:v>
                </c:pt>
                <c:pt idx="330">
                  <c:v>62.228999999999999</c:v>
                </c:pt>
                <c:pt idx="331">
                  <c:v>62.213999999999999</c:v>
                </c:pt>
                <c:pt idx="332">
                  <c:v>62.356000000000002</c:v>
                </c:pt>
                <c:pt idx="333">
                  <c:v>62.12</c:v>
                </c:pt>
                <c:pt idx="334">
                  <c:v>62.201999999999998</c:v>
                </c:pt>
                <c:pt idx="335">
                  <c:v>62.174999999999997</c:v>
                </c:pt>
                <c:pt idx="336">
                  <c:v>62.209000000000003</c:v>
                </c:pt>
                <c:pt idx="337">
                  <c:v>62.311</c:v>
                </c:pt>
                <c:pt idx="338">
                  <c:v>62.100999999999999</c:v>
                </c:pt>
                <c:pt idx="339">
                  <c:v>62.350999999999999</c:v>
                </c:pt>
                <c:pt idx="340">
                  <c:v>62.088000000000001</c:v>
                </c:pt>
                <c:pt idx="341">
                  <c:v>62.085999999999999</c:v>
                </c:pt>
                <c:pt idx="342">
                  <c:v>62.075000000000003</c:v>
                </c:pt>
                <c:pt idx="343">
                  <c:v>61.963999999999999</c:v>
                </c:pt>
                <c:pt idx="344">
                  <c:v>62.082000000000001</c:v>
                </c:pt>
                <c:pt idx="345">
                  <c:v>62.027000000000001</c:v>
                </c:pt>
                <c:pt idx="346">
                  <c:v>61.988</c:v>
                </c:pt>
                <c:pt idx="347">
                  <c:v>62.133000000000003</c:v>
                </c:pt>
                <c:pt idx="348">
                  <c:v>62.107999999999997</c:v>
                </c:pt>
                <c:pt idx="349">
                  <c:v>61.994999999999997</c:v>
                </c:pt>
                <c:pt idx="350">
                  <c:v>62.081000000000003</c:v>
                </c:pt>
                <c:pt idx="351">
                  <c:v>61.98</c:v>
                </c:pt>
                <c:pt idx="352">
                  <c:v>62.08</c:v>
                </c:pt>
                <c:pt idx="353">
                  <c:v>61.915999999999997</c:v>
                </c:pt>
                <c:pt idx="354">
                  <c:v>61.860999999999997</c:v>
                </c:pt>
                <c:pt idx="355">
                  <c:v>61.759</c:v>
                </c:pt>
                <c:pt idx="356">
                  <c:v>61.817999999999998</c:v>
                </c:pt>
                <c:pt idx="357">
                  <c:v>61.905000000000001</c:v>
                </c:pt>
                <c:pt idx="358">
                  <c:v>61.781999999999996</c:v>
                </c:pt>
                <c:pt idx="359">
                  <c:v>62.054000000000002</c:v>
                </c:pt>
                <c:pt idx="360">
                  <c:v>61.953000000000003</c:v>
                </c:pt>
                <c:pt idx="361">
                  <c:v>61.829000000000001</c:v>
                </c:pt>
                <c:pt idx="362">
                  <c:v>61.811999999999998</c:v>
                </c:pt>
                <c:pt idx="363">
                  <c:v>61.936</c:v>
                </c:pt>
                <c:pt idx="364">
                  <c:v>61.792000000000002</c:v>
                </c:pt>
                <c:pt idx="365">
                  <c:v>61.814</c:v>
                </c:pt>
                <c:pt idx="366">
                  <c:v>61.987000000000002</c:v>
                </c:pt>
                <c:pt idx="367">
                  <c:v>61.911000000000001</c:v>
                </c:pt>
                <c:pt idx="368">
                  <c:v>61.746000000000002</c:v>
                </c:pt>
                <c:pt idx="369">
                  <c:v>61.808</c:v>
                </c:pt>
                <c:pt idx="370">
                  <c:v>61.716000000000001</c:v>
                </c:pt>
                <c:pt idx="371">
                  <c:v>61.670999999999999</c:v>
                </c:pt>
                <c:pt idx="372">
                  <c:v>61.706000000000003</c:v>
                </c:pt>
                <c:pt idx="373">
                  <c:v>61.746000000000002</c:v>
                </c:pt>
                <c:pt idx="374">
                  <c:v>61.863999999999997</c:v>
                </c:pt>
                <c:pt idx="375">
                  <c:v>61.83</c:v>
                </c:pt>
                <c:pt idx="376">
                  <c:v>61.802999999999997</c:v>
                </c:pt>
                <c:pt idx="377">
                  <c:v>61.793999999999997</c:v>
                </c:pt>
                <c:pt idx="378">
                  <c:v>61.850999999999999</c:v>
                </c:pt>
                <c:pt idx="379">
                  <c:v>61.77</c:v>
                </c:pt>
                <c:pt idx="380">
                  <c:v>61.837000000000003</c:v>
                </c:pt>
                <c:pt idx="381">
                  <c:v>61.658999999999999</c:v>
                </c:pt>
                <c:pt idx="382">
                  <c:v>61.551000000000002</c:v>
                </c:pt>
                <c:pt idx="383">
                  <c:v>61.579000000000001</c:v>
                </c:pt>
                <c:pt idx="384">
                  <c:v>61.704999999999998</c:v>
                </c:pt>
                <c:pt idx="385">
                  <c:v>61.814999999999998</c:v>
                </c:pt>
                <c:pt idx="386">
                  <c:v>61.789000000000001</c:v>
                </c:pt>
                <c:pt idx="387">
                  <c:v>61.683999999999997</c:v>
                </c:pt>
                <c:pt idx="388">
                  <c:v>61.595999999999997</c:v>
                </c:pt>
                <c:pt idx="389">
                  <c:v>61.664000000000001</c:v>
                </c:pt>
                <c:pt idx="390">
                  <c:v>61.619</c:v>
                </c:pt>
                <c:pt idx="391">
                  <c:v>61.613999999999997</c:v>
                </c:pt>
                <c:pt idx="392">
                  <c:v>61.581000000000003</c:v>
                </c:pt>
                <c:pt idx="393">
                  <c:v>61.508000000000003</c:v>
                </c:pt>
                <c:pt idx="394">
                  <c:v>61.588999999999999</c:v>
                </c:pt>
                <c:pt idx="395">
                  <c:v>61.478999999999999</c:v>
                </c:pt>
                <c:pt idx="396">
                  <c:v>61.610999999999997</c:v>
                </c:pt>
                <c:pt idx="397">
                  <c:v>61.603999999999999</c:v>
                </c:pt>
                <c:pt idx="398">
                  <c:v>61.267000000000003</c:v>
                </c:pt>
                <c:pt idx="399">
                  <c:v>61.701999999999998</c:v>
                </c:pt>
                <c:pt idx="400">
                  <c:v>61.566000000000003</c:v>
                </c:pt>
                <c:pt idx="401">
                  <c:v>61.581000000000003</c:v>
                </c:pt>
                <c:pt idx="402">
                  <c:v>61.506</c:v>
                </c:pt>
                <c:pt idx="403">
                  <c:v>61.457000000000001</c:v>
                </c:pt>
                <c:pt idx="404">
                  <c:v>61.555</c:v>
                </c:pt>
                <c:pt idx="405">
                  <c:v>61.451000000000001</c:v>
                </c:pt>
                <c:pt idx="406">
                  <c:v>61.482999999999997</c:v>
                </c:pt>
                <c:pt idx="407">
                  <c:v>61.536999999999999</c:v>
                </c:pt>
                <c:pt idx="408">
                  <c:v>61.271999999999998</c:v>
                </c:pt>
                <c:pt idx="409">
                  <c:v>61.302</c:v>
                </c:pt>
                <c:pt idx="410">
                  <c:v>61.420999999999999</c:v>
                </c:pt>
                <c:pt idx="411">
                  <c:v>61.542000000000002</c:v>
                </c:pt>
                <c:pt idx="412">
                  <c:v>61.417999999999999</c:v>
                </c:pt>
                <c:pt idx="413">
                  <c:v>61.454000000000001</c:v>
                </c:pt>
                <c:pt idx="414">
                  <c:v>61.234999999999999</c:v>
                </c:pt>
                <c:pt idx="415">
                  <c:v>61.491999999999997</c:v>
                </c:pt>
                <c:pt idx="416">
                  <c:v>61.246000000000002</c:v>
                </c:pt>
                <c:pt idx="417">
                  <c:v>61.241999999999997</c:v>
                </c:pt>
                <c:pt idx="418">
                  <c:v>61.176000000000002</c:v>
                </c:pt>
                <c:pt idx="419">
                  <c:v>61.366</c:v>
                </c:pt>
                <c:pt idx="420">
                  <c:v>61.110999999999997</c:v>
                </c:pt>
                <c:pt idx="421">
                  <c:v>61.371000000000002</c:v>
                </c:pt>
                <c:pt idx="422">
                  <c:v>61.244999999999997</c:v>
                </c:pt>
                <c:pt idx="423">
                  <c:v>61.311999999999998</c:v>
                </c:pt>
                <c:pt idx="424">
                  <c:v>61.323999999999998</c:v>
                </c:pt>
                <c:pt idx="425">
                  <c:v>61.325000000000003</c:v>
                </c:pt>
                <c:pt idx="426">
                  <c:v>61.15</c:v>
                </c:pt>
                <c:pt idx="427">
                  <c:v>61.155000000000001</c:v>
                </c:pt>
                <c:pt idx="428">
                  <c:v>61.124000000000002</c:v>
                </c:pt>
                <c:pt idx="429">
                  <c:v>61.136000000000003</c:v>
                </c:pt>
                <c:pt idx="430">
                  <c:v>61.137999999999998</c:v>
                </c:pt>
                <c:pt idx="431">
                  <c:v>61.13</c:v>
                </c:pt>
                <c:pt idx="432">
                  <c:v>61.11</c:v>
                </c:pt>
                <c:pt idx="433">
                  <c:v>61.15</c:v>
                </c:pt>
                <c:pt idx="434">
                  <c:v>61.122</c:v>
                </c:pt>
                <c:pt idx="435">
                  <c:v>61.036000000000001</c:v>
                </c:pt>
                <c:pt idx="436">
                  <c:v>61.170999999999999</c:v>
                </c:pt>
                <c:pt idx="437">
                  <c:v>61.186</c:v>
                </c:pt>
                <c:pt idx="438">
                  <c:v>60.957999999999998</c:v>
                </c:pt>
                <c:pt idx="439">
                  <c:v>61.046999999999997</c:v>
                </c:pt>
                <c:pt idx="440">
                  <c:v>61.228999999999999</c:v>
                </c:pt>
                <c:pt idx="441">
                  <c:v>60.817999999999998</c:v>
                </c:pt>
                <c:pt idx="442">
                  <c:v>61.036999999999999</c:v>
                </c:pt>
                <c:pt idx="443">
                  <c:v>61.009</c:v>
                </c:pt>
                <c:pt idx="444">
                  <c:v>61.033999999999999</c:v>
                </c:pt>
                <c:pt idx="445">
                  <c:v>60.765999999999998</c:v>
                </c:pt>
                <c:pt idx="446">
                  <c:v>61.06</c:v>
                </c:pt>
                <c:pt idx="447">
                  <c:v>60.957000000000001</c:v>
                </c:pt>
                <c:pt idx="448">
                  <c:v>61.064999999999998</c:v>
                </c:pt>
                <c:pt idx="449">
                  <c:v>60.773000000000003</c:v>
                </c:pt>
                <c:pt idx="450">
                  <c:v>60.71</c:v>
                </c:pt>
                <c:pt idx="451">
                  <c:v>60.887</c:v>
                </c:pt>
                <c:pt idx="452">
                  <c:v>61.067999999999998</c:v>
                </c:pt>
                <c:pt idx="453">
                  <c:v>60.954000000000001</c:v>
                </c:pt>
                <c:pt idx="454">
                  <c:v>60.883000000000003</c:v>
                </c:pt>
                <c:pt idx="455">
                  <c:v>60.9</c:v>
                </c:pt>
                <c:pt idx="456">
                  <c:v>60.817</c:v>
                </c:pt>
                <c:pt idx="457">
                  <c:v>60.896999999999998</c:v>
                </c:pt>
                <c:pt idx="458">
                  <c:v>60.859000000000002</c:v>
                </c:pt>
                <c:pt idx="459">
                  <c:v>60.932000000000002</c:v>
                </c:pt>
                <c:pt idx="460">
                  <c:v>60.883000000000003</c:v>
                </c:pt>
                <c:pt idx="461">
                  <c:v>60.9</c:v>
                </c:pt>
                <c:pt idx="462">
                  <c:v>60.834000000000003</c:v>
                </c:pt>
                <c:pt idx="463">
                  <c:v>60.895000000000003</c:v>
                </c:pt>
                <c:pt idx="464">
                  <c:v>60.76</c:v>
                </c:pt>
                <c:pt idx="465">
                  <c:v>60.69</c:v>
                </c:pt>
                <c:pt idx="466">
                  <c:v>60.802</c:v>
                </c:pt>
                <c:pt idx="467">
                  <c:v>60.72</c:v>
                </c:pt>
                <c:pt idx="468">
                  <c:v>60.597000000000001</c:v>
                </c:pt>
                <c:pt idx="469">
                  <c:v>60.703000000000003</c:v>
                </c:pt>
                <c:pt idx="470">
                  <c:v>60.86</c:v>
                </c:pt>
                <c:pt idx="471">
                  <c:v>60.777999999999999</c:v>
                </c:pt>
                <c:pt idx="472">
                  <c:v>60.802999999999997</c:v>
                </c:pt>
                <c:pt idx="473">
                  <c:v>60.719000000000001</c:v>
                </c:pt>
                <c:pt idx="474">
                  <c:v>60.73</c:v>
                </c:pt>
                <c:pt idx="475">
                  <c:v>60.582999999999998</c:v>
                </c:pt>
                <c:pt idx="476">
                  <c:v>60.456000000000003</c:v>
                </c:pt>
                <c:pt idx="477">
                  <c:v>60.654000000000003</c:v>
                </c:pt>
                <c:pt idx="478">
                  <c:v>60.665999999999997</c:v>
                </c:pt>
                <c:pt idx="479">
                  <c:v>60.548000000000002</c:v>
                </c:pt>
                <c:pt idx="480">
                  <c:v>60.606999999999999</c:v>
                </c:pt>
                <c:pt idx="481">
                  <c:v>60.698999999999998</c:v>
                </c:pt>
                <c:pt idx="482">
                  <c:v>60.555999999999997</c:v>
                </c:pt>
                <c:pt idx="483">
                  <c:v>60.765000000000001</c:v>
                </c:pt>
                <c:pt idx="484">
                  <c:v>60.616</c:v>
                </c:pt>
                <c:pt idx="485">
                  <c:v>60.725000000000001</c:v>
                </c:pt>
                <c:pt idx="486">
                  <c:v>60.604999999999997</c:v>
                </c:pt>
                <c:pt idx="487">
                  <c:v>60.600999999999999</c:v>
                </c:pt>
                <c:pt idx="488">
                  <c:v>60.418999999999997</c:v>
                </c:pt>
                <c:pt idx="489">
                  <c:v>60.637999999999998</c:v>
                </c:pt>
                <c:pt idx="490">
                  <c:v>60.533000000000001</c:v>
                </c:pt>
                <c:pt idx="491">
                  <c:v>60.546999999999997</c:v>
                </c:pt>
                <c:pt idx="492">
                  <c:v>60.426000000000002</c:v>
                </c:pt>
                <c:pt idx="493">
                  <c:v>60.432000000000002</c:v>
                </c:pt>
                <c:pt idx="494">
                  <c:v>60.564</c:v>
                </c:pt>
                <c:pt idx="495">
                  <c:v>60.433</c:v>
                </c:pt>
                <c:pt idx="496">
                  <c:v>60.363</c:v>
                </c:pt>
                <c:pt idx="497">
                  <c:v>60.442</c:v>
                </c:pt>
                <c:pt idx="498">
                  <c:v>60.335000000000001</c:v>
                </c:pt>
                <c:pt idx="499">
                  <c:v>60.353999999999999</c:v>
                </c:pt>
                <c:pt idx="500">
                  <c:v>60.393000000000001</c:v>
                </c:pt>
                <c:pt idx="501">
                  <c:v>60.389000000000003</c:v>
                </c:pt>
                <c:pt idx="502">
                  <c:v>60.238999999999997</c:v>
                </c:pt>
                <c:pt idx="503">
                  <c:v>60.334000000000003</c:v>
                </c:pt>
                <c:pt idx="504">
                  <c:v>60.41</c:v>
                </c:pt>
                <c:pt idx="505">
                  <c:v>60.247</c:v>
                </c:pt>
                <c:pt idx="506">
                  <c:v>60.325000000000003</c:v>
                </c:pt>
                <c:pt idx="507">
                  <c:v>60.237000000000002</c:v>
                </c:pt>
                <c:pt idx="508">
                  <c:v>60.33</c:v>
                </c:pt>
                <c:pt idx="509">
                  <c:v>60.274000000000001</c:v>
                </c:pt>
                <c:pt idx="510">
                  <c:v>60.405000000000001</c:v>
                </c:pt>
                <c:pt idx="511">
                  <c:v>60.521999999999998</c:v>
                </c:pt>
                <c:pt idx="512">
                  <c:v>60.216999999999999</c:v>
                </c:pt>
                <c:pt idx="513">
                  <c:v>60.137999999999998</c:v>
                </c:pt>
                <c:pt idx="514">
                  <c:v>60.383000000000003</c:v>
                </c:pt>
                <c:pt idx="515">
                  <c:v>60.363999999999997</c:v>
                </c:pt>
                <c:pt idx="516">
                  <c:v>60.261000000000003</c:v>
                </c:pt>
                <c:pt idx="517">
                  <c:v>60.23</c:v>
                </c:pt>
                <c:pt idx="518">
                  <c:v>60.231999999999999</c:v>
                </c:pt>
                <c:pt idx="519">
                  <c:v>60.26</c:v>
                </c:pt>
                <c:pt idx="520">
                  <c:v>60.165999999999997</c:v>
                </c:pt>
                <c:pt idx="521">
                  <c:v>60.201999999999998</c:v>
                </c:pt>
                <c:pt idx="522">
                  <c:v>60.280999999999999</c:v>
                </c:pt>
                <c:pt idx="523">
                  <c:v>60.12</c:v>
                </c:pt>
                <c:pt idx="524">
                  <c:v>60.091000000000001</c:v>
                </c:pt>
                <c:pt idx="525">
                  <c:v>60.259</c:v>
                </c:pt>
                <c:pt idx="526">
                  <c:v>60.097999999999999</c:v>
                </c:pt>
                <c:pt idx="527">
                  <c:v>60.161000000000001</c:v>
                </c:pt>
                <c:pt idx="528">
                  <c:v>60.031999999999996</c:v>
                </c:pt>
                <c:pt idx="529">
                  <c:v>60.076000000000001</c:v>
                </c:pt>
                <c:pt idx="530">
                  <c:v>60.143000000000001</c:v>
                </c:pt>
                <c:pt idx="531">
                  <c:v>60.109000000000002</c:v>
                </c:pt>
                <c:pt idx="532">
                  <c:v>60.39</c:v>
                </c:pt>
                <c:pt idx="533">
                  <c:v>60.076999999999998</c:v>
                </c:pt>
                <c:pt idx="534">
                  <c:v>60.158999999999999</c:v>
                </c:pt>
                <c:pt idx="535">
                  <c:v>59.966000000000001</c:v>
                </c:pt>
                <c:pt idx="536">
                  <c:v>60.094000000000001</c:v>
                </c:pt>
                <c:pt idx="537">
                  <c:v>60.124000000000002</c:v>
                </c:pt>
                <c:pt idx="538">
                  <c:v>60.149000000000001</c:v>
                </c:pt>
                <c:pt idx="539">
                  <c:v>60.033000000000001</c:v>
                </c:pt>
                <c:pt idx="540">
                  <c:v>59.91</c:v>
                </c:pt>
                <c:pt idx="541">
                  <c:v>59.896000000000001</c:v>
                </c:pt>
                <c:pt idx="542">
                  <c:v>60.082000000000001</c:v>
                </c:pt>
                <c:pt idx="543">
                  <c:v>60.040999999999997</c:v>
                </c:pt>
                <c:pt idx="544">
                  <c:v>60.042999999999999</c:v>
                </c:pt>
                <c:pt idx="545">
                  <c:v>59.947000000000003</c:v>
                </c:pt>
                <c:pt idx="546">
                  <c:v>60.027000000000001</c:v>
                </c:pt>
                <c:pt idx="547">
                  <c:v>59.997999999999998</c:v>
                </c:pt>
                <c:pt idx="548">
                  <c:v>60.088999999999999</c:v>
                </c:pt>
                <c:pt idx="549">
                  <c:v>59.868000000000002</c:v>
                </c:pt>
                <c:pt idx="550">
                  <c:v>59.972999999999999</c:v>
                </c:pt>
                <c:pt idx="551">
                  <c:v>60.073999999999998</c:v>
                </c:pt>
                <c:pt idx="552">
                  <c:v>59.914000000000001</c:v>
                </c:pt>
                <c:pt idx="553">
                  <c:v>59.927999999999997</c:v>
                </c:pt>
                <c:pt idx="554">
                  <c:v>59.805999999999997</c:v>
                </c:pt>
                <c:pt idx="555">
                  <c:v>59.820999999999998</c:v>
                </c:pt>
                <c:pt idx="556">
                  <c:v>59.853000000000002</c:v>
                </c:pt>
                <c:pt idx="557">
                  <c:v>59.954000000000001</c:v>
                </c:pt>
                <c:pt idx="558">
                  <c:v>59.994999999999997</c:v>
                </c:pt>
                <c:pt idx="559">
                  <c:v>59.881999999999998</c:v>
                </c:pt>
                <c:pt idx="560">
                  <c:v>59.83</c:v>
                </c:pt>
                <c:pt idx="561">
                  <c:v>59.905999999999999</c:v>
                </c:pt>
                <c:pt idx="562">
                  <c:v>59.73</c:v>
                </c:pt>
                <c:pt idx="563">
                  <c:v>59.9</c:v>
                </c:pt>
                <c:pt idx="564">
                  <c:v>59.667999999999999</c:v>
                </c:pt>
                <c:pt idx="565">
                  <c:v>59.7</c:v>
                </c:pt>
                <c:pt idx="566">
                  <c:v>59.651000000000003</c:v>
                </c:pt>
                <c:pt idx="567">
                  <c:v>59.713999999999999</c:v>
                </c:pt>
                <c:pt idx="568">
                  <c:v>59.725999999999999</c:v>
                </c:pt>
                <c:pt idx="569">
                  <c:v>59.62</c:v>
                </c:pt>
                <c:pt idx="570">
                  <c:v>59.835000000000001</c:v>
                </c:pt>
                <c:pt idx="571">
                  <c:v>59.779000000000003</c:v>
                </c:pt>
                <c:pt idx="572">
                  <c:v>59.837000000000003</c:v>
                </c:pt>
                <c:pt idx="573">
                  <c:v>59.53</c:v>
                </c:pt>
                <c:pt idx="574">
                  <c:v>59.707999999999998</c:v>
                </c:pt>
                <c:pt idx="575">
                  <c:v>59.728000000000002</c:v>
                </c:pt>
                <c:pt idx="576">
                  <c:v>59.707000000000001</c:v>
                </c:pt>
                <c:pt idx="577">
                  <c:v>59.615000000000002</c:v>
                </c:pt>
                <c:pt idx="578">
                  <c:v>59.866999999999997</c:v>
                </c:pt>
                <c:pt idx="579">
                  <c:v>59.686</c:v>
                </c:pt>
                <c:pt idx="580">
                  <c:v>59.570999999999998</c:v>
                </c:pt>
                <c:pt idx="581">
                  <c:v>59.871000000000002</c:v>
                </c:pt>
                <c:pt idx="582">
                  <c:v>59.841000000000001</c:v>
                </c:pt>
                <c:pt idx="583">
                  <c:v>59.685000000000002</c:v>
                </c:pt>
                <c:pt idx="584">
                  <c:v>59.722999999999999</c:v>
                </c:pt>
                <c:pt idx="585">
                  <c:v>59.674999999999997</c:v>
                </c:pt>
                <c:pt idx="586">
                  <c:v>59.709000000000003</c:v>
                </c:pt>
                <c:pt idx="587">
                  <c:v>59.628</c:v>
                </c:pt>
                <c:pt idx="588">
                  <c:v>59.584000000000003</c:v>
                </c:pt>
                <c:pt idx="589">
                  <c:v>59.515000000000001</c:v>
                </c:pt>
                <c:pt idx="590">
                  <c:v>59.616999999999997</c:v>
                </c:pt>
                <c:pt idx="591">
                  <c:v>59.575000000000003</c:v>
                </c:pt>
                <c:pt idx="592">
                  <c:v>59.521000000000001</c:v>
                </c:pt>
                <c:pt idx="593">
                  <c:v>59.734000000000002</c:v>
                </c:pt>
                <c:pt idx="594">
                  <c:v>59.722999999999999</c:v>
                </c:pt>
                <c:pt idx="595">
                  <c:v>59.575000000000003</c:v>
                </c:pt>
                <c:pt idx="596">
                  <c:v>59.511000000000003</c:v>
                </c:pt>
                <c:pt idx="597">
                  <c:v>59.472000000000001</c:v>
                </c:pt>
                <c:pt idx="598">
                  <c:v>59.557000000000002</c:v>
                </c:pt>
                <c:pt idx="599">
                  <c:v>59.524000000000001</c:v>
                </c:pt>
                <c:pt idx="600">
                  <c:v>59.542000000000002</c:v>
                </c:pt>
                <c:pt idx="601">
                  <c:v>59.484000000000002</c:v>
                </c:pt>
                <c:pt idx="602">
                  <c:v>59.517000000000003</c:v>
                </c:pt>
                <c:pt idx="603">
                  <c:v>59.43</c:v>
                </c:pt>
                <c:pt idx="604">
                  <c:v>59.356999999999999</c:v>
                </c:pt>
                <c:pt idx="605">
                  <c:v>59.512999999999998</c:v>
                </c:pt>
                <c:pt idx="606">
                  <c:v>59.337000000000003</c:v>
                </c:pt>
                <c:pt idx="607">
                  <c:v>59.494</c:v>
                </c:pt>
                <c:pt idx="608">
                  <c:v>59.302</c:v>
                </c:pt>
                <c:pt idx="609">
                  <c:v>59.476999999999997</c:v>
                </c:pt>
                <c:pt idx="610">
                  <c:v>59.457999999999998</c:v>
                </c:pt>
                <c:pt idx="611">
                  <c:v>59.331000000000003</c:v>
                </c:pt>
                <c:pt idx="612">
                  <c:v>59.369</c:v>
                </c:pt>
                <c:pt idx="613">
                  <c:v>59.472000000000001</c:v>
                </c:pt>
                <c:pt idx="614">
                  <c:v>59.29</c:v>
                </c:pt>
                <c:pt idx="615">
                  <c:v>59.436999999999998</c:v>
                </c:pt>
                <c:pt idx="616">
                  <c:v>59.277000000000001</c:v>
                </c:pt>
                <c:pt idx="617">
                  <c:v>59.314999999999998</c:v>
                </c:pt>
                <c:pt idx="618">
                  <c:v>59.222000000000001</c:v>
                </c:pt>
                <c:pt idx="619">
                  <c:v>59.198999999999998</c:v>
                </c:pt>
                <c:pt idx="620">
                  <c:v>59.274000000000001</c:v>
                </c:pt>
                <c:pt idx="621">
                  <c:v>59.262</c:v>
                </c:pt>
                <c:pt idx="622">
                  <c:v>59.271000000000001</c:v>
                </c:pt>
                <c:pt idx="623">
                  <c:v>59.094000000000001</c:v>
                </c:pt>
                <c:pt idx="624">
                  <c:v>59.244</c:v>
                </c:pt>
                <c:pt idx="625">
                  <c:v>59.353000000000002</c:v>
                </c:pt>
                <c:pt idx="626">
                  <c:v>59.113</c:v>
                </c:pt>
                <c:pt idx="627">
                  <c:v>59.24</c:v>
                </c:pt>
                <c:pt idx="628">
                  <c:v>59.262</c:v>
                </c:pt>
                <c:pt idx="629">
                  <c:v>59.384999999999998</c:v>
                </c:pt>
                <c:pt idx="630">
                  <c:v>59.377000000000002</c:v>
                </c:pt>
                <c:pt idx="631">
                  <c:v>59.28</c:v>
                </c:pt>
                <c:pt idx="632">
                  <c:v>59.206000000000003</c:v>
                </c:pt>
                <c:pt idx="633">
                  <c:v>59.292999999999999</c:v>
                </c:pt>
                <c:pt idx="634">
                  <c:v>59.308</c:v>
                </c:pt>
                <c:pt idx="635">
                  <c:v>59.447000000000003</c:v>
                </c:pt>
                <c:pt idx="636">
                  <c:v>59.334000000000003</c:v>
                </c:pt>
                <c:pt idx="637">
                  <c:v>59.338999999999999</c:v>
                </c:pt>
                <c:pt idx="638">
                  <c:v>59.402999999999999</c:v>
                </c:pt>
                <c:pt idx="639">
                  <c:v>59.137999999999998</c:v>
                </c:pt>
                <c:pt idx="640">
                  <c:v>59.146999999999998</c:v>
                </c:pt>
                <c:pt idx="641">
                  <c:v>59.328000000000003</c:v>
                </c:pt>
                <c:pt idx="642">
                  <c:v>59.206000000000003</c:v>
                </c:pt>
                <c:pt idx="643">
                  <c:v>59.231999999999999</c:v>
                </c:pt>
                <c:pt idx="644">
                  <c:v>59.137999999999998</c:v>
                </c:pt>
                <c:pt idx="645">
                  <c:v>59.292000000000002</c:v>
                </c:pt>
                <c:pt idx="646">
                  <c:v>59.078000000000003</c:v>
                </c:pt>
                <c:pt idx="647">
                  <c:v>59.06</c:v>
                </c:pt>
                <c:pt idx="648">
                  <c:v>59.218000000000004</c:v>
                </c:pt>
                <c:pt idx="649">
                  <c:v>59.308999999999997</c:v>
                </c:pt>
                <c:pt idx="650">
                  <c:v>59.11</c:v>
                </c:pt>
                <c:pt idx="651">
                  <c:v>59.195</c:v>
                </c:pt>
                <c:pt idx="652">
                  <c:v>59.176000000000002</c:v>
                </c:pt>
                <c:pt idx="653">
                  <c:v>59.058</c:v>
                </c:pt>
                <c:pt idx="654">
                  <c:v>59.127000000000002</c:v>
                </c:pt>
                <c:pt idx="655">
                  <c:v>59.08</c:v>
                </c:pt>
                <c:pt idx="656">
                  <c:v>59.058</c:v>
                </c:pt>
                <c:pt idx="657">
                  <c:v>59.152999999999999</c:v>
                </c:pt>
                <c:pt idx="658">
                  <c:v>59.082999999999998</c:v>
                </c:pt>
                <c:pt idx="659">
                  <c:v>59.01</c:v>
                </c:pt>
                <c:pt idx="660">
                  <c:v>59.091000000000001</c:v>
                </c:pt>
                <c:pt idx="661">
                  <c:v>58.976999999999997</c:v>
                </c:pt>
                <c:pt idx="662">
                  <c:v>58.982999999999997</c:v>
                </c:pt>
                <c:pt idx="663">
                  <c:v>58.953000000000003</c:v>
                </c:pt>
                <c:pt idx="664">
                  <c:v>58.889000000000003</c:v>
                </c:pt>
                <c:pt idx="665">
                  <c:v>58.899000000000001</c:v>
                </c:pt>
                <c:pt idx="666">
                  <c:v>58.939</c:v>
                </c:pt>
                <c:pt idx="667">
                  <c:v>59.011000000000003</c:v>
                </c:pt>
                <c:pt idx="668">
                  <c:v>58.902000000000001</c:v>
                </c:pt>
                <c:pt idx="669">
                  <c:v>58.911000000000001</c:v>
                </c:pt>
                <c:pt idx="670">
                  <c:v>59.030999999999999</c:v>
                </c:pt>
                <c:pt idx="671">
                  <c:v>59.113</c:v>
                </c:pt>
                <c:pt idx="672">
                  <c:v>58.997999999999998</c:v>
                </c:pt>
                <c:pt idx="673">
                  <c:v>59.021000000000001</c:v>
                </c:pt>
                <c:pt idx="674">
                  <c:v>59.008000000000003</c:v>
                </c:pt>
                <c:pt idx="675">
                  <c:v>58.860999999999997</c:v>
                </c:pt>
                <c:pt idx="676">
                  <c:v>58.866999999999997</c:v>
                </c:pt>
                <c:pt idx="677">
                  <c:v>58.902999999999999</c:v>
                </c:pt>
                <c:pt idx="678">
                  <c:v>59.021000000000001</c:v>
                </c:pt>
                <c:pt idx="679">
                  <c:v>58.860999999999997</c:v>
                </c:pt>
                <c:pt idx="680">
                  <c:v>58.91</c:v>
                </c:pt>
                <c:pt idx="681">
                  <c:v>58.936</c:v>
                </c:pt>
                <c:pt idx="682">
                  <c:v>58.89</c:v>
                </c:pt>
                <c:pt idx="683">
                  <c:v>58.863</c:v>
                </c:pt>
                <c:pt idx="684">
                  <c:v>58.78</c:v>
                </c:pt>
                <c:pt idx="685">
                  <c:v>58.802999999999997</c:v>
                </c:pt>
                <c:pt idx="686">
                  <c:v>58.701000000000001</c:v>
                </c:pt>
                <c:pt idx="687">
                  <c:v>58.866</c:v>
                </c:pt>
                <c:pt idx="688">
                  <c:v>58.759</c:v>
                </c:pt>
                <c:pt idx="689">
                  <c:v>58.826000000000001</c:v>
                </c:pt>
                <c:pt idx="690">
                  <c:v>58.853999999999999</c:v>
                </c:pt>
                <c:pt idx="691">
                  <c:v>58.843000000000004</c:v>
                </c:pt>
                <c:pt idx="692">
                  <c:v>58.686</c:v>
                </c:pt>
                <c:pt idx="693">
                  <c:v>58.707000000000001</c:v>
                </c:pt>
                <c:pt idx="694">
                  <c:v>58.835000000000001</c:v>
                </c:pt>
                <c:pt idx="695">
                  <c:v>58.746000000000002</c:v>
                </c:pt>
                <c:pt idx="696">
                  <c:v>58.713999999999999</c:v>
                </c:pt>
                <c:pt idx="697">
                  <c:v>58.6</c:v>
                </c:pt>
                <c:pt idx="698">
                  <c:v>58.668999999999997</c:v>
                </c:pt>
                <c:pt idx="699">
                  <c:v>58.734000000000002</c:v>
                </c:pt>
                <c:pt idx="700">
                  <c:v>58.713000000000001</c:v>
                </c:pt>
                <c:pt idx="701">
                  <c:v>58.704999999999998</c:v>
                </c:pt>
                <c:pt idx="702">
                  <c:v>58.738999999999997</c:v>
                </c:pt>
                <c:pt idx="703">
                  <c:v>58.749000000000002</c:v>
                </c:pt>
                <c:pt idx="704">
                  <c:v>58.655000000000001</c:v>
                </c:pt>
                <c:pt idx="705">
                  <c:v>58.703000000000003</c:v>
                </c:pt>
                <c:pt idx="706">
                  <c:v>58.677</c:v>
                </c:pt>
                <c:pt idx="707">
                  <c:v>58.468000000000004</c:v>
                </c:pt>
                <c:pt idx="708">
                  <c:v>58.54</c:v>
                </c:pt>
                <c:pt idx="709">
                  <c:v>58.655999999999999</c:v>
                </c:pt>
                <c:pt idx="710">
                  <c:v>58.701000000000001</c:v>
                </c:pt>
                <c:pt idx="711">
                  <c:v>58.591000000000001</c:v>
                </c:pt>
                <c:pt idx="712">
                  <c:v>58.75</c:v>
                </c:pt>
                <c:pt idx="713">
                  <c:v>58.753</c:v>
                </c:pt>
                <c:pt idx="714">
                  <c:v>58.375</c:v>
                </c:pt>
                <c:pt idx="715">
                  <c:v>58.578000000000003</c:v>
                </c:pt>
                <c:pt idx="716">
                  <c:v>58.652999999999999</c:v>
                </c:pt>
                <c:pt idx="717">
                  <c:v>58.372</c:v>
                </c:pt>
                <c:pt idx="718">
                  <c:v>58.651000000000003</c:v>
                </c:pt>
                <c:pt idx="719">
                  <c:v>58.548999999999999</c:v>
                </c:pt>
                <c:pt idx="720">
                  <c:v>58.46</c:v>
                </c:pt>
                <c:pt idx="721">
                  <c:v>58.609000000000002</c:v>
                </c:pt>
                <c:pt idx="722">
                  <c:v>58.512999999999998</c:v>
                </c:pt>
                <c:pt idx="723">
                  <c:v>58.540999999999997</c:v>
                </c:pt>
                <c:pt idx="724">
                  <c:v>58.572000000000003</c:v>
                </c:pt>
                <c:pt idx="725">
                  <c:v>58.39</c:v>
                </c:pt>
                <c:pt idx="726">
                  <c:v>58.607999999999997</c:v>
                </c:pt>
                <c:pt idx="727">
                  <c:v>58.472999999999999</c:v>
                </c:pt>
                <c:pt idx="728">
                  <c:v>58.402000000000001</c:v>
                </c:pt>
                <c:pt idx="729">
                  <c:v>58.485999999999997</c:v>
                </c:pt>
                <c:pt idx="730">
                  <c:v>58.563000000000002</c:v>
                </c:pt>
                <c:pt idx="731">
                  <c:v>58.500999999999998</c:v>
                </c:pt>
                <c:pt idx="732">
                  <c:v>58.381</c:v>
                </c:pt>
                <c:pt idx="733">
                  <c:v>58.408000000000001</c:v>
                </c:pt>
                <c:pt idx="734">
                  <c:v>58.54</c:v>
                </c:pt>
                <c:pt idx="735">
                  <c:v>58.506999999999998</c:v>
                </c:pt>
                <c:pt idx="736">
                  <c:v>58.45</c:v>
                </c:pt>
                <c:pt idx="737">
                  <c:v>58.401000000000003</c:v>
                </c:pt>
                <c:pt idx="738">
                  <c:v>58.399000000000001</c:v>
                </c:pt>
                <c:pt idx="739">
                  <c:v>58.356000000000002</c:v>
                </c:pt>
                <c:pt idx="740">
                  <c:v>58.493000000000002</c:v>
                </c:pt>
                <c:pt idx="741">
                  <c:v>58.392000000000003</c:v>
                </c:pt>
                <c:pt idx="742">
                  <c:v>58.417000000000002</c:v>
                </c:pt>
                <c:pt idx="743">
                  <c:v>58.52</c:v>
                </c:pt>
                <c:pt idx="744">
                  <c:v>58.414000000000001</c:v>
                </c:pt>
                <c:pt idx="745">
                  <c:v>58.566000000000003</c:v>
                </c:pt>
                <c:pt idx="746">
                  <c:v>58.337000000000003</c:v>
                </c:pt>
                <c:pt idx="747">
                  <c:v>58.399000000000001</c:v>
                </c:pt>
                <c:pt idx="748">
                  <c:v>58.262</c:v>
                </c:pt>
                <c:pt idx="749">
                  <c:v>58.27</c:v>
                </c:pt>
                <c:pt idx="750">
                  <c:v>58.27</c:v>
                </c:pt>
                <c:pt idx="751">
                  <c:v>58.295000000000002</c:v>
                </c:pt>
                <c:pt idx="752">
                  <c:v>58.271000000000001</c:v>
                </c:pt>
                <c:pt idx="753">
                  <c:v>58.164000000000001</c:v>
                </c:pt>
                <c:pt idx="754">
                  <c:v>58.366</c:v>
                </c:pt>
                <c:pt idx="755">
                  <c:v>58.186</c:v>
                </c:pt>
                <c:pt idx="756">
                  <c:v>58.347000000000001</c:v>
                </c:pt>
                <c:pt idx="757">
                  <c:v>58.3</c:v>
                </c:pt>
                <c:pt idx="758">
                  <c:v>58.353999999999999</c:v>
                </c:pt>
                <c:pt idx="759">
                  <c:v>58.201999999999998</c:v>
                </c:pt>
                <c:pt idx="760">
                  <c:v>58.195</c:v>
                </c:pt>
                <c:pt idx="761">
                  <c:v>58.220999999999997</c:v>
                </c:pt>
                <c:pt idx="762">
                  <c:v>58.134</c:v>
                </c:pt>
                <c:pt idx="763">
                  <c:v>58.15</c:v>
                </c:pt>
                <c:pt idx="764">
                  <c:v>58.231000000000002</c:v>
                </c:pt>
                <c:pt idx="765">
                  <c:v>58.009</c:v>
                </c:pt>
                <c:pt idx="766">
                  <c:v>58.249000000000002</c:v>
                </c:pt>
                <c:pt idx="767">
                  <c:v>58.136000000000003</c:v>
                </c:pt>
                <c:pt idx="768">
                  <c:v>58.076000000000001</c:v>
                </c:pt>
                <c:pt idx="769">
                  <c:v>58.222000000000001</c:v>
                </c:pt>
                <c:pt idx="770">
                  <c:v>58.234999999999999</c:v>
                </c:pt>
                <c:pt idx="771">
                  <c:v>58.173999999999999</c:v>
                </c:pt>
                <c:pt idx="772">
                  <c:v>58.216999999999999</c:v>
                </c:pt>
                <c:pt idx="773">
                  <c:v>58.098999999999997</c:v>
                </c:pt>
                <c:pt idx="774">
                  <c:v>58.097000000000001</c:v>
                </c:pt>
                <c:pt idx="775">
                  <c:v>58.052999999999997</c:v>
                </c:pt>
                <c:pt idx="776">
                  <c:v>57.962000000000003</c:v>
                </c:pt>
                <c:pt idx="777">
                  <c:v>58.076999999999998</c:v>
                </c:pt>
                <c:pt idx="778">
                  <c:v>58.040999999999997</c:v>
                </c:pt>
                <c:pt idx="779">
                  <c:v>58.003</c:v>
                </c:pt>
                <c:pt idx="780">
                  <c:v>58.252000000000002</c:v>
                </c:pt>
                <c:pt idx="781">
                  <c:v>58.12</c:v>
                </c:pt>
                <c:pt idx="782">
                  <c:v>58.151000000000003</c:v>
                </c:pt>
                <c:pt idx="783">
                  <c:v>57.872</c:v>
                </c:pt>
                <c:pt idx="784">
                  <c:v>58.064</c:v>
                </c:pt>
                <c:pt idx="785">
                  <c:v>58.046999999999997</c:v>
                </c:pt>
                <c:pt idx="786">
                  <c:v>58.070999999999998</c:v>
                </c:pt>
                <c:pt idx="787">
                  <c:v>57.935000000000002</c:v>
                </c:pt>
                <c:pt idx="788">
                  <c:v>58.091000000000001</c:v>
                </c:pt>
                <c:pt idx="789">
                  <c:v>58.180999999999997</c:v>
                </c:pt>
                <c:pt idx="790">
                  <c:v>58.064999999999998</c:v>
                </c:pt>
                <c:pt idx="791">
                  <c:v>58.036000000000001</c:v>
                </c:pt>
                <c:pt idx="792">
                  <c:v>57.834000000000003</c:v>
                </c:pt>
                <c:pt idx="793">
                  <c:v>57.914999999999999</c:v>
                </c:pt>
                <c:pt idx="794">
                  <c:v>57.877000000000002</c:v>
                </c:pt>
                <c:pt idx="795">
                  <c:v>57.930999999999997</c:v>
                </c:pt>
                <c:pt idx="796">
                  <c:v>57.966999999999999</c:v>
                </c:pt>
                <c:pt idx="797">
                  <c:v>57.819000000000003</c:v>
                </c:pt>
                <c:pt idx="798">
                  <c:v>58.124000000000002</c:v>
                </c:pt>
                <c:pt idx="799">
                  <c:v>57.884999999999998</c:v>
                </c:pt>
                <c:pt idx="800">
                  <c:v>57.963999999999999</c:v>
                </c:pt>
                <c:pt idx="801">
                  <c:v>57.845999999999997</c:v>
                </c:pt>
                <c:pt idx="802">
                  <c:v>57.835999999999999</c:v>
                </c:pt>
                <c:pt idx="803">
                  <c:v>57.832999999999998</c:v>
                </c:pt>
                <c:pt idx="804">
                  <c:v>57.831000000000003</c:v>
                </c:pt>
                <c:pt idx="805">
                  <c:v>57.859000000000002</c:v>
                </c:pt>
                <c:pt idx="806">
                  <c:v>57.737000000000002</c:v>
                </c:pt>
                <c:pt idx="807">
                  <c:v>57.777999999999999</c:v>
                </c:pt>
                <c:pt idx="808">
                  <c:v>57.738</c:v>
                </c:pt>
                <c:pt idx="809">
                  <c:v>57.847000000000001</c:v>
                </c:pt>
                <c:pt idx="810">
                  <c:v>57.89</c:v>
                </c:pt>
                <c:pt idx="811">
                  <c:v>57.808999999999997</c:v>
                </c:pt>
                <c:pt idx="812">
                  <c:v>57.902000000000001</c:v>
                </c:pt>
                <c:pt idx="813">
                  <c:v>57.783000000000001</c:v>
                </c:pt>
                <c:pt idx="814">
                  <c:v>57.735999999999997</c:v>
                </c:pt>
                <c:pt idx="815">
                  <c:v>57.884</c:v>
                </c:pt>
                <c:pt idx="816">
                  <c:v>57.926000000000002</c:v>
                </c:pt>
                <c:pt idx="817">
                  <c:v>57.84</c:v>
                </c:pt>
                <c:pt idx="818">
                  <c:v>57.761000000000003</c:v>
                </c:pt>
                <c:pt idx="819">
                  <c:v>57.862000000000002</c:v>
                </c:pt>
                <c:pt idx="820">
                  <c:v>57.512999999999998</c:v>
                </c:pt>
                <c:pt idx="821">
                  <c:v>57.706000000000003</c:v>
                </c:pt>
                <c:pt idx="822">
                  <c:v>57.927</c:v>
                </c:pt>
                <c:pt idx="823">
                  <c:v>57.908000000000001</c:v>
                </c:pt>
                <c:pt idx="824">
                  <c:v>57.81</c:v>
                </c:pt>
                <c:pt idx="825">
                  <c:v>57.826000000000001</c:v>
                </c:pt>
                <c:pt idx="826">
                  <c:v>57.697000000000003</c:v>
                </c:pt>
                <c:pt idx="827">
                  <c:v>57.774000000000001</c:v>
                </c:pt>
                <c:pt idx="828">
                  <c:v>57.786999999999999</c:v>
                </c:pt>
                <c:pt idx="829">
                  <c:v>57.722999999999999</c:v>
                </c:pt>
                <c:pt idx="830">
                  <c:v>57.825000000000003</c:v>
                </c:pt>
                <c:pt idx="831">
                  <c:v>57.728000000000002</c:v>
                </c:pt>
                <c:pt idx="832">
                  <c:v>57.585000000000001</c:v>
                </c:pt>
                <c:pt idx="833">
                  <c:v>57.768999999999998</c:v>
                </c:pt>
                <c:pt idx="834">
                  <c:v>57.707000000000001</c:v>
                </c:pt>
                <c:pt idx="835">
                  <c:v>57.719000000000001</c:v>
                </c:pt>
                <c:pt idx="836">
                  <c:v>57.744999999999997</c:v>
                </c:pt>
                <c:pt idx="837">
                  <c:v>57.737000000000002</c:v>
                </c:pt>
                <c:pt idx="838">
                  <c:v>57.566000000000003</c:v>
                </c:pt>
                <c:pt idx="839">
                  <c:v>57.688000000000002</c:v>
                </c:pt>
                <c:pt idx="840">
                  <c:v>57.686999999999998</c:v>
                </c:pt>
                <c:pt idx="841">
                  <c:v>57.673999999999999</c:v>
                </c:pt>
                <c:pt idx="842">
                  <c:v>57.537999999999997</c:v>
                </c:pt>
                <c:pt idx="843">
                  <c:v>57.603999999999999</c:v>
                </c:pt>
                <c:pt idx="844">
                  <c:v>57.793999999999997</c:v>
                </c:pt>
                <c:pt idx="845">
                  <c:v>57.761000000000003</c:v>
                </c:pt>
                <c:pt idx="846">
                  <c:v>57.518999999999998</c:v>
                </c:pt>
                <c:pt idx="847">
                  <c:v>57.457000000000001</c:v>
                </c:pt>
                <c:pt idx="848">
                  <c:v>57.732999999999997</c:v>
                </c:pt>
                <c:pt idx="849">
                  <c:v>57.518999999999998</c:v>
                </c:pt>
                <c:pt idx="850">
                  <c:v>57.459000000000003</c:v>
                </c:pt>
                <c:pt idx="851">
                  <c:v>57.392000000000003</c:v>
                </c:pt>
                <c:pt idx="852">
                  <c:v>57.542999999999999</c:v>
                </c:pt>
                <c:pt idx="853">
                  <c:v>57.591999999999999</c:v>
                </c:pt>
                <c:pt idx="854">
                  <c:v>57.558999999999997</c:v>
                </c:pt>
                <c:pt idx="855">
                  <c:v>57.54</c:v>
                </c:pt>
                <c:pt idx="856">
                  <c:v>57.475999999999999</c:v>
                </c:pt>
                <c:pt idx="857">
                  <c:v>57.637</c:v>
                </c:pt>
                <c:pt idx="858">
                  <c:v>57.692</c:v>
                </c:pt>
                <c:pt idx="859">
                  <c:v>57.487000000000002</c:v>
                </c:pt>
                <c:pt idx="860">
                  <c:v>57.466000000000001</c:v>
                </c:pt>
                <c:pt idx="861">
                  <c:v>57.531999999999996</c:v>
                </c:pt>
                <c:pt idx="862">
                  <c:v>57.4</c:v>
                </c:pt>
                <c:pt idx="863">
                  <c:v>57.408000000000001</c:v>
                </c:pt>
                <c:pt idx="864">
                  <c:v>57.613</c:v>
                </c:pt>
                <c:pt idx="865">
                  <c:v>57.613999999999997</c:v>
                </c:pt>
                <c:pt idx="866">
                  <c:v>57.36</c:v>
                </c:pt>
                <c:pt idx="867">
                  <c:v>57.506999999999998</c:v>
                </c:pt>
                <c:pt idx="868">
                  <c:v>57.348999999999997</c:v>
                </c:pt>
                <c:pt idx="869">
                  <c:v>57.523000000000003</c:v>
                </c:pt>
                <c:pt idx="870">
                  <c:v>57.412999999999997</c:v>
                </c:pt>
                <c:pt idx="871">
                  <c:v>57.243000000000002</c:v>
                </c:pt>
                <c:pt idx="872">
                  <c:v>57.305</c:v>
                </c:pt>
                <c:pt idx="873">
                  <c:v>57.414000000000001</c:v>
                </c:pt>
                <c:pt idx="874">
                  <c:v>57.33</c:v>
                </c:pt>
                <c:pt idx="875">
                  <c:v>57.305999999999997</c:v>
                </c:pt>
                <c:pt idx="876">
                  <c:v>57.433</c:v>
                </c:pt>
                <c:pt idx="877">
                  <c:v>57.34</c:v>
                </c:pt>
                <c:pt idx="878">
                  <c:v>57.353999999999999</c:v>
                </c:pt>
                <c:pt idx="879">
                  <c:v>57.45</c:v>
                </c:pt>
                <c:pt idx="880">
                  <c:v>57.460999999999999</c:v>
                </c:pt>
                <c:pt idx="881">
                  <c:v>57.220999999999997</c:v>
                </c:pt>
                <c:pt idx="882">
                  <c:v>57.264000000000003</c:v>
                </c:pt>
                <c:pt idx="883">
                  <c:v>57.497</c:v>
                </c:pt>
                <c:pt idx="884">
                  <c:v>57.234000000000002</c:v>
                </c:pt>
                <c:pt idx="885">
                  <c:v>57.36</c:v>
                </c:pt>
                <c:pt idx="886">
                  <c:v>57.249000000000002</c:v>
                </c:pt>
                <c:pt idx="887">
                  <c:v>57.185000000000002</c:v>
                </c:pt>
                <c:pt idx="888">
                  <c:v>57.271999999999998</c:v>
                </c:pt>
                <c:pt idx="889">
                  <c:v>57.253</c:v>
                </c:pt>
                <c:pt idx="890">
                  <c:v>57.182000000000002</c:v>
                </c:pt>
                <c:pt idx="891">
                  <c:v>57.219000000000001</c:v>
                </c:pt>
                <c:pt idx="892">
                  <c:v>57.347000000000001</c:v>
                </c:pt>
                <c:pt idx="893">
                  <c:v>57.398000000000003</c:v>
                </c:pt>
                <c:pt idx="894">
                  <c:v>57.247</c:v>
                </c:pt>
                <c:pt idx="895">
                  <c:v>57.337000000000003</c:v>
                </c:pt>
                <c:pt idx="896">
                  <c:v>57.344999999999999</c:v>
                </c:pt>
                <c:pt idx="897">
                  <c:v>57.017000000000003</c:v>
                </c:pt>
                <c:pt idx="898">
                  <c:v>57.319000000000003</c:v>
                </c:pt>
                <c:pt idx="899">
                  <c:v>57.283999999999999</c:v>
                </c:pt>
                <c:pt idx="900">
                  <c:v>57.054000000000002</c:v>
                </c:pt>
                <c:pt idx="901">
                  <c:v>57.14</c:v>
                </c:pt>
                <c:pt idx="902">
                  <c:v>57.125</c:v>
                </c:pt>
                <c:pt idx="903">
                  <c:v>57.094000000000001</c:v>
                </c:pt>
                <c:pt idx="904">
                  <c:v>57.158000000000001</c:v>
                </c:pt>
                <c:pt idx="905">
                  <c:v>57.12</c:v>
                </c:pt>
                <c:pt idx="906">
                  <c:v>57.073999999999998</c:v>
                </c:pt>
                <c:pt idx="907">
                  <c:v>57.082999999999998</c:v>
                </c:pt>
                <c:pt idx="908">
                  <c:v>57.064999999999998</c:v>
                </c:pt>
                <c:pt idx="909">
                  <c:v>57.235999999999997</c:v>
                </c:pt>
                <c:pt idx="910">
                  <c:v>57.264000000000003</c:v>
                </c:pt>
                <c:pt idx="911">
                  <c:v>57.018000000000001</c:v>
                </c:pt>
                <c:pt idx="912">
                  <c:v>57.008000000000003</c:v>
                </c:pt>
                <c:pt idx="913">
                  <c:v>57.177</c:v>
                </c:pt>
                <c:pt idx="914">
                  <c:v>57.128999999999998</c:v>
                </c:pt>
                <c:pt idx="915">
                  <c:v>56.994999999999997</c:v>
                </c:pt>
                <c:pt idx="916">
                  <c:v>57.145000000000003</c:v>
                </c:pt>
                <c:pt idx="917">
                  <c:v>57.012</c:v>
                </c:pt>
                <c:pt idx="918">
                  <c:v>57.008000000000003</c:v>
                </c:pt>
                <c:pt idx="919">
                  <c:v>57.064</c:v>
                </c:pt>
                <c:pt idx="920">
                  <c:v>57.100999999999999</c:v>
                </c:pt>
                <c:pt idx="921">
                  <c:v>57.05</c:v>
                </c:pt>
                <c:pt idx="922">
                  <c:v>56.942999999999998</c:v>
                </c:pt>
                <c:pt idx="923">
                  <c:v>56.927999999999997</c:v>
                </c:pt>
                <c:pt idx="924">
                  <c:v>57.082999999999998</c:v>
                </c:pt>
                <c:pt idx="925">
                  <c:v>56.920999999999999</c:v>
                </c:pt>
                <c:pt idx="926">
                  <c:v>57.036999999999999</c:v>
                </c:pt>
                <c:pt idx="927">
                  <c:v>57.134</c:v>
                </c:pt>
                <c:pt idx="928">
                  <c:v>57.000999999999998</c:v>
                </c:pt>
                <c:pt idx="929">
                  <c:v>56.999000000000002</c:v>
                </c:pt>
                <c:pt idx="930">
                  <c:v>57.02</c:v>
                </c:pt>
                <c:pt idx="931">
                  <c:v>57.008000000000003</c:v>
                </c:pt>
                <c:pt idx="932">
                  <c:v>56.945</c:v>
                </c:pt>
                <c:pt idx="933">
                  <c:v>56.716000000000001</c:v>
                </c:pt>
                <c:pt idx="934">
                  <c:v>56.860999999999997</c:v>
                </c:pt>
                <c:pt idx="935">
                  <c:v>56.793999999999997</c:v>
                </c:pt>
                <c:pt idx="936">
                  <c:v>57.045999999999999</c:v>
                </c:pt>
                <c:pt idx="937">
                  <c:v>57.003999999999998</c:v>
                </c:pt>
                <c:pt idx="938">
                  <c:v>57.091999999999999</c:v>
                </c:pt>
                <c:pt idx="939">
                  <c:v>56.924999999999997</c:v>
                </c:pt>
                <c:pt idx="940">
                  <c:v>56.912999999999997</c:v>
                </c:pt>
                <c:pt idx="941">
                  <c:v>56.808999999999997</c:v>
                </c:pt>
                <c:pt idx="942">
                  <c:v>56.857999999999997</c:v>
                </c:pt>
                <c:pt idx="943">
                  <c:v>56.726999999999997</c:v>
                </c:pt>
                <c:pt idx="944">
                  <c:v>56.664999999999999</c:v>
                </c:pt>
                <c:pt idx="945">
                  <c:v>56.944000000000003</c:v>
                </c:pt>
                <c:pt idx="946">
                  <c:v>56.97</c:v>
                </c:pt>
                <c:pt idx="947">
                  <c:v>57.122</c:v>
                </c:pt>
                <c:pt idx="948">
                  <c:v>56.805</c:v>
                </c:pt>
                <c:pt idx="949">
                  <c:v>56.896999999999998</c:v>
                </c:pt>
                <c:pt idx="950">
                  <c:v>56.917999999999999</c:v>
                </c:pt>
                <c:pt idx="951">
                  <c:v>56.948</c:v>
                </c:pt>
                <c:pt idx="952">
                  <c:v>56.881999999999998</c:v>
                </c:pt>
                <c:pt idx="953">
                  <c:v>56.944000000000003</c:v>
                </c:pt>
                <c:pt idx="954">
                  <c:v>56.914999999999999</c:v>
                </c:pt>
                <c:pt idx="955">
                  <c:v>56.923999999999999</c:v>
                </c:pt>
                <c:pt idx="956">
                  <c:v>56.883000000000003</c:v>
                </c:pt>
                <c:pt idx="957">
                  <c:v>56.883000000000003</c:v>
                </c:pt>
                <c:pt idx="958">
                  <c:v>56.673000000000002</c:v>
                </c:pt>
                <c:pt idx="959">
                  <c:v>56.893000000000001</c:v>
                </c:pt>
                <c:pt idx="960">
                  <c:v>56.747999999999998</c:v>
                </c:pt>
                <c:pt idx="961">
                  <c:v>56.914999999999999</c:v>
                </c:pt>
                <c:pt idx="962">
                  <c:v>56.904000000000003</c:v>
                </c:pt>
                <c:pt idx="963">
                  <c:v>56.917000000000002</c:v>
                </c:pt>
                <c:pt idx="964">
                  <c:v>56.996000000000002</c:v>
                </c:pt>
                <c:pt idx="965">
                  <c:v>56.856999999999999</c:v>
                </c:pt>
                <c:pt idx="966">
                  <c:v>56.893999999999998</c:v>
                </c:pt>
                <c:pt idx="967">
                  <c:v>56.759</c:v>
                </c:pt>
                <c:pt idx="968">
                  <c:v>56.768999999999998</c:v>
                </c:pt>
                <c:pt idx="969">
                  <c:v>56.701000000000001</c:v>
                </c:pt>
                <c:pt idx="970">
                  <c:v>56.688000000000002</c:v>
                </c:pt>
                <c:pt idx="971">
                  <c:v>56.747999999999998</c:v>
                </c:pt>
                <c:pt idx="972">
                  <c:v>56.698</c:v>
                </c:pt>
                <c:pt idx="973">
                  <c:v>56.786000000000001</c:v>
                </c:pt>
                <c:pt idx="974">
                  <c:v>56.682000000000002</c:v>
                </c:pt>
                <c:pt idx="975">
                  <c:v>56.74</c:v>
                </c:pt>
                <c:pt idx="976">
                  <c:v>56.774000000000001</c:v>
                </c:pt>
                <c:pt idx="977">
                  <c:v>56.774000000000001</c:v>
                </c:pt>
                <c:pt idx="978">
                  <c:v>56.534999999999997</c:v>
                </c:pt>
                <c:pt idx="979">
                  <c:v>56.667999999999999</c:v>
                </c:pt>
                <c:pt idx="980">
                  <c:v>56.722999999999999</c:v>
                </c:pt>
                <c:pt idx="981">
                  <c:v>56.747999999999998</c:v>
                </c:pt>
                <c:pt idx="982">
                  <c:v>56.610999999999997</c:v>
                </c:pt>
                <c:pt idx="983">
                  <c:v>56.63</c:v>
                </c:pt>
                <c:pt idx="984">
                  <c:v>56.704000000000001</c:v>
                </c:pt>
                <c:pt idx="985">
                  <c:v>56.66</c:v>
                </c:pt>
                <c:pt idx="986">
                  <c:v>56.55</c:v>
                </c:pt>
                <c:pt idx="987">
                  <c:v>56.665999999999997</c:v>
                </c:pt>
                <c:pt idx="988">
                  <c:v>56.734000000000002</c:v>
                </c:pt>
                <c:pt idx="989">
                  <c:v>56.55</c:v>
                </c:pt>
                <c:pt idx="990">
                  <c:v>56.713000000000001</c:v>
                </c:pt>
                <c:pt idx="991">
                  <c:v>56.713000000000001</c:v>
                </c:pt>
                <c:pt idx="992">
                  <c:v>56.655999999999999</c:v>
                </c:pt>
                <c:pt idx="993">
                  <c:v>56.637999999999998</c:v>
                </c:pt>
                <c:pt idx="994">
                  <c:v>56.533000000000001</c:v>
                </c:pt>
                <c:pt idx="995">
                  <c:v>56.704999999999998</c:v>
                </c:pt>
                <c:pt idx="996">
                  <c:v>56.548999999999999</c:v>
                </c:pt>
                <c:pt idx="997">
                  <c:v>56.673999999999999</c:v>
                </c:pt>
                <c:pt idx="998">
                  <c:v>56.494</c:v>
                </c:pt>
                <c:pt idx="999">
                  <c:v>56.582000000000001</c:v>
                </c:pt>
                <c:pt idx="1000">
                  <c:v>56.649000000000001</c:v>
                </c:pt>
                <c:pt idx="1001">
                  <c:v>56.591000000000001</c:v>
                </c:pt>
                <c:pt idx="1002">
                  <c:v>56.524000000000001</c:v>
                </c:pt>
                <c:pt idx="1003">
                  <c:v>56.502000000000002</c:v>
                </c:pt>
                <c:pt idx="1004">
                  <c:v>56.597999999999999</c:v>
                </c:pt>
                <c:pt idx="1005">
                  <c:v>56.576000000000001</c:v>
                </c:pt>
                <c:pt idx="1006">
                  <c:v>56.386000000000003</c:v>
                </c:pt>
                <c:pt idx="1007">
                  <c:v>56.536000000000001</c:v>
                </c:pt>
                <c:pt idx="1008">
                  <c:v>56.642000000000003</c:v>
                </c:pt>
                <c:pt idx="1009">
                  <c:v>56.58</c:v>
                </c:pt>
                <c:pt idx="1010">
                  <c:v>56.420999999999999</c:v>
                </c:pt>
                <c:pt idx="1011">
                  <c:v>56.331000000000003</c:v>
                </c:pt>
                <c:pt idx="1012">
                  <c:v>56.500999999999998</c:v>
                </c:pt>
                <c:pt idx="1013">
                  <c:v>56.444000000000003</c:v>
                </c:pt>
                <c:pt idx="1014">
                  <c:v>56.509</c:v>
                </c:pt>
                <c:pt idx="1015">
                  <c:v>56.54</c:v>
                </c:pt>
                <c:pt idx="1016">
                  <c:v>56.511000000000003</c:v>
                </c:pt>
                <c:pt idx="1017">
                  <c:v>56.51</c:v>
                </c:pt>
                <c:pt idx="1018">
                  <c:v>56.393000000000001</c:v>
                </c:pt>
                <c:pt idx="1019">
                  <c:v>56.493000000000002</c:v>
                </c:pt>
                <c:pt idx="1020">
                  <c:v>56.456000000000003</c:v>
                </c:pt>
                <c:pt idx="1021">
                  <c:v>56.145000000000003</c:v>
                </c:pt>
                <c:pt idx="1022">
                  <c:v>56.399000000000001</c:v>
                </c:pt>
                <c:pt idx="1023">
                  <c:v>56.524999999999999</c:v>
                </c:pt>
                <c:pt idx="1024">
                  <c:v>56.317</c:v>
                </c:pt>
                <c:pt idx="1025">
                  <c:v>56.417000000000002</c:v>
                </c:pt>
                <c:pt idx="1026">
                  <c:v>56.375</c:v>
                </c:pt>
                <c:pt idx="1027">
                  <c:v>56.368000000000002</c:v>
                </c:pt>
                <c:pt idx="1028">
                  <c:v>56.515999999999998</c:v>
                </c:pt>
                <c:pt idx="1029">
                  <c:v>56.386000000000003</c:v>
                </c:pt>
                <c:pt idx="1030">
                  <c:v>56.384999999999998</c:v>
                </c:pt>
                <c:pt idx="1031">
                  <c:v>56.295999999999999</c:v>
                </c:pt>
                <c:pt idx="1032">
                  <c:v>56.424999999999997</c:v>
                </c:pt>
                <c:pt idx="1033">
                  <c:v>56.453000000000003</c:v>
                </c:pt>
                <c:pt idx="1034">
                  <c:v>56.384</c:v>
                </c:pt>
                <c:pt idx="1035">
                  <c:v>56.52</c:v>
                </c:pt>
                <c:pt idx="1036">
                  <c:v>56.185000000000002</c:v>
                </c:pt>
                <c:pt idx="1037">
                  <c:v>56.2</c:v>
                </c:pt>
                <c:pt idx="1038">
                  <c:v>56.411999999999999</c:v>
                </c:pt>
                <c:pt idx="1039">
                  <c:v>56.281999999999996</c:v>
                </c:pt>
                <c:pt idx="1040">
                  <c:v>56.262999999999998</c:v>
                </c:pt>
                <c:pt idx="1041">
                  <c:v>56.488999999999997</c:v>
                </c:pt>
                <c:pt idx="1042">
                  <c:v>56.164999999999999</c:v>
                </c:pt>
                <c:pt idx="1043">
                  <c:v>56.256</c:v>
                </c:pt>
                <c:pt idx="1044">
                  <c:v>56.170999999999999</c:v>
                </c:pt>
                <c:pt idx="1045">
                  <c:v>56.216999999999999</c:v>
                </c:pt>
                <c:pt idx="1046">
                  <c:v>56.271999999999998</c:v>
                </c:pt>
                <c:pt idx="1047">
                  <c:v>56.255000000000003</c:v>
                </c:pt>
                <c:pt idx="1048">
                  <c:v>56.170999999999999</c:v>
                </c:pt>
                <c:pt idx="1049">
                  <c:v>56.314999999999998</c:v>
                </c:pt>
                <c:pt idx="1050">
                  <c:v>56.116</c:v>
                </c:pt>
                <c:pt idx="1051">
                  <c:v>56.264000000000003</c:v>
                </c:pt>
                <c:pt idx="1052">
                  <c:v>56.277999999999999</c:v>
                </c:pt>
                <c:pt idx="1053">
                  <c:v>56.09</c:v>
                </c:pt>
                <c:pt idx="1054">
                  <c:v>56.274999999999999</c:v>
                </c:pt>
                <c:pt idx="1055">
                  <c:v>56.277999999999999</c:v>
                </c:pt>
                <c:pt idx="1056">
                  <c:v>56.091000000000001</c:v>
                </c:pt>
                <c:pt idx="1057">
                  <c:v>56.225999999999999</c:v>
                </c:pt>
                <c:pt idx="1058">
                  <c:v>56.180999999999997</c:v>
                </c:pt>
                <c:pt idx="1059">
                  <c:v>56.226999999999997</c:v>
                </c:pt>
                <c:pt idx="1060">
                  <c:v>56.158000000000001</c:v>
                </c:pt>
                <c:pt idx="1061">
                  <c:v>56.087000000000003</c:v>
                </c:pt>
                <c:pt idx="1062">
                  <c:v>56.274999999999999</c:v>
                </c:pt>
                <c:pt idx="1063">
                  <c:v>56.176000000000002</c:v>
                </c:pt>
                <c:pt idx="1064">
                  <c:v>56.109000000000002</c:v>
                </c:pt>
                <c:pt idx="1065">
                  <c:v>56.177999999999997</c:v>
                </c:pt>
                <c:pt idx="1066">
                  <c:v>56.072000000000003</c:v>
                </c:pt>
                <c:pt idx="1067">
                  <c:v>56.152999999999999</c:v>
                </c:pt>
                <c:pt idx="1068">
                  <c:v>56.186999999999998</c:v>
                </c:pt>
                <c:pt idx="1069">
                  <c:v>56.21</c:v>
                </c:pt>
                <c:pt idx="1070">
                  <c:v>56.264000000000003</c:v>
                </c:pt>
                <c:pt idx="1071">
                  <c:v>55.884</c:v>
                </c:pt>
                <c:pt idx="1072">
                  <c:v>56.231999999999999</c:v>
                </c:pt>
                <c:pt idx="1073">
                  <c:v>55.908999999999999</c:v>
                </c:pt>
                <c:pt idx="1074">
                  <c:v>56.226999999999997</c:v>
                </c:pt>
                <c:pt idx="1075">
                  <c:v>56.066000000000003</c:v>
                </c:pt>
                <c:pt idx="1076">
                  <c:v>55.993000000000002</c:v>
                </c:pt>
                <c:pt idx="1077">
                  <c:v>56.174999999999997</c:v>
                </c:pt>
                <c:pt idx="1078">
                  <c:v>56.009</c:v>
                </c:pt>
                <c:pt idx="1079">
                  <c:v>56.195</c:v>
                </c:pt>
                <c:pt idx="1080">
                  <c:v>56.17</c:v>
                </c:pt>
                <c:pt idx="1081">
                  <c:v>55.996000000000002</c:v>
                </c:pt>
                <c:pt idx="1082">
                  <c:v>56.11</c:v>
                </c:pt>
                <c:pt idx="1083">
                  <c:v>55.991</c:v>
                </c:pt>
                <c:pt idx="1084">
                  <c:v>55.951000000000001</c:v>
                </c:pt>
                <c:pt idx="1085">
                  <c:v>55.817</c:v>
                </c:pt>
                <c:pt idx="1086">
                  <c:v>55.988</c:v>
                </c:pt>
                <c:pt idx="1087">
                  <c:v>56.012</c:v>
                </c:pt>
                <c:pt idx="1088">
                  <c:v>55.893000000000001</c:v>
                </c:pt>
                <c:pt idx="1089">
                  <c:v>56.02</c:v>
                </c:pt>
                <c:pt idx="1090">
                  <c:v>55.963000000000001</c:v>
                </c:pt>
                <c:pt idx="1091">
                  <c:v>55.786000000000001</c:v>
                </c:pt>
                <c:pt idx="1092">
                  <c:v>55.89</c:v>
                </c:pt>
                <c:pt idx="1093">
                  <c:v>55.914000000000001</c:v>
                </c:pt>
                <c:pt idx="1094">
                  <c:v>56.061</c:v>
                </c:pt>
                <c:pt idx="1095">
                  <c:v>56.06</c:v>
                </c:pt>
                <c:pt idx="1096">
                  <c:v>55.951000000000001</c:v>
                </c:pt>
                <c:pt idx="1097">
                  <c:v>55.99</c:v>
                </c:pt>
                <c:pt idx="1098">
                  <c:v>55.823999999999998</c:v>
                </c:pt>
                <c:pt idx="1099">
                  <c:v>55.896000000000001</c:v>
                </c:pt>
                <c:pt idx="1100">
                  <c:v>55.954000000000001</c:v>
                </c:pt>
                <c:pt idx="1101">
                  <c:v>55.798999999999999</c:v>
                </c:pt>
                <c:pt idx="1102">
                  <c:v>55.811</c:v>
                </c:pt>
                <c:pt idx="1103">
                  <c:v>55.911000000000001</c:v>
                </c:pt>
                <c:pt idx="1104">
                  <c:v>55.844999999999999</c:v>
                </c:pt>
                <c:pt idx="1105">
                  <c:v>55.972999999999999</c:v>
                </c:pt>
                <c:pt idx="1106">
                  <c:v>55.738999999999997</c:v>
                </c:pt>
                <c:pt idx="1107">
                  <c:v>56.042999999999999</c:v>
                </c:pt>
                <c:pt idx="1108">
                  <c:v>55.856999999999999</c:v>
                </c:pt>
                <c:pt idx="1109">
                  <c:v>55.83</c:v>
                </c:pt>
                <c:pt idx="1110">
                  <c:v>55.93</c:v>
                </c:pt>
                <c:pt idx="1111">
                  <c:v>55.887999999999998</c:v>
                </c:pt>
                <c:pt idx="1112">
                  <c:v>55.966999999999999</c:v>
                </c:pt>
                <c:pt idx="1113">
                  <c:v>55.838000000000001</c:v>
                </c:pt>
                <c:pt idx="1114">
                  <c:v>55.899000000000001</c:v>
                </c:pt>
                <c:pt idx="1115">
                  <c:v>55.863</c:v>
                </c:pt>
                <c:pt idx="1116">
                  <c:v>55.951000000000001</c:v>
                </c:pt>
                <c:pt idx="1117">
                  <c:v>55.856999999999999</c:v>
                </c:pt>
                <c:pt idx="1118">
                  <c:v>55.899000000000001</c:v>
                </c:pt>
                <c:pt idx="1119">
                  <c:v>55.725000000000001</c:v>
                </c:pt>
                <c:pt idx="1120">
                  <c:v>55.832000000000001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 0.5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Sheet1!$F$2:$F$1122</c:f>
              <c:numCache>
                <c:formatCode>General</c:formatCode>
                <c:ptCount val="1121"/>
                <c:pt idx="0">
                  <c:v>70.089999999999989</c:v>
                </c:pt>
                <c:pt idx="1">
                  <c:v>70.048999999999992</c:v>
                </c:pt>
                <c:pt idx="2">
                  <c:v>70.064999999999998</c:v>
                </c:pt>
                <c:pt idx="3">
                  <c:v>69.807999999999993</c:v>
                </c:pt>
                <c:pt idx="4">
                  <c:v>70.000999999999991</c:v>
                </c:pt>
                <c:pt idx="5">
                  <c:v>69.687999999999988</c:v>
                </c:pt>
                <c:pt idx="6">
                  <c:v>69.521999999999991</c:v>
                </c:pt>
                <c:pt idx="7">
                  <c:v>69.570999999999998</c:v>
                </c:pt>
                <c:pt idx="8">
                  <c:v>69.562999999999988</c:v>
                </c:pt>
                <c:pt idx="9">
                  <c:v>69.468999999999994</c:v>
                </c:pt>
                <c:pt idx="10">
                  <c:v>69.512</c:v>
                </c:pt>
                <c:pt idx="11">
                  <c:v>69.435999999999993</c:v>
                </c:pt>
                <c:pt idx="12">
                  <c:v>69.442999999999998</c:v>
                </c:pt>
                <c:pt idx="13">
                  <c:v>69.245999999999995</c:v>
                </c:pt>
                <c:pt idx="14">
                  <c:v>69.202999999999989</c:v>
                </c:pt>
                <c:pt idx="15">
                  <c:v>69.290999999999997</c:v>
                </c:pt>
                <c:pt idx="16">
                  <c:v>69.277000000000001</c:v>
                </c:pt>
                <c:pt idx="17">
                  <c:v>69.095999999999989</c:v>
                </c:pt>
                <c:pt idx="18">
                  <c:v>69.042999999999992</c:v>
                </c:pt>
                <c:pt idx="19">
                  <c:v>69.08</c:v>
                </c:pt>
                <c:pt idx="20">
                  <c:v>69.030999999999992</c:v>
                </c:pt>
                <c:pt idx="21">
                  <c:v>68.98899999999999</c:v>
                </c:pt>
                <c:pt idx="22">
                  <c:v>69.000999999999991</c:v>
                </c:pt>
                <c:pt idx="23">
                  <c:v>68.89</c:v>
                </c:pt>
                <c:pt idx="24">
                  <c:v>68.927999999999997</c:v>
                </c:pt>
                <c:pt idx="25">
                  <c:v>68.981999999999999</c:v>
                </c:pt>
                <c:pt idx="26">
                  <c:v>68.573999999999998</c:v>
                </c:pt>
                <c:pt idx="27">
                  <c:v>68.950999999999993</c:v>
                </c:pt>
                <c:pt idx="28">
                  <c:v>68.643999999999991</c:v>
                </c:pt>
                <c:pt idx="29">
                  <c:v>68.830999999999989</c:v>
                </c:pt>
                <c:pt idx="30">
                  <c:v>68.686999999999998</c:v>
                </c:pt>
                <c:pt idx="31">
                  <c:v>68.652999999999992</c:v>
                </c:pt>
                <c:pt idx="32">
                  <c:v>68.658999999999992</c:v>
                </c:pt>
                <c:pt idx="33">
                  <c:v>68.558999999999997</c:v>
                </c:pt>
                <c:pt idx="34">
                  <c:v>68.575999999999993</c:v>
                </c:pt>
                <c:pt idx="35">
                  <c:v>68.524000000000001</c:v>
                </c:pt>
                <c:pt idx="36">
                  <c:v>68.515999999999991</c:v>
                </c:pt>
                <c:pt idx="37">
                  <c:v>68.515000000000001</c:v>
                </c:pt>
                <c:pt idx="38">
                  <c:v>68.467999999999989</c:v>
                </c:pt>
                <c:pt idx="39">
                  <c:v>68.287999999999997</c:v>
                </c:pt>
                <c:pt idx="40">
                  <c:v>68.369</c:v>
                </c:pt>
                <c:pt idx="41">
                  <c:v>68.132999999999996</c:v>
                </c:pt>
                <c:pt idx="42">
                  <c:v>68.326999999999998</c:v>
                </c:pt>
                <c:pt idx="43">
                  <c:v>68.253999999999991</c:v>
                </c:pt>
                <c:pt idx="44">
                  <c:v>68.304999999999993</c:v>
                </c:pt>
                <c:pt idx="45">
                  <c:v>68.053999999999988</c:v>
                </c:pt>
                <c:pt idx="46">
                  <c:v>68.076999999999998</c:v>
                </c:pt>
                <c:pt idx="47">
                  <c:v>68.038999999999987</c:v>
                </c:pt>
                <c:pt idx="48">
                  <c:v>68.013999999999996</c:v>
                </c:pt>
                <c:pt idx="49">
                  <c:v>67.98299999999999</c:v>
                </c:pt>
                <c:pt idx="50">
                  <c:v>68.141999999999996</c:v>
                </c:pt>
                <c:pt idx="51">
                  <c:v>67.97999999999999</c:v>
                </c:pt>
                <c:pt idx="52">
                  <c:v>68.162999999999997</c:v>
                </c:pt>
                <c:pt idx="53">
                  <c:v>68.093999999999994</c:v>
                </c:pt>
                <c:pt idx="54">
                  <c:v>67.915999999999997</c:v>
                </c:pt>
                <c:pt idx="55">
                  <c:v>68.048999999999992</c:v>
                </c:pt>
                <c:pt idx="56">
                  <c:v>68.012</c:v>
                </c:pt>
                <c:pt idx="57">
                  <c:v>68.075999999999993</c:v>
                </c:pt>
                <c:pt idx="58">
                  <c:v>67.977999999999994</c:v>
                </c:pt>
                <c:pt idx="59">
                  <c:v>67.807999999999993</c:v>
                </c:pt>
                <c:pt idx="60">
                  <c:v>67.738</c:v>
                </c:pt>
                <c:pt idx="61">
                  <c:v>67.906999999999996</c:v>
                </c:pt>
                <c:pt idx="62">
                  <c:v>67.856999999999999</c:v>
                </c:pt>
                <c:pt idx="63">
                  <c:v>67.720999999999989</c:v>
                </c:pt>
                <c:pt idx="64">
                  <c:v>67.800999999999988</c:v>
                </c:pt>
                <c:pt idx="65">
                  <c:v>67.725999999999999</c:v>
                </c:pt>
                <c:pt idx="66">
                  <c:v>67.709999999999994</c:v>
                </c:pt>
                <c:pt idx="67">
                  <c:v>67.745999999999995</c:v>
                </c:pt>
                <c:pt idx="68">
                  <c:v>67.623999999999995</c:v>
                </c:pt>
                <c:pt idx="69">
                  <c:v>67.509</c:v>
                </c:pt>
                <c:pt idx="70">
                  <c:v>67.600999999999999</c:v>
                </c:pt>
                <c:pt idx="71">
                  <c:v>67.768999999999991</c:v>
                </c:pt>
                <c:pt idx="72">
                  <c:v>67.800999999999988</c:v>
                </c:pt>
                <c:pt idx="73">
                  <c:v>67.443999999999988</c:v>
                </c:pt>
                <c:pt idx="74">
                  <c:v>67.48599999999999</c:v>
                </c:pt>
                <c:pt idx="75">
                  <c:v>67.597999999999999</c:v>
                </c:pt>
                <c:pt idx="76">
                  <c:v>67.563999999999993</c:v>
                </c:pt>
                <c:pt idx="77">
                  <c:v>67.391999999999996</c:v>
                </c:pt>
                <c:pt idx="78">
                  <c:v>67.512999999999991</c:v>
                </c:pt>
                <c:pt idx="79">
                  <c:v>67.679999999999993</c:v>
                </c:pt>
                <c:pt idx="80">
                  <c:v>67.48299999999999</c:v>
                </c:pt>
                <c:pt idx="81">
                  <c:v>67.375999999999991</c:v>
                </c:pt>
                <c:pt idx="82">
                  <c:v>67.39</c:v>
                </c:pt>
                <c:pt idx="83">
                  <c:v>67.292999999999992</c:v>
                </c:pt>
                <c:pt idx="84">
                  <c:v>67.179999999999993</c:v>
                </c:pt>
                <c:pt idx="85">
                  <c:v>67.167999999999992</c:v>
                </c:pt>
                <c:pt idx="86">
                  <c:v>67.290999999999997</c:v>
                </c:pt>
                <c:pt idx="87">
                  <c:v>67.320999999999998</c:v>
                </c:pt>
                <c:pt idx="88">
                  <c:v>67.311999999999998</c:v>
                </c:pt>
                <c:pt idx="89">
                  <c:v>67.287999999999997</c:v>
                </c:pt>
                <c:pt idx="90">
                  <c:v>67.388999999999996</c:v>
                </c:pt>
                <c:pt idx="91">
                  <c:v>67.292999999999992</c:v>
                </c:pt>
                <c:pt idx="92">
                  <c:v>67.193999999999988</c:v>
                </c:pt>
                <c:pt idx="93">
                  <c:v>67.271999999999991</c:v>
                </c:pt>
                <c:pt idx="94">
                  <c:v>67.214999999999989</c:v>
                </c:pt>
                <c:pt idx="95">
                  <c:v>67.263999999999996</c:v>
                </c:pt>
                <c:pt idx="96">
                  <c:v>67.22</c:v>
                </c:pt>
                <c:pt idx="97">
                  <c:v>67.33</c:v>
                </c:pt>
                <c:pt idx="98">
                  <c:v>67.163999999999987</c:v>
                </c:pt>
                <c:pt idx="99">
                  <c:v>67.091999999999999</c:v>
                </c:pt>
                <c:pt idx="100">
                  <c:v>67.170999999999992</c:v>
                </c:pt>
                <c:pt idx="101">
                  <c:v>67.117999999999995</c:v>
                </c:pt>
                <c:pt idx="102">
                  <c:v>66.94</c:v>
                </c:pt>
                <c:pt idx="103">
                  <c:v>66.922999999999988</c:v>
                </c:pt>
                <c:pt idx="104">
                  <c:v>66.756999999999991</c:v>
                </c:pt>
                <c:pt idx="105">
                  <c:v>67.075999999999993</c:v>
                </c:pt>
                <c:pt idx="106">
                  <c:v>67.216999999999999</c:v>
                </c:pt>
                <c:pt idx="107">
                  <c:v>67.048999999999992</c:v>
                </c:pt>
                <c:pt idx="108">
                  <c:v>66.948999999999998</c:v>
                </c:pt>
                <c:pt idx="109">
                  <c:v>66.972999999999999</c:v>
                </c:pt>
                <c:pt idx="110">
                  <c:v>66.955999999999989</c:v>
                </c:pt>
                <c:pt idx="111">
                  <c:v>66.803999999999988</c:v>
                </c:pt>
                <c:pt idx="112">
                  <c:v>66.807999999999993</c:v>
                </c:pt>
                <c:pt idx="113">
                  <c:v>66.921999999999997</c:v>
                </c:pt>
                <c:pt idx="114">
                  <c:v>66.830999999999989</c:v>
                </c:pt>
                <c:pt idx="115">
                  <c:v>66.797999999999988</c:v>
                </c:pt>
                <c:pt idx="116">
                  <c:v>66.819999999999993</c:v>
                </c:pt>
                <c:pt idx="117">
                  <c:v>66.882999999999996</c:v>
                </c:pt>
                <c:pt idx="118">
                  <c:v>66.78</c:v>
                </c:pt>
                <c:pt idx="119">
                  <c:v>66.602999999999994</c:v>
                </c:pt>
                <c:pt idx="120">
                  <c:v>66.800999999999988</c:v>
                </c:pt>
                <c:pt idx="121">
                  <c:v>66.674999999999997</c:v>
                </c:pt>
                <c:pt idx="122">
                  <c:v>66.637</c:v>
                </c:pt>
                <c:pt idx="123">
                  <c:v>66.777999999999992</c:v>
                </c:pt>
                <c:pt idx="124">
                  <c:v>66.649000000000001</c:v>
                </c:pt>
                <c:pt idx="125">
                  <c:v>66.662999999999997</c:v>
                </c:pt>
                <c:pt idx="126">
                  <c:v>66.788999999999987</c:v>
                </c:pt>
                <c:pt idx="127">
                  <c:v>66.568999999999988</c:v>
                </c:pt>
                <c:pt idx="128">
                  <c:v>66.60499999999999</c:v>
                </c:pt>
                <c:pt idx="129">
                  <c:v>66.643000000000001</c:v>
                </c:pt>
                <c:pt idx="130">
                  <c:v>66.61</c:v>
                </c:pt>
                <c:pt idx="131">
                  <c:v>66.561999999999998</c:v>
                </c:pt>
                <c:pt idx="132">
                  <c:v>66.59899999999999</c:v>
                </c:pt>
                <c:pt idx="133">
                  <c:v>66.613</c:v>
                </c:pt>
                <c:pt idx="134">
                  <c:v>66.467999999999989</c:v>
                </c:pt>
                <c:pt idx="135">
                  <c:v>66.412999999999997</c:v>
                </c:pt>
                <c:pt idx="136">
                  <c:v>66.452999999999989</c:v>
                </c:pt>
                <c:pt idx="137">
                  <c:v>66.39</c:v>
                </c:pt>
                <c:pt idx="138">
                  <c:v>66.322999999999993</c:v>
                </c:pt>
                <c:pt idx="139">
                  <c:v>66.445999999999998</c:v>
                </c:pt>
                <c:pt idx="140">
                  <c:v>66.554999999999993</c:v>
                </c:pt>
                <c:pt idx="141">
                  <c:v>66.41</c:v>
                </c:pt>
                <c:pt idx="142">
                  <c:v>66.289999999999992</c:v>
                </c:pt>
                <c:pt idx="143">
                  <c:v>66.381999999999991</c:v>
                </c:pt>
                <c:pt idx="144">
                  <c:v>66.27</c:v>
                </c:pt>
                <c:pt idx="145">
                  <c:v>66.385999999999996</c:v>
                </c:pt>
                <c:pt idx="146">
                  <c:v>66.39</c:v>
                </c:pt>
                <c:pt idx="147">
                  <c:v>66.105999999999995</c:v>
                </c:pt>
                <c:pt idx="148">
                  <c:v>66.102999999999994</c:v>
                </c:pt>
                <c:pt idx="149">
                  <c:v>66.256999999999991</c:v>
                </c:pt>
                <c:pt idx="150">
                  <c:v>66.187999999999988</c:v>
                </c:pt>
                <c:pt idx="151">
                  <c:v>66.283999999999992</c:v>
                </c:pt>
                <c:pt idx="152">
                  <c:v>66.203999999999994</c:v>
                </c:pt>
                <c:pt idx="153">
                  <c:v>66.33</c:v>
                </c:pt>
                <c:pt idx="154">
                  <c:v>66.301999999999992</c:v>
                </c:pt>
                <c:pt idx="155">
                  <c:v>66.081999999999994</c:v>
                </c:pt>
                <c:pt idx="156">
                  <c:v>66.187999999999988</c:v>
                </c:pt>
                <c:pt idx="157">
                  <c:v>66.22999999999999</c:v>
                </c:pt>
                <c:pt idx="158">
                  <c:v>65.986000000000004</c:v>
                </c:pt>
                <c:pt idx="159">
                  <c:v>66.137</c:v>
                </c:pt>
                <c:pt idx="160">
                  <c:v>66.120999999999995</c:v>
                </c:pt>
                <c:pt idx="161">
                  <c:v>66.006</c:v>
                </c:pt>
                <c:pt idx="162">
                  <c:v>66.093000000000004</c:v>
                </c:pt>
                <c:pt idx="163">
                  <c:v>65.995000000000005</c:v>
                </c:pt>
                <c:pt idx="164">
                  <c:v>66.183999999999997</c:v>
                </c:pt>
                <c:pt idx="165">
                  <c:v>65.983999999999995</c:v>
                </c:pt>
                <c:pt idx="166">
                  <c:v>65.834999999999994</c:v>
                </c:pt>
                <c:pt idx="167">
                  <c:v>65.905999999999992</c:v>
                </c:pt>
                <c:pt idx="168">
                  <c:v>65.911999999999992</c:v>
                </c:pt>
                <c:pt idx="169">
                  <c:v>65.97</c:v>
                </c:pt>
                <c:pt idx="170">
                  <c:v>66.075999999999993</c:v>
                </c:pt>
                <c:pt idx="171">
                  <c:v>65.929000000000002</c:v>
                </c:pt>
                <c:pt idx="172">
                  <c:v>65.959999999999994</c:v>
                </c:pt>
                <c:pt idx="173">
                  <c:v>65.701999999999998</c:v>
                </c:pt>
                <c:pt idx="174">
                  <c:v>65.837000000000003</c:v>
                </c:pt>
                <c:pt idx="175">
                  <c:v>65.933999999999997</c:v>
                </c:pt>
                <c:pt idx="176">
                  <c:v>65.876999999999995</c:v>
                </c:pt>
                <c:pt idx="177">
                  <c:v>65.700999999999993</c:v>
                </c:pt>
                <c:pt idx="178">
                  <c:v>65.713999999999999</c:v>
                </c:pt>
                <c:pt idx="179">
                  <c:v>65.762</c:v>
                </c:pt>
                <c:pt idx="180">
                  <c:v>65.734999999999999</c:v>
                </c:pt>
                <c:pt idx="181">
                  <c:v>65.929999999999993</c:v>
                </c:pt>
                <c:pt idx="182">
                  <c:v>65.863</c:v>
                </c:pt>
                <c:pt idx="183">
                  <c:v>65.787999999999997</c:v>
                </c:pt>
                <c:pt idx="184">
                  <c:v>65.751000000000005</c:v>
                </c:pt>
                <c:pt idx="185">
                  <c:v>65.792000000000002</c:v>
                </c:pt>
                <c:pt idx="186">
                  <c:v>65.878</c:v>
                </c:pt>
                <c:pt idx="187">
                  <c:v>65.813000000000002</c:v>
                </c:pt>
                <c:pt idx="188">
                  <c:v>65.634999999999991</c:v>
                </c:pt>
                <c:pt idx="189">
                  <c:v>65.677999999999997</c:v>
                </c:pt>
                <c:pt idx="190">
                  <c:v>65.747</c:v>
                </c:pt>
                <c:pt idx="191">
                  <c:v>65.783999999999992</c:v>
                </c:pt>
                <c:pt idx="192">
                  <c:v>65.942999999999998</c:v>
                </c:pt>
                <c:pt idx="193">
                  <c:v>65.905000000000001</c:v>
                </c:pt>
                <c:pt idx="194">
                  <c:v>65.838999999999999</c:v>
                </c:pt>
                <c:pt idx="195">
                  <c:v>65.834000000000003</c:v>
                </c:pt>
                <c:pt idx="196">
                  <c:v>65.625</c:v>
                </c:pt>
                <c:pt idx="197">
                  <c:v>65.603999999999999</c:v>
                </c:pt>
                <c:pt idx="198">
                  <c:v>65.694000000000003</c:v>
                </c:pt>
                <c:pt idx="199">
                  <c:v>65.685999999999993</c:v>
                </c:pt>
                <c:pt idx="200">
                  <c:v>65.864000000000004</c:v>
                </c:pt>
                <c:pt idx="201">
                  <c:v>65.646000000000001</c:v>
                </c:pt>
                <c:pt idx="202">
                  <c:v>65.661999999999992</c:v>
                </c:pt>
                <c:pt idx="203">
                  <c:v>65.411999999999992</c:v>
                </c:pt>
                <c:pt idx="204">
                  <c:v>65.542999999999992</c:v>
                </c:pt>
                <c:pt idx="205">
                  <c:v>65.7</c:v>
                </c:pt>
                <c:pt idx="206">
                  <c:v>65.682000000000002</c:v>
                </c:pt>
                <c:pt idx="207">
                  <c:v>65.682999999999993</c:v>
                </c:pt>
                <c:pt idx="208">
                  <c:v>65.652999999999992</c:v>
                </c:pt>
                <c:pt idx="209">
                  <c:v>65.715999999999994</c:v>
                </c:pt>
                <c:pt idx="210">
                  <c:v>65.53</c:v>
                </c:pt>
                <c:pt idx="211">
                  <c:v>65.501999999999995</c:v>
                </c:pt>
                <c:pt idx="212">
                  <c:v>65.561999999999998</c:v>
                </c:pt>
                <c:pt idx="213">
                  <c:v>65.542999999999992</c:v>
                </c:pt>
                <c:pt idx="214">
                  <c:v>65.433999999999997</c:v>
                </c:pt>
                <c:pt idx="215">
                  <c:v>65.56</c:v>
                </c:pt>
                <c:pt idx="216">
                  <c:v>65.602000000000004</c:v>
                </c:pt>
                <c:pt idx="217">
                  <c:v>65.349999999999994</c:v>
                </c:pt>
                <c:pt idx="218">
                  <c:v>65.478999999999999</c:v>
                </c:pt>
                <c:pt idx="219">
                  <c:v>65.525999999999996</c:v>
                </c:pt>
                <c:pt idx="220">
                  <c:v>65.432000000000002</c:v>
                </c:pt>
                <c:pt idx="221">
                  <c:v>65.38</c:v>
                </c:pt>
                <c:pt idx="222">
                  <c:v>65.548999999999992</c:v>
                </c:pt>
                <c:pt idx="223">
                  <c:v>65.448999999999998</c:v>
                </c:pt>
                <c:pt idx="224">
                  <c:v>65.376000000000005</c:v>
                </c:pt>
                <c:pt idx="225">
                  <c:v>65.301999999999992</c:v>
                </c:pt>
                <c:pt idx="226">
                  <c:v>65.238</c:v>
                </c:pt>
                <c:pt idx="227">
                  <c:v>65.325000000000003</c:v>
                </c:pt>
                <c:pt idx="228">
                  <c:v>65.356999999999999</c:v>
                </c:pt>
                <c:pt idx="229">
                  <c:v>65.241</c:v>
                </c:pt>
                <c:pt idx="230">
                  <c:v>65.399999999999991</c:v>
                </c:pt>
                <c:pt idx="231">
                  <c:v>65.516999999999996</c:v>
                </c:pt>
                <c:pt idx="232">
                  <c:v>65.099999999999994</c:v>
                </c:pt>
                <c:pt idx="233">
                  <c:v>65.200999999999993</c:v>
                </c:pt>
                <c:pt idx="234">
                  <c:v>65.338999999999999</c:v>
                </c:pt>
                <c:pt idx="235">
                  <c:v>65.403999999999996</c:v>
                </c:pt>
                <c:pt idx="236">
                  <c:v>65.230999999999995</c:v>
                </c:pt>
                <c:pt idx="237">
                  <c:v>65.302999999999997</c:v>
                </c:pt>
                <c:pt idx="238">
                  <c:v>65.144999999999996</c:v>
                </c:pt>
                <c:pt idx="239">
                  <c:v>65.191999999999993</c:v>
                </c:pt>
                <c:pt idx="240">
                  <c:v>65.11</c:v>
                </c:pt>
                <c:pt idx="241">
                  <c:v>65.156999999999996</c:v>
                </c:pt>
                <c:pt idx="242">
                  <c:v>65.179999999999993</c:v>
                </c:pt>
                <c:pt idx="243">
                  <c:v>65.239999999999995</c:v>
                </c:pt>
                <c:pt idx="244">
                  <c:v>65.391999999999996</c:v>
                </c:pt>
                <c:pt idx="245">
                  <c:v>65.192999999999998</c:v>
                </c:pt>
                <c:pt idx="246">
                  <c:v>65.268999999999991</c:v>
                </c:pt>
                <c:pt idx="247">
                  <c:v>65.149000000000001</c:v>
                </c:pt>
                <c:pt idx="248">
                  <c:v>65.212000000000003</c:v>
                </c:pt>
                <c:pt idx="249">
                  <c:v>64.98</c:v>
                </c:pt>
                <c:pt idx="250">
                  <c:v>65.149999999999991</c:v>
                </c:pt>
                <c:pt idx="251">
                  <c:v>65.084000000000003</c:v>
                </c:pt>
                <c:pt idx="252">
                  <c:v>65.052999999999997</c:v>
                </c:pt>
                <c:pt idx="253">
                  <c:v>64.881999999999991</c:v>
                </c:pt>
                <c:pt idx="254">
                  <c:v>65.051999999999992</c:v>
                </c:pt>
                <c:pt idx="255">
                  <c:v>65.084999999999994</c:v>
                </c:pt>
                <c:pt idx="256">
                  <c:v>65.168999999999997</c:v>
                </c:pt>
                <c:pt idx="257">
                  <c:v>64.945999999999998</c:v>
                </c:pt>
                <c:pt idx="258">
                  <c:v>64.896999999999991</c:v>
                </c:pt>
                <c:pt idx="259">
                  <c:v>65.155999999999992</c:v>
                </c:pt>
                <c:pt idx="260">
                  <c:v>64.751999999999995</c:v>
                </c:pt>
                <c:pt idx="261">
                  <c:v>64.840999999999994</c:v>
                </c:pt>
                <c:pt idx="262">
                  <c:v>65.052999999999997</c:v>
                </c:pt>
                <c:pt idx="263">
                  <c:v>65.064999999999998</c:v>
                </c:pt>
                <c:pt idx="264">
                  <c:v>64.828000000000003</c:v>
                </c:pt>
                <c:pt idx="265">
                  <c:v>64.887</c:v>
                </c:pt>
                <c:pt idx="266">
                  <c:v>64.944999999999993</c:v>
                </c:pt>
                <c:pt idx="267">
                  <c:v>65.036000000000001</c:v>
                </c:pt>
                <c:pt idx="268">
                  <c:v>64.87</c:v>
                </c:pt>
                <c:pt idx="269">
                  <c:v>64.789000000000001</c:v>
                </c:pt>
                <c:pt idx="270">
                  <c:v>64.938999999999993</c:v>
                </c:pt>
                <c:pt idx="271">
                  <c:v>64.801999999999992</c:v>
                </c:pt>
                <c:pt idx="272">
                  <c:v>64.804000000000002</c:v>
                </c:pt>
                <c:pt idx="273">
                  <c:v>64.765000000000001</c:v>
                </c:pt>
                <c:pt idx="274">
                  <c:v>64.676000000000002</c:v>
                </c:pt>
                <c:pt idx="275">
                  <c:v>64.869</c:v>
                </c:pt>
                <c:pt idx="276">
                  <c:v>64.698999999999998</c:v>
                </c:pt>
                <c:pt idx="277">
                  <c:v>64.834999999999994</c:v>
                </c:pt>
                <c:pt idx="278">
                  <c:v>64.613</c:v>
                </c:pt>
                <c:pt idx="279">
                  <c:v>64.676999999999992</c:v>
                </c:pt>
                <c:pt idx="280">
                  <c:v>64.884</c:v>
                </c:pt>
                <c:pt idx="281">
                  <c:v>64.643999999999991</c:v>
                </c:pt>
                <c:pt idx="282">
                  <c:v>64.810999999999993</c:v>
                </c:pt>
                <c:pt idx="283">
                  <c:v>64.870999999999995</c:v>
                </c:pt>
                <c:pt idx="284">
                  <c:v>64.656999999999996</c:v>
                </c:pt>
                <c:pt idx="285">
                  <c:v>64.694999999999993</c:v>
                </c:pt>
                <c:pt idx="286">
                  <c:v>64.766999999999996</c:v>
                </c:pt>
                <c:pt idx="287">
                  <c:v>64.575999999999993</c:v>
                </c:pt>
                <c:pt idx="288">
                  <c:v>64.760999999999996</c:v>
                </c:pt>
                <c:pt idx="289">
                  <c:v>64.483999999999995</c:v>
                </c:pt>
                <c:pt idx="290">
                  <c:v>64.641999999999996</c:v>
                </c:pt>
                <c:pt idx="291">
                  <c:v>64.626999999999995</c:v>
                </c:pt>
                <c:pt idx="292">
                  <c:v>64.676999999999992</c:v>
                </c:pt>
                <c:pt idx="293">
                  <c:v>64.644999999999996</c:v>
                </c:pt>
                <c:pt idx="294">
                  <c:v>64.492000000000004</c:v>
                </c:pt>
                <c:pt idx="295">
                  <c:v>64.516999999999996</c:v>
                </c:pt>
                <c:pt idx="296">
                  <c:v>64.619</c:v>
                </c:pt>
                <c:pt idx="297">
                  <c:v>64.38</c:v>
                </c:pt>
                <c:pt idx="298">
                  <c:v>64.539999999999992</c:v>
                </c:pt>
                <c:pt idx="299">
                  <c:v>64.69</c:v>
                </c:pt>
                <c:pt idx="300">
                  <c:v>64.448999999999998</c:v>
                </c:pt>
                <c:pt idx="301">
                  <c:v>64.673000000000002</c:v>
                </c:pt>
                <c:pt idx="302">
                  <c:v>64.578000000000003</c:v>
                </c:pt>
                <c:pt idx="303">
                  <c:v>64.515999999999991</c:v>
                </c:pt>
                <c:pt idx="304">
                  <c:v>64.483999999999995</c:v>
                </c:pt>
                <c:pt idx="305">
                  <c:v>64.414999999999992</c:v>
                </c:pt>
                <c:pt idx="306">
                  <c:v>64.399999999999991</c:v>
                </c:pt>
                <c:pt idx="307">
                  <c:v>64.328000000000003</c:v>
                </c:pt>
                <c:pt idx="308">
                  <c:v>64.203000000000003</c:v>
                </c:pt>
                <c:pt idx="309">
                  <c:v>64.376999999999995</c:v>
                </c:pt>
                <c:pt idx="310">
                  <c:v>64.44</c:v>
                </c:pt>
                <c:pt idx="311">
                  <c:v>64.36</c:v>
                </c:pt>
                <c:pt idx="312">
                  <c:v>64.403999999999996</c:v>
                </c:pt>
                <c:pt idx="313">
                  <c:v>64.498000000000005</c:v>
                </c:pt>
                <c:pt idx="314">
                  <c:v>64.364000000000004</c:v>
                </c:pt>
                <c:pt idx="315">
                  <c:v>64.384999999999991</c:v>
                </c:pt>
                <c:pt idx="316">
                  <c:v>64.465000000000003</c:v>
                </c:pt>
                <c:pt idx="317">
                  <c:v>64.349999999999994</c:v>
                </c:pt>
                <c:pt idx="318">
                  <c:v>64.197999999999993</c:v>
                </c:pt>
                <c:pt idx="319">
                  <c:v>64.480999999999995</c:v>
                </c:pt>
                <c:pt idx="320">
                  <c:v>64.334000000000003</c:v>
                </c:pt>
                <c:pt idx="321">
                  <c:v>64.373999999999995</c:v>
                </c:pt>
                <c:pt idx="322">
                  <c:v>64.426000000000002</c:v>
                </c:pt>
                <c:pt idx="323">
                  <c:v>64.170999999999992</c:v>
                </c:pt>
                <c:pt idx="324">
                  <c:v>64.361999999999995</c:v>
                </c:pt>
                <c:pt idx="325">
                  <c:v>64.265999999999991</c:v>
                </c:pt>
                <c:pt idx="326">
                  <c:v>64.210999999999999</c:v>
                </c:pt>
                <c:pt idx="327">
                  <c:v>64.331999999999994</c:v>
                </c:pt>
                <c:pt idx="328">
                  <c:v>64.227999999999994</c:v>
                </c:pt>
                <c:pt idx="329">
                  <c:v>64.221000000000004</c:v>
                </c:pt>
                <c:pt idx="330">
                  <c:v>64.358999999999995</c:v>
                </c:pt>
                <c:pt idx="331">
                  <c:v>64.185999999999993</c:v>
                </c:pt>
                <c:pt idx="332">
                  <c:v>64.182999999999993</c:v>
                </c:pt>
                <c:pt idx="333">
                  <c:v>64.06</c:v>
                </c:pt>
                <c:pt idx="334">
                  <c:v>64.012</c:v>
                </c:pt>
                <c:pt idx="335">
                  <c:v>64.103999999999999</c:v>
                </c:pt>
                <c:pt idx="336">
                  <c:v>64.212999999999994</c:v>
                </c:pt>
                <c:pt idx="337">
                  <c:v>64.19</c:v>
                </c:pt>
                <c:pt idx="338">
                  <c:v>64.076999999999998</c:v>
                </c:pt>
                <c:pt idx="339">
                  <c:v>64.027999999999992</c:v>
                </c:pt>
                <c:pt idx="340">
                  <c:v>64.025999999999996</c:v>
                </c:pt>
                <c:pt idx="341">
                  <c:v>64.105000000000004</c:v>
                </c:pt>
                <c:pt idx="342">
                  <c:v>64.114000000000004</c:v>
                </c:pt>
                <c:pt idx="343">
                  <c:v>64.006</c:v>
                </c:pt>
                <c:pt idx="344">
                  <c:v>64.042999999999992</c:v>
                </c:pt>
                <c:pt idx="345">
                  <c:v>64.075999999999993</c:v>
                </c:pt>
                <c:pt idx="346">
                  <c:v>64.207999999999998</c:v>
                </c:pt>
                <c:pt idx="347">
                  <c:v>63.943000000000005</c:v>
                </c:pt>
                <c:pt idx="348">
                  <c:v>64.084999999999994</c:v>
                </c:pt>
                <c:pt idx="349">
                  <c:v>64.036000000000001</c:v>
                </c:pt>
                <c:pt idx="350">
                  <c:v>63.983000000000004</c:v>
                </c:pt>
                <c:pt idx="351">
                  <c:v>64.022999999999996</c:v>
                </c:pt>
                <c:pt idx="352">
                  <c:v>64.046999999999997</c:v>
                </c:pt>
                <c:pt idx="353">
                  <c:v>64.042999999999992</c:v>
                </c:pt>
                <c:pt idx="354">
                  <c:v>64.106999999999999</c:v>
                </c:pt>
                <c:pt idx="355">
                  <c:v>63.837000000000003</c:v>
                </c:pt>
                <c:pt idx="356">
                  <c:v>64.013999999999996</c:v>
                </c:pt>
                <c:pt idx="357">
                  <c:v>64.051000000000002</c:v>
                </c:pt>
                <c:pt idx="358">
                  <c:v>63.89</c:v>
                </c:pt>
                <c:pt idx="359">
                  <c:v>63.975000000000001</c:v>
                </c:pt>
                <c:pt idx="360">
                  <c:v>64.108000000000004</c:v>
                </c:pt>
                <c:pt idx="361">
                  <c:v>63.914999999999999</c:v>
                </c:pt>
                <c:pt idx="362">
                  <c:v>63.884</c:v>
                </c:pt>
                <c:pt idx="363">
                  <c:v>63.966000000000001</c:v>
                </c:pt>
                <c:pt idx="364">
                  <c:v>63.767000000000003</c:v>
                </c:pt>
                <c:pt idx="365">
                  <c:v>63.936</c:v>
                </c:pt>
                <c:pt idx="366">
                  <c:v>63.779000000000003</c:v>
                </c:pt>
                <c:pt idx="367">
                  <c:v>63.983000000000004</c:v>
                </c:pt>
                <c:pt idx="368">
                  <c:v>63.847999999999999</c:v>
                </c:pt>
                <c:pt idx="369">
                  <c:v>63.779000000000003</c:v>
                </c:pt>
                <c:pt idx="370">
                  <c:v>63.847999999999999</c:v>
                </c:pt>
                <c:pt idx="371">
                  <c:v>63.815000000000005</c:v>
                </c:pt>
                <c:pt idx="372">
                  <c:v>63.889000000000003</c:v>
                </c:pt>
                <c:pt idx="373">
                  <c:v>63.92</c:v>
                </c:pt>
                <c:pt idx="374">
                  <c:v>63.79</c:v>
                </c:pt>
                <c:pt idx="375">
                  <c:v>63.83</c:v>
                </c:pt>
                <c:pt idx="376">
                  <c:v>63.628</c:v>
                </c:pt>
                <c:pt idx="377">
                  <c:v>63.652000000000001</c:v>
                </c:pt>
                <c:pt idx="378">
                  <c:v>63.701000000000001</c:v>
                </c:pt>
                <c:pt idx="379">
                  <c:v>63.712000000000003</c:v>
                </c:pt>
                <c:pt idx="380">
                  <c:v>63.573</c:v>
                </c:pt>
                <c:pt idx="381">
                  <c:v>63.858000000000004</c:v>
                </c:pt>
                <c:pt idx="382">
                  <c:v>63.646999999999998</c:v>
                </c:pt>
                <c:pt idx="383">
                  <c:v>63.81</c:v>
                </c:pt>
                <c:pt idx="384">
                  <c:v>63.64</c:v>
                </c:pt>
                <c:pt idx="385">
                  <c:v>63.690000000000005</c:v>
                </c:pt>
                <c:pt idx="386">
                  <c:v>63.687000000000005</c:v>
                </c:pt>
                <c:pt idx="387">
                  <c:v>63.618000000000002</c:v>
                </c:pt>
                <c:pt idx="388">
                  <c:v>63.501000000000005</c:v>
                </c:pt>
                <c:pt idx="389">
                  <c:v>63.561</c:v>
                </c:pt>
                <c:pt idx="390">
                  <c:v>63.569000000000003</c:v>
                </c:pt>
                <c:pt idx="391">
                  <c:v>63.521999999999998</c:v>
                </c:pt>
                <c:pt idx="392">
                  <c:v>63.722999999999999</c:v>
                </c:pt>
                <c:pt idx="393">
                  <c:v>63.676000000000002</c:v>
                </c:pt>
                <c:pt idx="394">
                  <c:v>63.423000000000002</c:v>
                </c:pt>
                <c:pt idx="395">
                  <c:v>63.484000000000002</c:v>
                </c:pt>
                <c:pt idx="396">
                  <c:v>63.527999999999999</c:v>
                </c:pt>
                <c:pt idx="397">
                  <c:v>63.596000000000004</c:v>
                </c:pt>
                <c:pt idx="398">
                  <c:v>63.355000000000004</c:v>
                </c:pt>
                <c:pt idx="399">
                  <c:v>63.481999999999999</c:v>
                </c:pt>
                <c:pt idx="400">
                  <c:v>63.533000000000001</c:v>
                </c:pt>
                <c:pt idx="401">
                  <c:v>63.457000000000001</c:v>
                </c:pt>
                <c:pt idx="402">
                  <c:v>63.501000000000005</c:v>
                </c:pt>
                <c:pt idx="403">
                  <c:v>63.554000000000002</c:v>
                </c:pt>
                <c:pt idx="404">
                  <c:v>63.423000000000002</c:v>
                </c:pt>
                <c:pt idx="405">
                  <c:v>63.198</c:v>
                </c:pt>
                <c:pt idx="406">
                  <c:v>63.431000000000004</c:v>
                </c:pt>
                <c:pt idx="407">
                  <c:v>63.454000000000001</c:v>
                </c:pt>
                <c:pt idx="408">
                  <c:v>63.551000000000002</c:v>
                </c:pt>
                <c:pt idx="409">
                  <c:v>63.292000000000002</c:v>
                </c:pt>
                <c:pt idx="410">
                  <c:v>63.334000000000003</c:v>
                </c:pt>
                <c:pt idx="411">
                  <c:v>63.46</c:v>
                </c:pt>
                <c:pt idx="412">
                  <c:v>63.456000000000003</c:v>
                </c:pt>
                <c:pt idx="413">
                  <c:v>63.273000000000003</c:v>
                </c:pt>
                <c:pt idx="414">
                  <c:v>63.193000000000005</c:v>
                </c:pt>
                <c:pt idx="415">
                  <c:v>63.323999999999998</c:v>
                </c:pt>
                <c:pt idx="416">
                  <c:v>63.228999999999999</c:v>
                </c:pt>
                <c:pt idx="417">
                  <c:v>63.376000000000005</c:v>
                </c:pt>
                <c:pt idx="418">
                  <c:v>63.411999999999999</c:v>
                </c:pt>
                <c:pt idx="419">
                  <c:v>63.297000000000004</c:v>
                </c:pt>
                <c:pt idx="420">
                  <c:v>63.318000000000005</c:v>
                </c:pt>
                <c:pt idx="421">
                  <c:v>63.431000000000004</c:v>
                </c:pt>
                <c:pt idx="422">
                  <c:v>63.353000000000002</c:v>
                </c:pt>
                <c:pt idx="423">
                  <c:v>63.291000000000004</c:v>
                </c:pt>
                <c:pt idx="424">
                  <c:v>63.320999999999998</c:v>
                </c:pt>
                <c:pt idx="425">
                  <c:v>63.222000000000001</c:v>
                </c:pt>
                <c:pt idx="426">
                  <c:v>63.22</c:v>
                </c:pt>
                <c:pt idx="427">
                  <c:v>63.306000000000004</c:v>
                </c:pt>
                <c:pt idx="428">
                  <c:v>63.309000000000005</c:v>
                </c:pt>
                <c:pt idx="429">
                  <c:v>63.271999999999998</c:v>
                </c:pt>
                <c:pt idx="430">
                  <c:v>63.188000000000002</c:v>
                </c:pt>
                <c:pt idx="431">
                  <c:v>63.445</c:v>
                </c:pt>
                <c:pt idx="432">
                  <c:v>63.195</c:v>
                </c:pt>
                <c:pt idx="433">
                  <c:v>63.115000000000002</c:v>
                </c:pt>
                <c:pt idx="434">
                  <c:v>63.387</c:v>
                </c:pt>
                <c:pt idx="435">
                  <c:v>63.396000000000001</c:v>
                </c:pt>
                <c:pt idx="436">
                  <c:v>63.311</c:v>
                </c:pt>
                <c:pt idx="437">
                  <c:v>63.185000000000002</c:v>
                </c:pt>
                <c:pt idx="438">
                  <c:v>63.118000000000002</c:v>
                </c:pt>
                <c:pt idx="439">
                  <c:v>63.225999999999999</c:v>
                </c:pt>
                <c:pt idx="440">
                  <c:v>63.078000000000003</c:v>
                </c:pt>
                <c:pt idx="441">
                  <c:v>63.143000000000001</c:v>
                </c:pt>
                <c:pt idx="442">
                  <c:v>63.149000000000001</c:v>
                </c:pt>
                <c:pt idx="443">
                  <c:v>63.189</c:v>
                </c:pt>
                <c:pt idx="444">
                  <c:v>63.173000000000002</c:v>
                </c:pt>
                <c:pt idx="445">
                  <c:v>63.176000000000002</c:v>
                </c:pt>
                <c:pt idx="446">
                  <c:v>63.112000000000002</c:v>
                </c:pt>
                <c:pt idx="447">
                  <c:v>63.036999999999999</c:v>
                </c:pt>
                <c:pt idx="448">
                  <c:v>63.194000000000003</c:v>
                </c:pt>
                <c:pt idx="449">
                  <c:v>63</c:v>
                </c:pt>
                <c:pt idx="450">
                  <c:v>62.962000000000003</c:v>
                </c:pt>
                <c:pt idx="451">
                  <c:v>63.053000000000004</c:v>
                </c:pt>
                <c:pt idx="452">
                  <c:v>62.984000000000002</c:v>
                </c:pt>
                <c:pt idx="453">
                  <c:v>63.236000000000004</c:v>
                </c:pt>
                <c:pt idx="454">
                  <c:v>63.04</c:v>
                </c:pt>
                <c:pt idx="455">
                  <c:v>62.981000000000002</c:v>
                </c:pt>
                <c:pt idx="456">
                  <c:v>62.884999999999998</c:v>
                </c:pt>
                <c:pt idx="457">
                  <c:v>62.954000000000001</c:v>
                </c:pt>
                <c:pt idx="458">
                  <c:v>62.978000000000002</c:v>
                </c:pt>
                <c:pt idx="459">
                  <c:v>62.911000000000001</c:v>
                </c:pt>
                <c:pt idx="460">
                  <c:v>63.027000000000001</c:v>
                </c:pt>
                <c:pt idx="461">
                  <c:v>62.718000000000004</c:v>
                </c:pt>
                <c:pt idx="462">
                  <c:v>63.045999999999999</c:v>
                </c:pt>
                <c:pt idx="463">
                  <c:v>62.881</c:v>
                </c:pt>
                <c:pt idx="464">
                  <c:v>63.006</c:v>
                </c:pt>
                <c:pt idx="465">
                  <c:v>62.866</c:v>
                </c:pt>
                <c:pt idx="466">
                  <c:v>62.875</c:v>
                </c:pt>
                <c:pt idx="467">
                  <c:v>62.838999999999999</c:v>
                </c:pt>
                <c:pt idx="468">
                  <c:v>62.988</c:v>
                </c:pt>
                <c:pt idx="469">
                  <c:v>62.864000000000004</c:v>
                </c:pt>
                <c:pt idx="470">
                  <c:v>62.93</c:v>
                </c:pt>
                <c:pt idx="471">
                  <c:v>62.605000000000004</c:v>
                </c:pt>
                <c:pt idx="472">
                  <c:v>62.722000000000001</c:v>
                </c:pt>
                <c:pt idx="473">
                  <c:v>62.881</c:v>
                </c:pt>
                <c:pt idx="474">
                  <c:v>62.874000000000002</c:v>
                </c:pt>
                <c:pt idx="475">
                  <c:v>62.77</c:v>
                </c:pt>
                <c:pt idx="476">
                  <c:v>62.725000000000001</c:v>
                </c:pt>
                <c:pt idx="477">
                  <c:v>62.747</c:v>
                </c:pt>
                <c:pt idx="478">
                  <c:v>62.788000000000004</c:v>
                </c:pt>
                <c:pt idx="479">
                  <c:v>62.841000000000001</c:v>
                </c:pt>
                <c:pt idx="480">
                  <c:v>62.748000000000005</c:v>
                </c:pt>
                <c:pt idx="481">
                  <c:v>62.715000000000003</c:v>
                </c:pt>
                <c:pt idx="482">
                  <c:v>62.704000000000001</c:v>
                </c:pt>
                <c:pt idx="483">
                  <c:v>62.667999999999999</c:v>
                </c:pt>
                <c:pt idx="484">
                  <c:v>62.675000000000004</c:v>
                </c:pt>
                <c:pt idx="485">
                  <c:v>62.637</c:v>
                </c:pt>
                <c:pt idx="486">
                  <c:v>62.808</c:v>
                </c:pt>
                <c:pt idx="487">
                  <c:v>62.643000000000001</c:v>
                </c:pt>
                <c:pt idx="488">
                  <c:v>62.5</c:v>
                </c:pt>
                <c:pt idx="489">
                  <c:v>62.565000000000005</c:v>
                </c:pt>
                <c:pt idx="490">
                  <c:v>62.584000000000003</c:v>
                </c:pt>
                <c:pt idx="491">
                  <c:v>62.625</c:v>
                </c:pt>
                <c:pt idx="492">
                  <c:v>62.51</c:v>
                </c:pt>
                <c:pt idx="493">
                  <c:v>62.785000000000004</c:v>
                </c:pt>
                <c:pt idx="494">
                  <c:v>62.597000000000001</c:v>
                </c:pt>
                <c:pt idx="495">
                  <c:v>62.59</c:v>
                </c:pt>
                <c:pt idx="496">
                  <c:v>62.505000000000003</c:v>
                </c:pt>
                <c:pt idx="497">
                  <c:v>62.59</c:v>
                </c:pt>
                <c:pt idx="498">
                  <c:v>62.46</c:v>
                </c:pt>
                <c:pt idx="499">
                  <c:v>62.567</c:v>
                </c:pt>
                <c:pt idx="500">
                  <c:v>62.518999999999998</c:v>
                </c:pt>
                <c:pt idx="501">
                  <c:v>62.536000000000001</c:v>
                </c:pt>
                <c:pt idx="502">
                  <c:v>62.496000000000002</c:v>
                </c:pt>
                <c:pt idx="503">
                  <c:v>62.508000000000003</c:v>
                </c:pt>
                <c:pt idx="504">
                  <c:v>62.602000000000004</c:v>
                </c:pt>
                <c:pt idx="505">
                  <c:v>62.512</c:v>
                </c:pt>
                <c:pt idx="506">
                  <c:v>62.553000000000004</c:v>
                </c:pt>
                <c:pt idx="507">
                  <c:v>62.673000000000002</c:v>
                </c:pt>
                <c:pt idx="508">
                  <c:v>62.460999999999999</c:v>
                </c:pt>
                <c:pt idx="509">
                  <c:v>62.436</c:v>
                </c:pt>
                <c:pt idx="510">
                  <c:v>62.49</c:v>
                </c:pt>
                <c:pt idx="511">
                  <c:v>62.466000000000001</c:v>
                </c:pt>
                <c:pt idx="512">
                  <c:v>62.337000000000003</c:v>
                </c:pt>
                <c:pt idx="513">
                  <c:v>62.325000000000003</c:v>
                </c:pt>
                <c:pt idx="514">
                  <c:v>62.454999999999998</c:v>
                </c:pt>
                <c:pt idx="515">
                  <c:v>62.554000000000002</c:v>
                </c:pt>
                <c:pt idx="516">
                  <c:v>62.43</c:v>
                </c:pt>
                <c:pt idx="517">
                  <c:v>62.395000000000003</c:v>
                </c:pt>
                <c:pt idx="518">
                  <c:v>62.498000000000005</c:v>
                </c:pt>
                <c:pt idx="519">
                  <c:v>62.334000000000003</c:v>
                </c:pt>
                <c:pt idx="520">
                  <c:v>62.24</c:v>
                </c:pt>
                <c:pt idx="521">
                  <c:v>62.445999999999998</c:v>
                </c:pt>
                <c:pt idx="522">
                  <c:v>62.225000000000001</c:v>
                </c:pt>
                <c:pt idx="523">
                  <c:v>62.288000000000004</c:v>
                </c:pt>
                <c:pt idx="524">
                  <c:v>62.322000000000003</c:v>
                </c:pt>
                <c:pt idx="525">
                  <c:v>62.578000000000003</c:v>
                </c:pt>
                <c:pt idx="526">
                  <c:v>62.417999999999999</c:v>
                </c:pt>
                <c:pt idx="527">
                  <c:v>62.451999999999998</c:v>
                </c:pt>
                <c:pt idx="528">
                  <c:v>62.451999999999998</c:v>
                </c:pt>
                <c:pt idx="529">
                  <c:v>62.224000000000004</c:v>
                </c:pt>
                <c:pt idx="530">
                  <c:v>62.439</c:v>
                </c:pt>
                <c:pt idx="531">
                  <c:v>62.34</c:v>
                </c:pt>
                <c:pt idx="532">
                  <c:v>62.377000000000002</c:v>
                </c:pt>
                <c:pt idx="533">
                  <c:v>62.341999999999999</c:v>
                </c:pt>
                <c:pt idx="534">
                  <c:v>62.259</c:v>
                </c:pt>
                <c:pt idx="535">
                  <c:v>62.353999999999999</c:v>
                </c:pt>
                <c:pt idx="536">
                  <c:v>62.247</c:v>
                </c:pt>
                <c:pt idx="537">
                  <c:v>62.082000000000001</c:v>
                </c:pt>
                <c:pt idx="538">
                  <c:v>62.431000000000004</c:v>
                </c:pt>
                <c:pt idx="539">
                  <c:v>62.338999999999999</c:v>
                </c:pt>
                <c:pt idx="540">
                  <c:v>62.097000000000001</c:v>
                </c:pt>
                <c:pt idx="541">
                  <c:v>62.288000000000004</c:v>
                </c:pt>
                <c:pt idx="542">
                  <c:v>62.306000000000004</c:v>
                </c:pt>
                <c:pt idx="543">
                  <c:v>62.188000000000002</c:v>
                </c:pt>
                <c:pt idx="544">
                  <c:v>62.164000000000001</c:v>
                </c:pt>
                <c:pt idx="545">
                  <c:v>62.268999999999998</c:v>
                </c:pt>
                <c:pt idx="546">
                  <c:v>62.178000000000004</c:v>
                </c:pt>
                <c:pt idx="547">
                  <c:v>62.243000000000002</c:v>
                </c:pt>
                <c:pt idx="548">
                  <c:v>62.238</c:v>
                </c:pt>
                <c:pt idx="549">
                  <c:v>62.115000000000002</c:v>
                </c:pt>
                <c:pt idx="550">
                  <c:v>62.216000000000001</c:v>
                </c:pt>
                <c:pt idx="551">
                  <c:v>62.18</c:v>
                </c:pt>
                <c:pt idx="552">
                  <c:v>62.026000000000003</c:v>
                </c:pt>
                <c:pt idx="553">
                  <c:v>62.035000000000004</c:v>
                </c:pt>
                <c:pt idx="554">
                  <c:v>62.189</c:v>
                </c:pt>
                <c:pt idx="555">
                  <c:v>61.977000000000004</c:v>
                </c:pt>
                <c:pt idx="556">
                  <c:v>62.179000000000002</c:v>
                </c:pt>
                <c:pt idx="557">
                  <c:v>62.204000000000001</c:v>
                </c:pt>
                <c:pt idx="558">
                  <c:v>61.969000000000001</c:v>
                </c:pt>
                <c:pt idx="559">
                  <c:v>62.243000000000002</c:v>
                </c:pt>
                <c:pt idx="560">
                  <c:v>61.978999999999999</c:v>
                </c:pt>
                <c:pt idx="561">
                  <c:v>61.911000000000001</c:v>
                </c:pt>
                <c:pt idx="562">
                  <c:v>62.018000000000001</c:v>
                </c:pt>
                <c:pt idx="563">
                  <c:v>62.105000000000004</c:v>
                </c:pt>
                <c:pt idx="564">
                  <c:v>62.188000000000002</c:v>
                </c:pt>
                <c:pt idx="565">
                  <c:v>62.1</c:v>
                </c:pt>
                <c:pt idx="566">
                  <c:v>62.006999999999998</c:v>
                </c:pt>
                <c:pt idx="567">
                  <c:v>62.062000000000005</c:v>
                </c:pt>
                <c:pt idx="568">
                  <c:v>62.012999999999998</c:v>
                </c:pt>
                <c:pt idx="569">
                  <c:v>62.024000000000001</c:v>
                </c:pt>
                <c:pt idx="570">
                  <c:v>61.997</c:v>
                </c:pt>
                <c:pt idx="571">
                  <c:v>61.978000000000002</c:v>
                </c:pt>
                <c:pt idx="572">
                  <c:v>61.893999999999998</c:v>
                </c:pt>
                <c:pt idx="573">
                  <c:v>62</c:v>
                </c:pt>
                <c:pt idx="574">
                  <c:v>61.88</c:v>
                </c:pt>
                <c:pt idx="575">
                  <c:v>61.899000000000001</c:v>
                </c:pt>
                <c:pt idx="576">
                  <c:v>61.866</c:v>
                </c:pt>
                <c:pt idx="577">
                  <c:v>61.896000000000001</c:v>
                </c:pt>
                <c:pt idx="578">
                  <c:v>62.103000000000002</c:v>
                </c:pt>
                <c:pt idx="579">
                  <c:v>62.015000000000001</c:v>
                </c:pt>
                <c:pt idx="580">
                  <c:v>62.012</c:v>
                </c:pt>
                <c:pt idx="581">
                  <c:v>61.864000000000004</c:v>
                </c:pt>
                <c:pt idx="582">
                  <c:v>62.011000000000003</c:v>
                </c:pt>
                <c:pt idx="583">
                  <c:v>61.892000000000003</c:v>
                </c:pt>
                <c:pt idx="584">
                  <c:v>61.801000000000002</c:v>
                </c:pt>
                <c:pt idx="585">
                  <c:v>61.878</c:v>
                </c:pt>
                <c:pt idx="586">
                  <c:v>61.707999999999998</c:v>
                </c:pt>
                <c:pt idx="587">
                  <c:v>61.764000000000003</c:v>
                </c:pt>
                <c:pt idx="588">
                  <c:v>61.902999999999999</c:v>
                </c:pt>
                <c:pt idx="589">
                  <c:v>61.954999999999998</c:v>
                </c:pt>
                <c:pt idx="590">
                  <c:v>61.962000000000003</c:v>
                </c:pt>
                <c:pt idx="591">
                  <c:v>61.816000000000003</c:v>
                </c:pt>
                <c:pt idx="592">
                  <c:v>61.927</c:v>
                </c:pt>
                <c:pt idx="593">
                  <c:v>61.943000000000005</c:v>
                </c:pt>
                <c:pt idx="594">
                  <c:v>61.911999999999999</c:v>
                </c:pt>
                <c:pt idx="595">
                  <c:v>61.825000000000003</c:v>
                </c:pt>
                <c:pt idx="596">
                  <c:v>61.947000000000003</c:v>
                </c:pt>
                <c:pt idx="597">
                  <c:v>61.779000000000003</c:v>
                </c:pt>
                <c:pt idx="598">
                  <c:v>61.704000000000001</c:v>
                </c:pt>
                <c:pt idx="599">
                  <c:v>61.783000000000001</c:v>
                </c:pt>
                <c:pt idx="600">
                  <c:v>61.788000000000004</c:v>
                </c:pt>
                <c:pt idx="601">
                  <c:v>61.92</c:v>
                </c:pt>
                <c:pt idx="602">
                  <c:v>61.718000000000004</c:v>
                </c:pt>
                <c:pt idx="603">
                  <c:v>61.704999999999998</c:v>
                </c:pt>
                <c:pt idx="604">
                  <c:v>61.629000000000005</c:v>
                </c:pt>
                <c:pt idx="605">
                  <c:v>61.624000000000002</c:v>
                </c:pt>
                <c:pt idx="606">
                  <c:v>61.64</c:v>
                </c:pt>
                <c:pt idx="607">
                  <c:v>61.596000000000004</c:v>
                </c:pt>
                <c:pt idx="608">
                  <c:v>61.738</c:v>
                </c:pt>
                <c:pt idx="609">
                  <c:v>61.609000000000002</c:v>
                </c:pt>
                <c:pt idx="610">
                  <c:v>61.596000000000004</c:v>
                </c:pt>
                <c:pt idx="611">
                  <c:v>61.669000000000004</c:v>
                </c:pt>
                <c:pt idx="612">
                  <c:v>61.636000000000003</c:v>
                </c:pt>
                <c:pt idx="613">
                  <c:v>61.512999999999998</c:v>
                </c:pt>
                <c:pt idx="614">
                  <c:v>61.664000000000001</c:v>
                </c:pt>
                <c:pt idx="615">
                  <c:v>61.643000000000001</c:v>
                </c:pt>
                <c:pt idx="616">
                  <c:v>61.655999999999999</c:v>
                </c:pt>
                <c:pt idx="617">
                  <c:v>61.617000000000004</c:v>
                </c:pt>
                <c:pt idx="618">
                  <c:v>61.676000000000002</c:v>
                </c:pt>
                <c:pt idx="619">
                  <c:v>61.646999999999998</c:v>
                </c:pt>
                <c:pt idx="620">
                  <c:v>61.593000000000004</c:v>
                </c:pt>
                <c:pt idx="621">
                  <c:v>61.536000000000001</c:v>
                </c:pt>
                <c:pt idx="622">
                  <c:v>61.541000000000004</c:v>
                </c:pt>
                <c:pt idx="623">
                  <c:v>61.508000000000003</c:v>
                </c:pt>
                <c:pt idx="624">
                  <c:v>61.573</c:v>
                </c:pt>
                <c:pt idx="625">
                  <c:v>61.684000000000005</c:v>
                </c:pt>
                <c:pt idx="626">
                  <c:v>61.548999999999999</c:v>
                </c:pt>
                <c:pt idx="627">
                  <c:v>61.443000000000005</c:v>
                </c:pt>
                <c:pt idx="628">
                  <c:v>61.444000000000003</c:v>
                </c:pt>
                <c:pt idx="629">
                  <c:v>61.414000000000001</c:v>
                </c:pt>
                <c:pt idx="630">
                  <c:v>61.463999999999999</c:v>
                </c:pt>
                <c:pt idx="631">
                  <c:v>61.422000000000004</c:v>
                </c:pt>
                <c:pt idx="632">
                  <c:v>61.374000000000002</c:v>
                </c:pt>
                <c:pt idx="633">
                  <c:v>61.365000000000002</c:v>
                </c:pt>
                <c:pt idx="634">
                  <c:v>61.451000000000001</c:v>
                </c:pt>
                <c:pt idx="635">
                  <c:v>61.33</c:v>
                </c:pt>
                <c:pt idx="636">
                  <c:v>61.362000000000002</c:v>
                </c:pt>
                <c:pt idx="637">
                  <c:v>61.438000000000002</c:v>
                </c:pt>
                <c:pt idx="638">
                  <c:v>61.434000000000005</c:v>
                </c:pt>
                <c:pt idx="639">
                  <c:v>61.289000000000001</c:v>
                </c:pt>
                <c:pt idx="640">
                  <c:v>61.436</c:v>
                </c:pt>
                <c:pt idx="641">
                  <c:v>61.338999999999999</c:v>
                </c:pt>
                <c:pt idx="642">
                  <c:v>61.417000000000002</c:v>
                </c:pt>
                <c:pt idx="643">
                  <c:v>61.429000000000002</c:v>
                </c:pt>
                <c:pt idx="644">
                  <c:v>61.292999999999999</c:v>
                </c:pt>
                <c:pt idx="645">
                  <c:v>61.264000000000003</c:v>
                </c:pt>
                <c:pt idx="646">
                  <c:v>61.36</c:v>
                </c:pt>
                <c:pt idx="647">
                  <c:v>61.349000000000004</c:v>
                </c:pt>
                <c:pt idx="648">
                  <c:v>61.186</c:v>
                </c:pt>
                <c:pt idx="649">
                  <c:v>61.375</c:v>
                </c:pt>
                <c:pt idx="650">
                  <c:v>61.475999999999999</c:v>
                </c:pt>
                <c:pt idx="651">
                  <c:v>61.371000000000002</c:v>
                </c:pt>
                <c:pt idx="652">
                  <c:v>61.389000000000003</c:v>
                </c:pt>
                <c:pt idx="653">
                  <c:v>61.304000000000002</c:v>
                </c:pt>
                <c:pt idx="654">
                  <c:v>61.33</c:v>
                </c:pt>
                <c:pt idx="655">
                  <c:v>61.39</c:v>
                </c:pt>
                <c:pt idx="656">
                  <c:v>61.256999999999998</c:v>
                </c:pt>
                <c:pt idx="657">
                  <c:v>61.298999999999999</c:v>
                </c:pt>
                <c:pt idx="658">
                  <c:v>61.343000000000004</c:v>
                </c:pt>
                <c:pt idx="659">
                  <c:v>61.285000000000004</c:v>
                </c:pt>
                <c:pt idx="660">
                  <c:v>61.218000000000004</c:v>
                </c:pt>
                <c:pt idx="661">
                  <c:v>61.158000000000001</c:v>
                </c:pt>
                <c:pt idx="662">
                  <c:v>61.363</c:v>
                </c:pt>
                <c:pt idx="663">
                  <c:v>61.256999999999998</c:v>
                </c:pt>
                <c:pt idx="664">
                  <c:v>61.308</c:v>
                </c:pt>
                <c:pt idx="665">
                  <c:v>61.231999999999999</c:v>
                </c:pt>
                <c:pt idx="666">
                  <c:v>61.139000000000003</c:v>
                </c:pt>
                <c:pt idx="667">
                  <c:v>61.160000000000004</c:v>
                </c:pt>
                <c:pt idx="668">
                  <c:v>61.359000000000002</c:v>
                </c:pt>
                <c:pt idx="669">
                  <c:v>61.088000000000001</c:v>
                </c:pt>
                <c:pt idx="670">
                  <c:v>60.968000000000004</c:v>
                </c:pt>
                <c:pt idx="671">
                  <c:v>61.115000000000002</c:v>
                </c:pt>
                <c:pt idx="672">
                  <c:v>61.206000000000003</c:v>
                </c:pt>
                <c:pt idx="673">
                  <c:v>61.02</c:v>
                </c:pt>
                <c:pt idx="674">
                  <c:v>61.062000000000005</c:v>
                </c:pt>
                <c:pt idx="675">
                  <c:v>61.14</c:v>
                </c:pt>
                <c:pt idx="676">
                  <c:v>61.137999999999998</c:v>
                </c:pt>
                <c:pt idx="677">
                  <c:v>61.155999999999999</c:v>
                </c:pt>
                <c:pt idx="678">
                  <c:v>61.154000000000003</c:v>
                </c:pt>
                <c:pt idx="679">
                  <c:v>61.091000000000001</c:v>
                </c:pt>
                <c:pt idx="680">
                  <c:v>60.999000000000002</c:v>
                </c:pt>
                <c:pt idx="681">
                  <c:v>60.998000000000005</c:v>
                </c:pt>
                <c:pt idx="682">
                  <c:v>61.121000000000002</c:v>
                </c:pt>
                <c:pt idx="683">
                  <c:v>61.052</c:v>
                </c:pt>
                <c:pt idx="684">
                  <c:v>61.072000000000003</c:v>
                </c:pt>
                <c:pt idx="685">
                  <c:v>60.884</c:v>
                </c:pt>
                <c:pt idx="686">
                  <c:v>61.115000000000002</c:v>
                </c:pt>
                <c:pt idx="687">
                  <c:v>61.011000000000003</c:v>
                </c:pt>
                <c:pt idx="688">
                  <c:v>60.968000000000004</c:v>
                </c:pt>
                <c:pt idx="689">
                  <c:v>60.847000000000001</c:v>
                </c:pt>
                <c:pt idx="690">
                  <c:v>61.027000000000001</c:v>
                </c:pt>
                <c:pt idx="691">
                  <c:v>60.911999999999999</c:v>
                </c:pt>
                <c:pt idx="692">
                  <c:v>60.957000000000001</c:v>
                </c:pt>
                <c:pt idx="693">
                  <c:v>61.032000000000004</c:v>
                </c:pt>
                <c:pt idx="694">
                  <c:v>61.002000000000002</c:v>
                </c:pt>
                <c:pt idx="695">
                  <c:v>60.991</c:v>
                </c:pt>
                <c:pt idx="696">
                  <c:v>60.922000000000004</c:v>
                </c:pt>
                <c:pt idx="697">
                  <c:v>60.874000000000002</c:v>
                </c:pt>
                <c:pt idx="698">
                  <c:v>61.059000000000005</c:v>
                </c:pt>
                <c:pt idx="699">
                  <c:v>60.899000000000001</c:v>
                </c:pt>
                <c:pt idx="700">
                  <c:v>60.953000000000003</c:v>
                </c:pt>
                <c:pt idx="701">
                  <c:v>60.991</c:v>
                </c:pt>
                <c:pt idx="702">
                  <c:v>60.879000000000005</c:v>
                </c:pt>
                <c:pt idx="703">
                  <c:v>60.660000000000004</c:v>
                </c:pt>
                <c:pt idx="704">
                  <c:v>60.911999999999999</c:v>
                </c:pt>
                <c:pt idx="705">
                  <c:v>60.883000000000003</c:v>
                </c:pt>
                <c:pt idx="706">
                  <c:v>60.875</c:v>
                </c:pt>
                <c:pt idx="707">
                  <c:v>60.948999999999998</c:v>
                </c:pt>
                <c:pt idx="708">
                  <c:v>60.877000000000002</c:v>
                </c:pt>
                <c:pt idx="709">
                  <c:v>60.786999999999999</c:v>
                </c:pt>
                <c:pt idx="710">
                  <c:v>60.881</c:v>
                </c:pt>
                <c:pt idx="711">
                  <c:v>60.811</c:v>
                </c:pt>
                <c:pt idx="712">
                  <c:v>60.77</c:v>
                </c:pt>
                <c:pt idx="713">
                  <c:v>60.710999999999999</c:v>
                </c:pt>
                <c:pt idx="714">
                  <c:v>60.871000000000002</c:v>
                </c:pt>
                <c:pt idx="715">
                  <c:v>60.801000000000002</c:v>
                </c:pt>
                <c:pt idx="716">
                  <c:v>60.798000000000002</c:v>
                </c:pt>
                <c:pt idx="717">
                  <c:v>60.715000000000003</c:v>
                </c:pt>
                <c:pt idx="718">
                  <c:v>60.847999999999999</c:v>
                </c:pt>
                <c:pt idx="719">
                  <c:v>60.739000000000004</c:v>
                </c:pt>
                <c:pt idx="720">
                  <c:v>60.904000000000003</c:v>
                </c:pt>
                <c:pt idx="721">
                  <c:v>60.704999999999998</c:v>
                </c:pt>
                <c:pt idx="722">
                  <c:v>60.765999999999998</c:v>
                </c:pt>
                <c:pt idx="723">
                  <c:v>60.664000000000001</c:v>
                </c:pt>
                <c:pt idx="724">
                  <c:v>60.739000000000004</c:v>
                </c:pt>
                <c:pt idx="725">
                  <c:v>60.826999999999998</c:v>
                </c:pt>
                <c:pt idx="726">
                  <c:v>60.658000000000001</c:v>
                </c:pt>
                <c:pt idx="727">
                  <c:v>60.800000000000004</c:v>
                </c:pt>
                <c:pt idx="728">
                  <c:v>60.621000000000002</c:v>
                </c:pt>
                <c:pt idx="729">
                  <c:v>60.563000000000002</c:v>
                </c:pt>
                <c:pt idx="730">
                  <c:v>60.837000000000003</c:v>
                </c:pt>
                <c:pt idx="731">
                  <c:v>60.681000000000004</c:v>
                </c:pt>
                <c:pt idx="732">
                  <c:v>60.841999999999999</c:v>
                </c:pt>
                <c:pt idx="733">
                  <c:v>60.551000000000002</c:v>
                </c:pt>
                <c:pt idx="734">
                  <c:v>60.747</c:v>
                </c:pt>
                <c:pt idx="735">
                  <c:v>60.722999999999999</c:v>
                </c:pt>
                <c:pt idx="736">
                  <c:v>60.59</c:v>
                </c:pt>
                <c:pt idx="737">
                  <c:v>60.575000000000003</c:v>
                </c:pt>
                <c:pt idx="738">
                  <c:v>60.71</c:v>
                </c:pt>
                <c:pt idx="739">
                  <c:v>60.676000000000002</c:v>
                </c:pt>
                <c:pt idx="740">
                  <c:v>60.550000000000004</c:v>
                </c:pt>
                <c:pt idx="741">
                  <c:v>60.710999999999999</c:v>
                </c:pt>
                <c:pt idx="742">
                  <c:v>60.72</c:v>
                </c:pt>
                <c:pt idx="743">
                  <c:v>60.761000000000003</c:v>
                </c:pt>
                <c:pt idx="744">
                  <c:v>60.624000000000002</c:v>
                </c:pt>
                <c:pt idx="745">
                  <c:v>60.558</c:v>
                </c:pt>
                <c:pt idx="746">
                  <c:v>60.722000000000001</c:v>
                </c:pt>
                <c:pt idx="747">
                  <c:v>60.64</c:v>
                </c:pt>
                <c:pt idx="748">
                  <c:v>60.554000000000002</c:v>
                </c:pt>
                <c:pt idx="749">
                  <c:v>60.53</c:v>
                </c:pt>
                <c:pt idx="750">
                  <c:v>60.53</c:v>
                </c:pt>
                <c:pt idx="751">
                  <c:v>60.620000000000005</c:v>
                </c:pt>
                <c:pt idx="752">
                  <c:v>60.370000000000005</c:v>
                </c:pt>
                <c:pt idx="753">
                  <c:v>60.493000000000002</c:v>
                </c:pt>
                <c:pt idx="754">
                  <c:v>60.518000000000001</c:v>
                </c:pt>
                <c:pt idx="755">
                  <c:v>60.468000000000004</c:v>
                </c:pt>
                <c:pt idx="756">
                  <c:v>60.501000000000005</c:v>
                </c:pt>
                <c:pt idx="757">
                  <c:v>60.548999999999999</c:v>
                </c:pt>
                <c:pt idx="758">
                  <c:v>60.448</c:v>
                </c:pt>
                <c:pt idx="759">
                  <c:v>60.373000000000005</c:v>
                </c:pt>
                <c:pt idx="760">
                  <c:v>60.524000000000001</c:v>
                </c:pt>
                <c:pt idx="761">
                  <c:v>60.378</c:v>
                </c:pt>
                <c:pt idx="762">
                  <c:v>60.407000000000004</c:v>
                </c:pt>
                <c:pt idx="763">
                  <c:v>60.338999999999999</c:v>
                </c:pt>
                <c:pt idx="764">
                  <c:v>60.457999999999998</c:v>
                </c:pt>
                <c:pt idx="765">
                  <c:v>60.508000000000003</c:v>
                </c:pt>
                <c:pt idx="766">
                  <c:v>60.346000000000004</c:v>
                </c:pt>
                <c:pt idx="767">
                  <c:v>60.475999999999999</c:v>
                </c:pt>
                <c:pt idx="768">
                  <c:v>60.331000000000003</c:v>
                </c:pt>
                <c:pt idx="769">
                  <c:v>60.306000000000004</c:v>
                </c:pt>
                <c:pt idx="770">
                  <c:v>60.387999999999998</c:v>
                </c:pt>
                <c:pt idx="771">
                  <c:v>60.332000000000001</c:v>
                </c:pt>
                <c:pt idx="772">
                  <c:v>60.366</c:v>
                </c:pt>
                <c:pt idx="773">
                  <c:v>60.347000000000001</c:v>
                </c:pt>
                <c:pt idx="774">
                  <c:v>60.356999999999999</c:v>
                </c:pt>
                <c:pt idx="775">
                  <c:v>60.329000000000001</c:v>
                </c:pt>
                <c:pt idx="776">
                  <c:v>60.209000000000003</c:v>
                </c:pt>
                <c:pt idx="777">
                  <c:v>60.384</c:v>
                </c:pt>
                <c:pt idx="778">
                  <c:v>60.405999999999999</c:v>
                </c:pt>
                <c:pt idx="779">
                  <c:v>60.428000000000004</c:v>
                </c:pt>
                <c:pt idx="780">
                  <c:v>60.265999999999998</c:v>
                </c:pt>
                <c:pt idx="781">
                  <c:v>60.370000000000005</c:v>
                </c:pt>
                <c:pt idx="782">
                  <c:v>60.387999999999998</c:v>
                </c:pt>
                <c:pt idx="783">
                  <c:v>60.277000000000001</c:v>
                </c:pt>
                <c:pt idx="784">
                  <c:v>60.192</c:v>
                </c:pt>
                <c:pt idx="785">
                  <c:v>60.239000000000004</c:v>
                </c:pt>
                <c:pt idx="786">
                  <c:v>60.230000000000004</c:v>
                </c:pt>
                <c:pt idx="787">
                  <c:v>60.091999999999999</c:v>
                </c:pt>
                <c:pt idx="788">
                  <c:v>60.280999999999999</c:v>
                </c:pt>
                <c:pt idx="789">
                  <c:v>60.207999999999998</c:v>
                </c:pt>
                <c:pt idx="790">
                  <c:v>60.29</c:v>
                </c:pt>
                <c:pt idx="791">
                  <c:v>60.15</c:v>
                </c:pt>
                <c:pt idx="792">
                  <c:v>60.152000000000001</c:v>
                </c:pt>
                <c:pt idx="793">
                  <c:v>60.142000000000003</c:v>
                </c:pt>
                <c:pt idx="794">
                  <c:v>60.027000000000001</c:v>
                </c:pt>
                <c:pt idx="795">
                  <c:v>60.213999999999999</c:v>
                </c:pt>
                <c:pt idx="796">
                  <c:v>60.22</c:v>
                </c:pt>
                <c:pt idx="797">
                  <c:v>60.244</c:v>
                </c:pt>
                <c:pt idx="798">
                  <c:v>60.271999999999998</c:v>
                </c:pt>
                <c:pt idx="799">
                  <c:v>60.155000000000001</c:v>
                </c:pt>
                <c:pt idx="800">
                  <c:v>60.146999999999998</c:v>
                </c:pt>
                <c:pt idx="801">
                  <c:v>60.017000000000003</c:v>
                </c:pt>
                <c:pt idx="802">
                  <c:v>60.114000000000004</c:v>
                </c:pt>
                <c:pt idx="803">
                  <c:v>60.21</c:v>
                </c:pt>
                <c:pt idx="804">
                  <c:v>60.230000000000004</c:v>
                </c:pt>
                <c:pt idx="805">
                  <c:v>60.097000000000001</c:v>
                </c:pt>
                <c:pt idx="806">
                  <c:v>60.194000000000003</c:v>
                </c:pt>
                <c:pt idx="807">
                  <c:v>60.081000000000003</c:v>
                </c:pt>
                <c:pt idx="808">
                  <c:v>60.134</c:v>
                </c:pt>
                <c:pt idx="809">
                  <c:v>59.829000000000001</c:v>
                </c:pt>
                <c:pt idx="810">
                  <c:v>60.17</c:v>
                </c:pt>
                <c:pt idx="811">
                  <c:v>60.062000000000005</c:v>
                </c:pt>
                <c:pt idx="812">
                  <c:v>60.042999999999999</c:v>
                </c:pt>
                <c:pt idx="813">
                  <c:v>60.050000000000004</c:v>
                </c:pt>
                <c:pt idx="814">
                  <c:v>59.929000000000002</c:v>
                </c:pt>
                <c:pt idx="815">
                  <c:v>60.11</c:v>
                </c:pt>
                <c:pt idx="816">
                  <c:v>59.997</c:v>
                </c:pt>
                <c:pt idx="817">
                  <c:v>59.992000000000004</c:v>
                </c:pt>
                <c:pt idx="818">
                  <c:v>60.129000000000005</c:v>
                </c:pt>
                <c:pt idx="819">
                  <c:v>59.88</c:v>
                </c:pt>
                <c:pt idx="820">
                  <c:v>59.966000000000001</c:v>
                </c:pt>
                <c:pt idx="821">
                  <c:v>60.08</c:v>
                </c:pt>
                <c:pt idx="822">
                  <c:v>59.963000000000001</c:v>
                </c:pt>
                <c:pt idx="823">
                  <c:v>59.999000000000002</c:v>
                </c:pt>
                <c:pt idx="824">
                  <c:v>60.175000000000004</c:v>
                </c:pt>
                <c:pt idx="825">
                  <c:v>60.027000000000001</c:v>
                </c:pt>
                <c:pt idx="826">
                  <c:v>59.875</c:v>
                </c:pt>
                <c:pt idx="827">
                  <c:v>60.057000000000002</c:v>
                </c:pt>
                <c:pt idx="828">
                  <c:v>59.951000000000001</c:v>
                </c:pt>
                <c:pt idx="829">
                  <c:v>59.925000000000004</c:v>
                </c:pt>
                <c:pt idx="830">
                  <c:v>60.006999999999998</c:v>
                </c:pt>
                <c:pt idx="831">
                  <c:v>59.968000000000004</c:v>
                </c:pt>
                <c:pt idx="832">
                  <c:v>59.835999999999999</c:v>
                </c:pt>
                <c:pt idx="833">
                  <c:v>59.927</c:v>
                </c:pt>
                <c:pt idx="834">
                  <c:v>59.999000000000002</c:v>
                </c:pt>
                <c:pt idx="835">
                  <c:v>59.792999999999999</c:v>
                </c:pt>
                <c:pt idx="836">
                  <c:v>59.86</c:v>
                </c:pt>
                <c:pt idx="837">
                  <c:v>59.895000000000003</c:v>
                </c:pt>
                <c:pt idx="838">
                  <c:v>59.926000000000002</c:v>
                </c:pt>
                <c:pt idx="839">
                  <c:v>59.925000000000004</c:v>
                </c:pt>
                <c:pt idx="840">
                  <c:v>59.911000000000001</c:v>
                </c:pt>
                <c:pt idx="841">
                  <c:v>60.009</c:v>
                </c:pt>
                <c:pt idx="842">
                  <c:v>59.773000000000003</c:v>
                </c:pt>
                <c:pt idx="843">
                  <c:v>59.866</c:v>
                </c:pt>
                <c:pt idx="844">
                  <c:v>59.871000000000002</c:v>
                </c:pt>
                <c:pt idx="845">
                  <c:v>59.823999999999998</c:v>
                </c:pt>
                <c:pt idx="846">
                  <c:v>59.819000000000003</c:v>
                </c:pt>
                <c:pt idx="847">
                  <c:v>59.748000000000005</c:v>
                </c:pt>
                <c:pt idx="848">
                  <c:v>59.738</c:v>
                </c:pt>
                <c:pt idx="849">
                  <c:v>59.818000000000005</c:v>
                </c:pt>
                <c:pt idx="850">
                  <c:v>59.872</c:v>
                </c:pt>
                <c:pt idx="851">
                  <c:v>59.631</c:v>
                </c:pt>
                <c:pt idx="852">
                  <c:v>59.943000000000005</c:v>
                </c:pt>
                <c:pt idx="853">
                  <c:v>59.786000000000001</c:v>
                </c:pt>
                <c:pt idx="854">
                  <c:v>59.791000000000004</c:v>
                </c:pt>
                <c:pt idx="855">
                  <c:v>59.7</c:v>
                </c:pt>
                <c:pt idx="856">
                  <c:v>59.728999999999999</c:v>
                </c:pt>
                <c:pt idx="857">
                  <c:v>59.816000000000003</c:v>
                </c:pt>
                <c:pt idx="858">
                  <c:v>59.710999999999999</c:v>
                </c:pt>
                <c:pt idx="859">
                  <c:v>59.685000000000002</c:v>
                </c:pt>
                <c:pt idx="860">
                  <c:v>59.737000000000002</c:v>
                </c:pt>
                <c:pt idx="861">
                  <c:v>59.698999999999998</c:v>
                </c:pt>
                <c:pt idx="862">
                  <c:v>59.59</c:v>
                </c:pt>
                <c:pt idx="863">
                  <c:v>59.646000000000001</c:v>
                </c:pt>
                <c:pt idx="864">
                  <c:v>59.725999999999999</c:v>
                </c:pt>
                <c:pt idx="865">
                  <c:v>59.684000000000005</c:v>
                </c:pt>
                <c:pt idx="866">
                  <c:v>59.713000000000001</c:v>
                </c:pt>
                <c:pt idx="867">
                  <c:v>59.794000000000004</c:v>
                </c:pt>
                <c:pt idx="868">
                  <c:v>59.800000000000004</c:v>
                </c:pt>
                <c:pt idx="869">
                  <c:v>59.697000000000003</c:v>
                </c:pt>
                <c:pt idx="870">
                  <c:v>59.685000000000002</c:v>
                </c:pt>
                <c:pt idx="871">
                  <c:v>59.684000000000005</c:v>
                </c:pt>
                <c:pt idx="872">
                  <c:v>59.527000000000001</c:v>
                </c:pt>
                <c:pt idx="873">
                  <c:v>59.626000000000005</c:v>
                </c:pt>
                <c:pt idx="874">
                  <c:v>59.52</c:v>
                </c:pt>
                <c:pt idx="875">
                  <c:v>59.685000000000002</c:v>
                </c:pt>
                <c:pt idx="876">
                  <c:v>59.5</c:v>
                </c:pt>
                <c:pt idx="877">
                  <c:v>59.661999999999999</c:v>
                </c:pt>
                <c:pt idx="878">
                  <c:v>59.640999999999998</c:v>
                </c:pt>
                <c:pt idx="879">
                  <c:v>59.517000000000003</c:v>
                </c:pt>
                <c:pt idx="880">
                  <c:v>59.756999999999998</c:v>
                </c:pt>
                <c:pt idx="881">
                  <c:v>59.414999999999999</c:v>
                </c:pt>
                <c:pt idx="882">
                  <c:v>59.501000000000005</c:v>
                </c:pt>
                <c:pt idx="883">
                  <c:v>59.502000000000002</c:v>
                </c:pt>
                <c:pt idx="884">
                  <c:v>59.529000000000003</c:v>
                </c:pt>
                <c:pt idx="885">
                  <c:v>59.52</c:v>
                </c:pt>
                <c:pt idx="886">
                  <c:v>59.754000000000005</c:v>
                </c:pt>
                <c:pt idx="887">
                  <c:v>59.517000000000003</c:v>
                </c:pt>
                <c:pt idx="888">
                  <c:v>59.744</c:v>
                </c:pt>
                <c:pt idx="889">
                  <c:v>59.585999999999999</c:v>
                </c:pt>
                <c:pt idx="890">
                  <c:v>59.483000000000004</c:v>
                </c:pt>
                <c:pt idx="891">
                  <c:v>59.504000000000005</c:v>
                </c:pt>
                <c:pt idx="892">
                  <c:v>59.65</c:v>
                </c:pt>
                <c:pt idx="893">
                  <c:v>59.371000000000002</c:v>
                </c:pt>
                <c:pt idx="894">
                  <c:v>59.302</c:v>
                </c:pt>
                <c:pt idx="895">
                  <c:v>59.559000000000005</c:v>
                </c:pt>
                <c:pt idx="896">
                  <c:v>59.408000000000001</c:v>
                </c:pt>
                <c:pt idx="897">
                  <c:v>59.462000000000003</c:v>
                </c:pt>
                <c:pt idx="898">
                  <c:v>59.386000000000003</c:v>
                </c:pt>
                <c:pt idx="899">
                  <c:v>59.396000000000001</c:v>
                </c:pt>
                <c:pt idx="900">
                  <c:v>59.552</c:v>
                </c:pt>
                <c:pt idx="901">
                  <c:v>59.448999999999998</c:v>
                </c:pt>
                <c:pt idx="902">
                  <c:v>59.408999999999999</c:v>
                </c:pt>
                <c:pt idx="903">
                  <c:v>59.491</c:v>
                </c:pt>
                <c:pt idx="904">
                  <c:v>59.35</c:v>
                </c:pt>
                <c:pt idx="905">
                  <c:v>59.45</c:v>
                </c:pt>
                <c:pt idx="906">
                  <c:v>59.4</c:v>
                </c:pt>
                <c:pt idx="907">
                  <c:v>59.417000000000002</c:v>
                </c:pt>
                <c:pt idx="908">
                  <c:v>59.291000000000004</c:v>
                </c:pt>
                <c:pt idx="909">
                  <c:v>59.244</c:v>
                </c:pt>
                <c:pt idx="910">
                  <c:v>59.372</c:v>
                </c:pt>
                <c:pt idx="911">
                  <c:v>59.198999999999998</c:v>
                </c:pt>
                <c:pt idx="912">
                  <c:v>59.363</c:v>
                </c:pt>
                <c:pt idx="913">
                  <c:v>59.606000000000002</c:v>
                </c:pt>
                <c:pt idx="914">
                  <c:v>59.408999999999999</c:v>
                </c:pt>
                <c:pt idx="915">
                  <c:v>59.374000000000002</c:v>
                </c:pt>
                <c:pt idx="916">
                  <c:v>59.294000000000004</c:v>
                </c:pt>
                <c:pt idx="917">
                  <c:v>59.228999999999999</c:v>
                </c:pt>
                <c:pt idx="918">
                  <c:v>59.239000000000004</c:v>
                </c:pt>
                <c:pt idx="919">
                  <c:v>59.361000000000004</c:v>
                </c:pt>
                <c:pt idx="920">
                  <c:v>59.492000000000004</c:v>
                </c:pt>
                <c:pt idx="921">
                  <c:v>59.201999999999998</c:v>
                </c:pt>
                <c:pt idx="922">
                  <c:v>59.170999999999999</c:v>
                </c:pt>
                <c:pt idx="923">
                  <c:v>59.314</c:v>
                </c:pt>
                <c:pt idx="924">
                  <c:v>59.228000000000002</c:v>
                </c:pt>
                <c:pt idx="925">
                  <c:v>59.355000000000004</c:v>
                </c:pt>
                <c:pt idx="926">
                  <c:v>59.209000000000003</c:v>
                </c:pt>
                <c:pt idx="927">
                  <c:v>59.323</c:v>
                </c:pt>
                <c:pt idx="928">
                  <c:v>59.239000000000004</c:v>
                </c:pt>
                <c:pt idx="929">
                  <c:v>59.314</c:v>
                </c:pt>
                <c:pt idx="930">
                  <c:v>59.288000000000004</c:v>
                </c:pt>
                <c:pt idx="931">
                  <c:v>59.262999999999998</c:v>
                </c:pt>
                <c:pt idx="932">
                  <c:v>59.216000000000001</c:v>
                </c:pt>
                <c:pt idx="933">
                  <c:v>59.242000000000004</c:v>
                </c:pt>
                <c:pt idx="934">
                  <c:v>59.242000000000004</c:v>
                </c:pt>
                <c:pt idx="935">
                  <c:v>59.231000000000002</c:v>
                </c:pt>
                <c:pt idx="936">
                  <c:v>59.154000000000003</c:v>
                </c:pt>
                <c:pt idx="937">
                  <c:v>59.236000000000004</c:v>
                </c:pt>
                <c:pt idx="938">
                  <c:v>59.2</c:v>
                </c:pt>
                <c:pt idx="939">
                  <c:v>59.189</c:v>
                </c:pt>
                <c:pt idx="940">
                  <c:v>59.256</c:v>
                </c:pt>
                <c:pt idx="941">
                  <c:v>59.1</c:v>
                </c:pt>
                <c:pt idx="942">
                  <c:v>59.155999999999999</c:v>
                </c:pt>
                <c:pt idx="943">
                  <c:v>59.221000000000004</c:v>
                </c:pt>
                <c:pt idx="944">
                  <c:v>59.112000000000002</c:v>
                </c:pt>
                <c:pt idx="945">
                  <c:v>59.173000000000002</c:v>
                </c:pt>
                <c:pt idx="946">
                  <c:v>59.112000000000002</c:v>
                </c:pt>
                <c:pt idx="947">
                  <c:v>59.096000000000004</c:v>
                </c:pt>
                <c:pt idx="948">
                  <c:v>59.225000000000001</c:v>
                </c:pt>
                <c:pt idx="949">
                  <c:v>59.118000000000002</c:v>
                </c:pt>
                <c:pt idx="950">
                  <c:v>59.036999999999999</c:v>
                </c:pt>
                <c:pt idx="951">
                  <c:v>59.161999999999999</c:v>
                </c:pt>
                <c:pt idx="952">
                  <c:v>59.288000000000004</c:v>
                </c:pt>
                <c:pt idx="953">
                  <c:v>59.11</c:v>
                </c:pt>
                <c:pt idx="954">
                  <c:v>59.124000000000002</c:v>
                </c:pt>
                <c:pt idx="955">
                  <c:v>59.056000000000004</c:v>
                </c:pt>
                <c:pt idx="956">
                  <c:v>59.224000000000004</c:v>
                </c:pt>
                <c:pt idx="957">
                  <c:v>59.097000000000001</c:v>
                </c:pt>
                <c:pt idx="958">
                  <c:v>59.073</c:v>
                </c:pt>
                <c:pt idx="959">
                  <c:v>59.085000000000001</c:v>
                </c:pt>
                <c:pt idx="960">
                  <c:v>59.152000000000001</c:v>
                </c:pt>
                <c:pt idx="961">
                  <c:v>59.084000000000003</c:v>
                </c:pt>
                <c:pt idx="962">
                  <c:v>59.119</c:v>
                </c:pt>
                <c:pt idx="963">
                  <c:v>59.236000000000004</c:v>
                </c:pt>
                <c:pt idx="964">
                  <c:v>59.151000000000003</c:v>
                </c:pt>
                <c:pt idx="965">
                  <c:v>58.971000000000004</c:v>
                </c:pt>
                <c:pt idx="966">
                  <c:v>59.118000000000002</c:v>
                </c:pt>
                <c:pt idx="967">
                  <c:v>58.926000000000002</c:v>
                </c:pt>
                <c:pt idx="968">
                  <c:v>58.942</c:v>
                </c:pt>
                <c:pt idx="969">
                  <c:v>58.981999999999999</c:v>
                </c:pt>
                <c:pt idx="970">
                  <c:v>59.059000000000005</c:v>
                </c:pt>
                <c:pt idx="971">
                  <c:v>59.115000000000002</c:v>
                </c:pt>
                <c:pt idx="972">
                  <c:v>58.798999999999999</c:v>
                </c:pt>
                <c:pt idx="973">
                  <c:v>59.009</c:v>
                </c:pt>
                <c:pt idx="974">
                  <c:v>58.876000000000005</c:v>
                </c:pt>
                <c:pt idx="975">
                  <c:v>58.944000000000003</c:v>
                </c:pt>
                <c:pt idx="976">
                  <c:v>58.977000000000004</c:v>
                </c:pt>
                <c:pt idx="977">
                  <c:v>59.039000000000001</c:v>
                </c:pt>
                <c:pt idx="978">
                  <c:v>58.843000000000004</c:v>
                </c:pt>
                <c:pt idx="979">
                  <c:v>58.93</c:v>
                </c:pt>
                <c:pt idx="980">
                  <c:v>58.945999999999998</c:v>
                </c:pt>
                <c:pt idx="981">
                  <c:v>58.902999999999999</c:v>
                </c:pt>
                <c:pt idx="982">
                  <c:v>58.971000000000004</c:v>
                </c:pt>
                <c:pt idx="983">
                  <c:v>58.947000000000003</c:v>
                </c:pt>
                <c:pt idx="984">
                  <c:v>58.922000000000004</c:v>
                </c:pt>
                <c:pt idx="985">
                  <c:v>58.834000000000003</c:v>
                </c:pt>
                <c:pt idx="986">
                  <c:v>58.879000000000005</c:v>
                </c:pt>
                <c:pt idx="987">
                  <c:v>58.743000000000002</c:v>
                </c:pt>
                <c:pt idx="988">
                  <c:v>58.759</c:v>
                </c:pt>
                <c:pt idx="989">
                  <c:v>58.724000000000004</c:v>
                </c:pt>
                <c:pt idx="990">
                  <c:v>58.577000000000005</c:v>
                </c:pt>
                <c:pt idx="991">
                  <c:v>58.769000000000005</c:v>
                </c:pt>
                <c:pt idx="992">
                  <c:v>58.742000000000004</c:v>
                </c:pt>
                <c:pt idx="993">
                  <c:v>58.576000000000001</c:v>
                </c:pt>
                <c:pt idx="994">
                  <c:v>58.694000000000003</c:v>
                </c:pt>
                <c:pt idx="995">
                  <c:v>58.737000000000002</c:v>
                </c:pt>
                <c:pt idx="996">
                  <c:v>58.829000000000001</c:v>
                </c:pt>
                <c:pt idx="997">
                  <c:v>58.726000000000006</c:v>
                </c:pt>
                <c:pt idx="998">
                  <c:v>58.616</c:v>
                </c:pt>
                <c:pt idx="999">
                  <c:v>58.678000000000004</c:v>
                </c:pt>
                <c:pt idx="1000">
                  <c:v>58.683</c:v>
                </c:pt>
                <c:pt idx="1001">
                  <c:v>58.828000000000003</c:v>
                </c:pt>
                <c:pt idx="1002">
                  <c:v>58.734000000000002</c:v>
                </c:pt>
                <c:pt idx="1003">
                  <c:v>58.647000000000006</c:v>
                </c:pt>
                <c:pt idx="1004">
                  <c:v>58.744</c:v>
                </c:pt>
                <c:pt idx="1005">
                  <c:v>58.706000000000003</c:v>
                </c:pt>
                <c:pt idx="1006">
                  <c:v>58.604000000000006</c:v>
                </c:pt>
                <c:pt idx="1007">
                  <c:v>58.663000000000004</c:v>
                </c:pt>
                <c:pt idx="1008">
                  <c:v>58.649000000000001</c:v>
                </c:pt>
                <c:pt idx="1009">
                  <c:v>58.672000000000004</c:v>
                </c:pt>
                <c:pt idx="1010">
                  <c:v>58.497</c:v>
                </c:pt>
                <c:pt idx="1011">
                  <c:v>58.573</c:v>
                </c:pt>
                <c:pt idx="1012">
                  <c:v>58.685000000000002</c:v>
                </c:pt>
                <c:pt idx="1013">
                  <c:v>58.67</c:v>
                </c:pt>
                <c:pt idx="1014">
                  <c:v>58.652000000000001</c:v>
                </c:pt>
                <c:pt idx="1015">
                  <c:v>58.715000000000003</c:v>
                </c:pt>
                <c:pt idx="1016">
                  <c:v>58.618000000000002</c:v>
                </c:pt>
                <c:pt idx="1017">
                  <c:v>58.616</c:v>
                </c:pt>
                <c:pt idx="1018">
                  <c:v>58.676000000000002</c:v>
                </c:pt>
                <c:pt idx="1019">
                  <c:v>58.548000000000002</c:v>
                </c:pt>
                <c:pt idx="1020">
                  <c:v>58.714000000000006</c:v>
                </c:pt>
                <c:pt idx="1021">
                  <c:v>58.614000000000004</c:v>
                </c:pt>
                <c:pt idx="1022">
                  <c:v>58.523000000000003</c:v>
                </c:pt>
                <c:pt idx="1023">
                  <c:v>58.46</c:v>
                </c:pt>
                <c:pt idx="1024">
                  <c:v>58.706000000000003</c:v>
                </c:pt>
                <c:pt idx="1025">
                  <c:v>58.626000000000005</c:v>
                </c:pt>
                <c:pt idx="1026">
                  <c:v>58.563000000000002</c:v>
                </c:pt>
                <c:pt idx="1027">
                  <c:v>58.592000000000006</c:v>
                </c:pt>
                <c:pt idx="1028">
                  <c:v>58.596000000000004</c:v>
                </c:pt>
                <c:pt idx="1029">
                  <c:v>58.440000000000005</c:v>
                </c:pt>
                <c:pt idx="1030">
                  <c:v>58.688000000000002</c:v>
                </c:pt>
                <c:pt idx="1031">
                  <c:v>58.633000000000003</c:v>
                </c:pt>
                <c:pt idx="1032">
                  <c:v>58.445</c:v>
                </c:pt>
                <c:pt idx="1033">
                  <c:v>58.544000000000004</c:v>
                </c:pt>
                <c:pt idx="1034">
                  <c:v>58.553000000000004</c:v>
                </c:pt>
                <c:pt idx="1035">
                  <c:v>58.501000000000005</c:v>
                </c:pt>
                <c:pt idx="1036">
                  <c:v>58.53</c:v>
                </c:pt>
                <c:pt idx="1037">
                  <c:v>58.525000000000006</c:v>
                </c:pt>
                <c:pt idx="1038">
                  <c:v>58.463000000000001</c:v>
                </c:pt>
                <c:pt idx="1039">
                  <c:v>58.406000000000006</c:v>
                </c:pt>
                <c:pt idx="1040">
                  <c:v>58.612000000000002</c:v>
                </c:pt>
                <c:pt idx="1041">
                  <c:v>58.46</c:v>
                </c:pt>
                <c:pt idx="1042">
                  <c:v>58.472000000000001</c:v>
                </c:pt>
                <c:pt idx="1043">
                  <c:v>58.675000000000004</c:v>
                </c:pt>
                <c:pt idx="1044">
                  <c:v>58.445</c:v>
                </c:pt>
                <c:pt idx="1045">
                  <c:v>58.458000000000006</c:v>
                </c:pt>
                <c:pt idx="1046">
                  <c:v>58.470000000000006</c:v>
                </c:pt>
                <c:pt idx="1047">
                  <c:v>58.489000000000004</c:v>
                </c:pt>
                <c:pt idx="1048">
                  <c:v>58.376000000000005</c:v>
                </c:pt>
                <c:pt idx="1049">
                  <c:v>58.331000000000003</c:v>
                </c:pt>
                <c:pt idx="1050">
                  <c:v>58.369</c:v>
                </c:pt>
                <c:pt idx="1051">
                  <c:v>58.423000000000002</c:v>
                </c:pt>
                <c:pt idx="1052">
                  <c:v>58.326000000000001</c:v>
                </c:pt>
                <c:pt idx="1053">
                  <c:v>58.387</c:v>
                </c:pt>
                <c:pt idx="1054">
                  <c:v>58.513000000000005</c:v>
                </c:pt>
                <c:pt idx="1055">
                  <c:v>58.387</c:v>
                </c:pt>
                <c:pt idx="1056">
                  <c:v>58.518000000000001</c:v>
                </c:pt>
                <c:pt idx="1057">
                  <c:v>58.284000000000006</c:v>
                </c:pt>
                <c:pt idx="1058">
                  <c:v>58.487000000000002</c:v>
                </c:pt>
                <c:pt idx="1059">
                  <c:v>58.433</c:v>
                </c:pt>
                <c:pt idx="1060">
                  <c:v>58.469000000000001</c:v>
                </c:pt>
                <c:pt idx="1061">
                  <c:v>58.38</c:v>
                </c:pt>
                <c:pt idx="1062">
                  <c:v>58.407000000000004</c:v>
                </c:pt>
                <c:pt idx="1063">
                  <c:v>58.336000000000006</c:v>
                </c:pt>
                <c:pt idx="1064">
                  <c:v>58.295000000000002</c:v>
                </c:pt>
                <c:pt idx="1065">
                  <c:v>58.284000000000006</c:v>
                </c:pt>
                <c:pt idx="1066">
                  <c:v>58.376000000000005</c:v>
                </c:pt>
                <c:pt idx="1067">
                  <c:v>58.364000000000004</c:v>
                </c:pt>
                <c:pt idx="1068">
                  <c:v>58.379000000000005</c:v>
                </c:pt>
                <c:pt idx="1069">
                  <c:v>58.267000000000003</c:v>
                </c:pt>
                <c:pt idx="1070">
                  <c:v>58.355000000000004</c:v>
                </c:pt>
                <c:pt idx="1071">
                  <c:v>58.27</c:v>
                </c:pt>
                <c:pt idx="1072">
                  <c:v>58.178000000000004</c:v>
                </c:pt>
                <c:pt idx="1073">
                  <c:v>58.339000000000006</c:v>
                </c:pt>
                <c:pt idx="1074">
                  <c:v>58.225000000000001</c:v>
                </c:pt>
                <c:pt idx="1075">
                  <c:v>58.324000000000005</c:v>
                </c:pt>
                <c:pt idx="1076">
                  <c:v>58.386000000000003</c:v>
                </c:pt>
                <c:pt idx="1077">
                  <c:v>58.184000000000005</c:v>
                </c:pt>
                <c:pt idx="1078">
                  <c:v>58.134</c:v>
                </c:pt>
                <c:pt idx="1079">
                  <c:v>58.173000000000002</c:v>
                </c:pt>
                <c:pt idx="1080">
                  <c:v>58.24</c:v>
                </c:pt>
                <c:pt idx="1081">
                  <c:v>58.28</c:v>
                </c:pt>
                <c:pt idx="1082">
                  <c:v>58.266000000000005</c:v>
                </c:pt>
                <c:pt idx="1083">
                  <c:v>58.183</c:v>
                </c:pt>
                <c:pt idx="1084">
                  <c:v>58.336000000000006</c:v>
                </c:pt>
                <c:pt idx="1085">
                  <c:v>58.376000000000005</c:v>
                </c:pt>
                <c:pt idx="1086">
                  <c:v>58.24</c:v>
                </c:pt>
                <c:pt idx="1087">
                  <c:v>58.164000000000001</c:v>
                </c:pt>
                <c:pt idx="1088">
                  <c:v>58.137</c:v>
                </c:pt>
                <c:pt idx="1089">
                  <c:v>58.18</c:v>
                </c:pt>
                <c:pt idx="1090">
                  <c:v>58.033000000000001</c:v>
                </c:pt>
                <c:pt idx="1091">
                  <c:v>58.203000000000003</c:v>
                </c:pt>
                <c:pt idx="1092">
                  <c:v>58.178000000000004</c:v>
                </c:pt>
                <c:pt idx="1093">
                  <c:v>58.237000000000002</c:v>
                </c:pt>
                <c:pt idx="1094">
                  <c:v>58.286000000000001</c:v>
                </c:pt>
                <c:pt idx="1095">
                  <c:v>58.277000000000001</c:v>
                </c:pt>
                <c:pt idx="1096">
                  <c:v>58.170999999999999</c:v>
                </c:pt>
                <c:pt idx="1097">
                  <c:v>58.108000000000004</c:v>
                </c:pt>
                <c:pt idx="1098">
                  <c:v>58.165000000000006</c:v>
                </c:pt>
                <c:pt idx="1099">
                  <c:v>58.211000000000006</c:v>
                </c:pt>
                <c:pt idx="1100">
                  <c:v>58.155000000000001</c:v>
                </c:pt>
                <c:pt idx="1101">
                  <c:v>58.127000000000002</c:v>
                </c:pt>
                <c:pt idx="1102">
                  <c:v>58.075000000000003</c:v>
                </c:pt>
                <c:pt idx="1103">
                  <c:v>58.13</c:v>
                </c:pt>
                <c:pt idx="1104">
                  <c:v>58.116</c:v>
                </c:pt>
                <c:pt idx="1105">
                  <c:v>58.07</c:v>
                </c:pt>
                <c:pt idx="1106">
                  <c:v>58.092000000000006</c:v>
                </c:pt>
                <c:pt idx="1107">
                  <c:v>58.236000000000004</c:v>
                </c:pt>
                <c:pt idx="1108">
                  <c:v>58.101000000000006</c:v>
                </c:pt>
                <c:pt idx="1109">
                  <c:v>58.02</c:v>
                </c:pt>
                <c:pt idx="1110">
                  <c:v>57.981000000000002</c:v>
                </c:pt>
                <c:pt idx="1111">
                  <c:v>58.122</c:v>
                </c:pt>
                <c:pt idx="1112">
                  <c:v>58.081000000000003</c:v>
                </c:pt>
                <c:pt idx="1113">
                  <c:v>58.092000000000006</c:v>
                </c:pt>
                <c:pt idx="1114">
                  <c:v>58.027000000000001</c:v>
                </c:pt>
                <c:pt idx="1115">
                  <c:v>58.069000000000003</c:v>
                </c:pt>
                <c:pt idx="1116">
                  <c:v>57.952000000000005</c:v>
                </c:pt>
                <c:pt idx="1117">
                  <c:v>58.032000000000004</c:v>
                </c:pt>
                <c:pt idx="1118">
                  <c:v>58.022000000000006</c:v>
                </c:pt>
                <c:pt idx="1119">
                  <c:v>58.014000000000003</c:v>
                </c:pt>
                <c:pt idx="1120">
                  <c:v>57.894000000000005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 0.1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Sheet1!$G$2:$G$1122</c:f>
              <c:numCache>
                <c:formatCode>General</c:formatCode>
                <c:ptCount val="1121"/>
                <c:pt idx="0">
                  <c:v>70.015000000000001</c:v>
                </c:pt>
                <c:pt idx="1">
                  <c:v>70.031999999999996</c:v>
                </c:pt>
                <c:pt idx="2">
                  <c:v>70.018000000000001</c:v>
                </c:pt>
                <c:pt idx="3">
                  <c:v>69.775999999999996</c:v>
                </c:pt>
                <c:pt idx="4">
                  <c:v>69.665999999999997</c:v>
                </c:pt>
                <c:pt idx="5">
                  <c:v>69.849999999999994</c:v>
                </c:pt>
                <c:pt idx="6">
                  <c:v>69.841999999999999</c:v>
                </c:pt>
                <c:pt idx="7">
                  <c:v>69.751999999999995</c:v>
                </c:pt>
                <c:pt idx="8">
                  <c:v>69.664999999999992</c:v>
                </c:pt>
                <c:pt idx="9">
                  <c:v>69.582999999999998</c:v>
                </c:pt>
                <c:pt idx="10">
                  <c:v>69.730999999999995</c:v>
                </c:pt>
                <c:pt idx="11">
                  <c:v>69.634</c:v>
                </c:pt>
                <c:pt idx="12">
                  <c:v>69.572000000000003</c:v>
                </c:pt>
                <c:pt idx="13">
                  <c:v>69.503</c:v>
                </c:pt>
                <c:pt idx="14">
                  <c:v>69.465000000000003</c:v>
                </c:pt>
                <c:pt idx="15">
                  <c:v>69.48</c:v>
                </c:pt>
                <c:pt idx="16">
                  <c:v>69.489000000000004</c:v>
                </c:pt>
                <c:pt idx="17">
                  <c:v>69.459000000000003</c:v>
                </c:pt>
                <c:pt idx="18">
                  <c:v>69.441000000000003</c:v>
                </c:pt>
                <c:pt idx="19">
                  <c:v>69.429999999999993</c:v>
                </c:pt>
                <c:pt idx="20">
                  <c:v>69.358000000000004</c:v>
                </c:pt>
                <c:pt idx="21">
                  <c:v>69.31</c:v>
                </c:pt>
                <c:pt idx="22">
                  <c:v>69.257999999999996</c:v>
                </c:pt>
                <c:pt idx="23">
                  <c:v>69.426999999999992</c:v>
                </c:pt>
                <c:pt idx="24">
                  <c:v>69.277000000000001</c:v>
                </c:pt>
                <c:pt idx="25">
                  <c:v>69.22</c:v>
                </c:pt>
                <c:pt idx="26">
                  <c:v>69.367999999999995</c:v>
                </c:pt>
                <c:pt idx="27">
                  <c:v>69.173000000000002</c:v>
                </c:pt>
                <c:pt idx="28">
                  <c:v>69.096999999999994</c:v>
                </c:pt>
                <c:pt idx="29">
                  <c:v>69.197999999999993</c:v>
                </c:pt>
                <c:pt idx="30">
                  <c:v>69.111999999999995</c:v>
                </c:pt>
                <c:pt idx="31">
                  <c:v>69.207999999999998</c:v>
                </c:pt>
                <c:pt idx="32">
                  <c:v>69.141999999999996</c:v>
                </c:pt>
                <c:pt idx="33">
                  <c:v>68.986999999999995</c:v>
                </c:pt>
                <c:pt idx="34">
                  <c:v>68.983999999999995</c:v>
                </c:pt>
                <c:pt idx="35">
                  <c:v>69.009999999999991</c:v>
                </c:pt>
                <c:pt idx="36">
                  <c:v>69.070999999999998</c:v>
                </c:pt>
                <c:pt idx="37">
                  <c:v>69.057999999999993</c:v>
                </c:pt>
                <c:pt idx="38">
                  <c:v>69.09</c:v>
                </c:pt>
                <c:pt idx="39">
                  <c:v>69.001999999999995</c:v>
                </c:pt>
                <c:pt idx="40">
                  <c:v>69</c:v>
                </c:pt>
                <c:pt idx="41">
                  <c:v>68.974000000000004</c:v>
                </c:pt>
                <c:pt idx="42">
                  <c:v>68.816999999999993</c:v>
                </c:pt>
                <c:pt idx="43">
                  <c:v>69.006</c:v>
                </c:pt>
                <c:pt idx="44">
                  <c:v>68.953999999999994</c:v>
                </c:pt>
                <c:pt idx="45">
                  <c:v>68.875</c:v>
                </c:pt>
                <c:pt idx="46">
                  <c:v>68.828000000000003</c:v>
                </c:pt>
                <c:pt idx="47">
                  <c:v>68.902000000000001</c:v>
                </c:pt>
                <c:pt idx="48">
                  <c:v>68.978999999999999</c:v>
                </c:pt>
                <c:pt idx="49">
                  <c:v>68.899999999999991</c:v>
                </c:pt>
                <c:pt idx="50">
                  <c:v>68.712000000000003</c:v>
                </c:pt>
                <c:pt idx="51">
                  <c:v>68.977999999999994</c:v>
                </c:pt>
                <c:pt idx="52">
                  <c:v>68.807999999999993</c:v>
                </c:pt>
                <c:pt idx="53">
                  <c:v>68.840999999999994</c:v>
                </c:pt>
                <c:pt idx="54">
                  <c:v>68.709999999999994</c:v>
                </c:pt>
                <c:pt idx="55">
                  <c:v>68.896000000000001</c:v>
                </c:pt>
                <c:pt idx="56">
                  <c:v>68.802999999999997</c:v>
                </c:pt>
                <c:pt idx="57">
                  <c:v>68.676999999999992</c:v>
                </c:pt>
                <c:pt idx="58">
                  <c:v>68.847999999999999</c:v>
                </c:pt>
                <c:pt idx="59">
                  <c:v>68.677999999999997</c:v>
                </c:pt>
                <c:pt idx="60">
                  <c:v>68.710999999999999</c:v>
                </c:pt>
                <c:pt idx="61">
                  <c:v>68.555999999999997</c:v>
                </c:pt>
                <c:pt idx="62">
                  <c:v>68.688000000000002</c:v>
                </c:pt>
                <c:pt idx="63">
                  <c:v>68.569999999999993</c:v>
                </c:pt>
                <c:pt idx="64">
                  <c:v>68.572999999999993</c:v>
                </c:pt>
                <c:pt idx="65">
                  <c:v>68.727999999999994</c:v>
                </c:pt>
                <c:pt idx="66">
                  <c:v>68.7</c:v>
                </c:pt>
                <c:pt idx="67">
                  <c:v>68.652999999999992</c:v>
                </c:pt>
                <c:pt idx="68">
                  <c:v>68.569999999999993</c:v>
                </c:pt>
                <c:pt idx="69">
                  <c:v>68.450999999999993</c:v>
                </c:pt>
                <c:pt idx="70">
                  <c:v>68.489000000000004</c:v>
                </c:pt>
                <c:pt idx="71">
                  <c:v>68.463999999999999</c:v>
                </c:pt>
                <c:pt idx="72">
                  <c:v>68.637</c:v>
                </c:pt>
                <c:pt idx="73">
                  <c:v>68.545999999999992</c:v>
                </c:pt>
                <c:pt idx="74">
                  <c:v>68.457999999999998</c:v>
                </c:pt>
                <c:pt idx="75">
                  <c:v>68.676000000000002</c:v>
                </c:pt>
                <c:pt idx="76">
                  <c:v>68.497</c:v>
                </c:pt>
                <c:pt idx="77">
                  <c:v>68.497</c:v>
                </c:pt>
                <c:pt idx="78">
                  <c:v>68.555999999999997</c:v>
                </c:pt>
                <c:pt idx="79">
                  <c:v>68.475999999999999</c:v>
                </c:pt>
                <c:pt idx="80">
                  <c:v>68.301000000000002</c:v>
                </c:pt>
                <c:pt idx="81">
                  <c:v>68.366</c:v>
                </c:pt>
                <c:pt idx="82">
                  <c:v>68.361000000000004</c:v>
                </c:pt>
                <c:pt idx="83">
                  <c:v>68.417999999999992</c:v>
                </c:pt>
                <c:pt idx="84">
                  <c:v>68.304999999999993</c:v>
                </c:pt>
                <c:pt idx="85">
                  <c:v>68.168999999999997</c:v>
                </c:pt>
                <c:pt idx="86">
                  <c:v>68.314999999999998</c:v>
                </c:pt>
                <c:pt idx="87">
                  <c:v>68.185000000000002</c:v>
                </c:pt>
                <c:pt idx="88">
                  <c:v>68.340999999999994</c:v>
                </c:pt>
                <c:pt idx="89">
                  <c:v>68.301999999999992</c:v>
                </c:pt>
                <c:pt idx="90">
                  <c:v>67.983999999999995</c:v>
                </c:pt>
                <c:pt idx="91">
                  <c:v>68.341999999999999</c:v>
                </c:pt>
                <c:pt idx="92">
                  <c:v>68.265999999999991</c:v>
                </c:pt>
                <c:pt idx="93">
                  <c:v>68.174999999999997</c:v>
                </c:pt>
                <c:pt idx="94">
                  <c:v>68.281999999999996</c:v>
                </c:pt>
                <c:pt idx="95">
                  <c:v>68.256999999999991</c:v>
                </c:pt>
                <c:pt idx="96">
                  <c:v>68.129000000000005</c:v>
                </c:pt>
                <c:pt idx="97">
                  <c:v>68.289999999999992</c:v>
                </c:pt>
                <c:pt idx="98">
                  <c:v>68.203000000000003</c:v>
                </c:pt>
                <c:pt idx="99">
                  <c:v>68.045000000000002</c:v>
                </c:pt>
                <c:pt idx="100">
                  <c:v>67.997</c:v>
                </c:pt>
                <c:pt idx="101">
                  <c:v>68.072999999999993</c:v>
                </c:pt>
                <c:pt idx="102">
                  <c:v>68.072999999999993</c:v>
                </c:pt>
                <c:pt idx="103">
                  <c:v>68.147999999999996</c:v>
                </c:pt>
                <c:pt idx="104">
                  <c:v>67.92</c:v>
                </c:pt>
                <c:pt idx="105">
                  <c:v>67.921999999999997</c:v>
                </c:pt>
                <c:pt idx="106">
                  <c:v>67.897999999999996</c:v>
                </c:pt>
                <c:pt idx="107">
                  <c:v>67.861999999999995</c:v>
                </c:pt>
                <c:pt idx="108">
                  <c:v>67.959999999999994</c:v>
                </c:pt>
                <c:pt idx="109">
                  <c:v>68.081999999999994</c:v>
                </c:pt>
                <c:pt idx="110">
                  <c:v>67.986999999999995</c:v>
                </c:pt>
                <c:pt idx="111">
                  <c:v>68.075000000000003</c:v>
                </c:pt>
                <c:pt idx="112">
                  <c:v>68.025999999999996</c:v>
                </c:pt>
                <c:pt idx="113">
                  <c:v>67.78</c:v>
                </c:pt>
                <c:pt idx="114">
                  <c:v>67.986000000000004</c:v>
                </c:pt>
                <c:pt idx="115">
                  <c:v>67.881999999999991</c:v>
                </c:pt>
                <c:pt idx="116">
                  <c:v>67.754000000000005</c:v>
                </c:pt>
                <c:pt idx="117">
                  <c:v>67.923000000000002</c:v>
                </c:pt>
                <c:pt idx="118">
                  <c:v>67.792000000000002</c:v>
                </c:pt>
                <c:pt idx="119">
                  <c:v>67.61</c:v>
                </c:pt>
                <c:pt idx="120">
                  <c:v>67.938999999999993</c:v>
                </c:pt>
                <c:pt idx="121">
                  <c:v>67.734999999999999</c:v>
                </c:pt>
                <c:pt idx="122">
                  <c:v>67.811999999999998</c:v>
                </c:pt>
                <c:pt idx="123">
                  <c:v>67.721000000000004</c:v>
                </c:pt>
                <c:pt idx="124">
                  <c:v>67.667000000000002</c:v>
                </c:pt>
                <c:pt idx="125">
                  <c:v>67.587000000000003</c:v>
                </c:pt>
                <c:pt idx="126">
                  <c:v>67.694000000000003</c:v>
                </c:pt>
                <c:pt idx="127">
                  <c:v>67.816000000000003</c:v>
                </c:pt>
                <c:pt idx="128">
                  <c:v>67.771999999999991</c:v>
                </c:pt>
                <c:pt idx="129">
                  <c:v>67.527000000000001</c:v>
                </c:pt>
                <c:pt idx="130">
                  <c:v>67.692999999999998</c:v>
                </c:pt>
                <c:pt idx="131">
                  <c:v>67.686999999999998</c:v>
                </c:pt>
                <c:pt idx="132">
                  <c:v>67.588999999999999</c:v>
                </c:pt>
                <c:pt idx="133">
                  <c:v>67.608000000000004</c:v>
                </c:pt>
                <c:pt idx="134">
                  <c:v>67.581000000000003</c:v>
                </c:pt>
                <c:pt idx="135">
                  <c:v>67.518999999999991</c:v>
                </c:pt>
                <c:pt idx="136">
                  <c:v>67.466999999999999</c:v>
                </c:pt>
                <c:pt idx="137">
                  <c:v>67.638999999999996</c:v>
                </c:pt>
                <c:pt idx="138">
                  <c:v>67.548999999999992</c:v>
                </c:pt>
                <c:pt idx="139">
                  <c:v>67.558999999999997</c:v>
                </c:pt>
                <c:pt idx="140">
                  <c:v>67.364000000000004</c:v>
                </c:pt>
                <c:pt idx="141">
                  <c:v>67.405000000000001</c:v>
                </c:pt>
                <c:pt idx="142">
                  <c:v>67.402999999999992</c:v>
                </c:pt>
                <c:pt idx="143">
                  <c:v>67.289000000000001</c:v>
                </c:pt>
                <c:pt idx="144">
                  <c:v>67.381999999999991</c:v>
                </c:pt>
                <c:pt idx="145">
                  <c:v>67.498999999999995</c:v>
                </c:pt>
                <c:pt idx="146">
                  <c:v>67.298000000000002</c:v>
                </c:pt>
                <c:pt idx="147">
                  <c:v>67.268999999999991</c:v>
                </c:pt>
                <c:pt idx="148">
                  <c:v>67.399999999999991</c:v>
                </c:pt>
                <c:pt idx="149">
                  <c:v>67.36</c:v>
                </c:pt>
                <c:pt idx="150">
                  <c:v>67.307000000000002</c:v>
                </c:pt>
                <c:pt idx="151">
                  <c:v>67.295000000000002</c:v>
                </c:pt>
                <c:pt idx="152">
                  <c:v>67.334000000000003</c:v>
                </c:pt>
                <c:pt idx="153">
                  <c:v>67.319999999999993</c:v>
                </c:pt>
                <c:pt idx="154">
                  <c:v>67.316000000000003</c:v>
                </c:pt>
                <c:pt idx="155">
                  <c:v>67.280999999999992</c:v>
                </c:pt>
                <c:pt idx="156">
                  <c:v>67.307000000000002</c:v>
                </c:pt>
                <c:pt idx="157">
                  <c:v>67.370999999999995</c:v>
                </c:pt>
                <c:pt idx="158">
                  <c:v>67.435000000000002</c:v>
                </c:pt>
                <c:pt idx="159">
                  <c:v>67.405999999999992</c:v>
                </c:pt>
                <c:pt idx="160">
                  <c:v>67.185999999999993</c:v>
                </c:pt>
                <c:pt idx="161">
                  <c:v>67.278999999999996</c:v>
                </c:pt>
                <c:pt idx="162">
                  <c:v>67.123999999999995</c:v>
                </c:pt>
                <c:pt idx="163">
                  <c:v>67.13</c:v>
                </c:pt>
                <c:pt idx="164">
                  <c:v>67.165999999999997</c:v>
                </c:pt>
                <c:pt idx="165">
                  <c:v>67.207999999999998</c:v>
                </c:pt>
                <c:pt idx="166">
                  <c:v>67.061999999999998</c:v>
                </c:pt>
                <c:pt idx="167">
                  <c:v>67.132999999999996</c:v>
                </c:pt>
                <c:pt idx="168">
                  <c:v>67.248999999999995</c:v>
                </c:pt>
                <c:pt idx="169">
                  <c:v>67.239000000000004</c:v>
                </c:pt>
                <c:pt idx="170">
                  <c:v>67.108999999999995</c:v>
                </c:pt>
                <c:pt idx="171">
                  <c:v>67.173999999999992</c:v>
                </c:pt>
                <c:pt idx="172">
                  <c:v>67.114999999999995</c:v>
                </c:pt>
                <c:pt idx="173">
                  <c:v>67.084999999999994</c:v>
                </c:pt>
                <c:pt idx="174">
                  <c:v>67.11</c:v>
                </c:pt>
                <c:pt idx="175">
                  <c:v>67.057000000000002</c:v>
                </c:pt>
                <c:pt idx="176">
                  <c:v>67.013999999999996</c:v>
                </c:pt>
                <c:pt idx="177">
                  <c:v>66.914999999999992</c:v>
                </c:pt>
                <c:pt idx="178">
                  <c:v>67.08</c:v>
                </c:pt>
                <c:pt idx="179">
                  <c:v>67.094999999999999</c:v>
                </c:pt>
                <c:pt idx="180">
                  <c:v>66.965000000000003</c:v>
                </c:pt>
                <c:pt idx="181">
                  <c:v>67.100999999999999</c:v>
                </c:pt>
                <c:pt idx="182">
                  <c:v>66.941000000000003</c:v>
                </c:pt>
                <c:pt idx="183">
                  <c:v>66.914000000000001</c:v>
                </c:pt>
                <c:pt idx="184">
                  <c:v>66.923999999999992</c:v>
                </c:pt>
                <c:pt idx="185">
                  <c:v>66.908000000000001</c:v>
                </c:pt>
                <c:pt idx="186">
                  <c:v>66.861000000000004</c:v>
                </c:pt>
                <c:pt idx="187">
                  <c:v>66.956999999999994</c:v>
                </c:pt>
                <c:pt idx="188">
                  <c:v>66.810999999999993</c:v>
                </c:pt>
                <c:pt idx="189">
                  <c:v>66.963999999999999</c:v>
                </c:pt>
                <c:pt idx="190">
                  <c:v>66.856999999999999</c:v>
                </c:pt>
                <c:pt idx="191">
                  <c:v>66.932999999999993</c:v>
                </c:pt>
                <c:pt idx="192">
                  <c:v>66.94</c:v>
                </c:pt>
                <c:pt idx="193">
                  <c:v>66.798000000000002</c:v>
                </c:pt>
                <c:pt idx="194">
                  <c:v>66.91</c:v>
                </c:pt>
                <c:pt idx="195">
                  <c:v>66.721000000000004</c:v>
                </c:pt>
                <c:pt idx="196">
                  <c:v>66.847999999999999</c:v>
                </c:pt>
                <c:pt idx="197">
                  <c:v>66.712999999999994</c:v>
                </c:pt>
                <c:pt idx="198">
                  <c:v>66.793999999999997</c:v>
                </c:pt>
                <c:pt idx="199">
                  <c:v>66.706000000000003</c:v>
                </c:pt>
                <c:pt idx="200">
                  <c:v>66.614999999999995</c:v>
                </c:pt>
                <c:pt idx="201">
                  <c:v>66.557999999999993</c:v>
                </c:pt>
                <c:pt idx="202">
                  <c:v>66.759999999999991</c:v>
                </c:pt>
                <c:pt idx="203">
                  <c:v>66.655999999999992</c:v>
                </c:pt>
                <c:pt idx="204">
                  <c:v>66.790999999999997</c:v>
                </c:pt>
                <c:pt idx="205">
                  <c:v>66.944000000000003</c:v>
                </c:pt>
                <c:pt idx="206">
                  <c:v>66.813999999999993</c:v>
                </c:pt>
                <c:pt idx="207">
                  <c:v>66.807000000000002</c:v>
                </c:pt>
                <c:pt idx="208">
                  <c:v>66.709000000000003</c:v>
                </c:pt>
                <c:pt idx="209">
                  <c:v>66.778999999999996</c:v>
                </c:pt>
                <c:pt idx="210">
                  <c:v>66.686999999999998</c:v>
                </c:pt>
                <c:pt idx="211">
                  <c:v>66.557999999999993</c:v>
                </c:pt>
                <c:pt idx="212">
                  <c:v>66.753</c:v>
                </c:pt>
                <c:pt idx="213">
                  <c:v>66.608000000000004</c:v>
                </c:pt>
                <c:pt idx="214">
                  <c:v>66.596000000000004</c:v>
                </c:pt>
                <c:pt idx="215">
                  <c:v>66.745000000000005</c:v>
                </c:pt>
                <c:pt idx="216">
                  <c:v>66.653999999999996</c:v>
                </c:pt>
                <c:pt idx="217">
                  <c:v>66.634</c:v>
                </c:pt>
                <c:pt idx="218">
                  <c:v>66.656999999999996</c:v>
                </c:pt>
                <c:pt idx="219">
                  <c:v>66.563999999999993</c:v>
                </c:pt>
                <c:pt idx="220">
                  <c:v>66.706999999999994</c:v>
                </c:pt>
                <c:pt idx="221">
                  <c:v>66.706999999999994</c:v>
                </c:pt>
                <c:pt idx="222">
                  <c:v>66.616</c:v>
                </c:pt>
                <c:pt idx="223">
                  <c:v>66.581000000000003</c:v>
                </c:pt>
                <c:pt idx="224">
                  <c:v>66.608000000000004</c:v>
                </c:pt>
                <c:pt idx="225">
                  <c:v>66.433999999999997</c:v>
                </c:pt>
                <c:pt idx="226">
                  <c:v>66.632999999999996</c:v>
                </c:pt>
                <c:pt idx="227">
                  <c:v>66.61</c:v>
                </c:pt>
                <c:pt idx="228">
                  <c:v>66.631999999999991</c:v>
                </c:pt>
                <c:pt idx="229">
                  <c:v>66.546999999999997</c:v>
                </c:pt>
                <c:pt idx="230">
                  <c:v>66.432000000000002</c:v>
                </c:pt>
                <c:pt idx="231">
                  <c:v>66.554000000000002</c:v>
                </c:pt>
                <c:pt idx="232">
                  <c:v>66.558999999999997</c:v>
                </c:pt>
                <c:pt idx="233">
                  <c:v>66.429999999999993</c:v>
                </c:pt>
                <c:pt idx="234">
                  <c:v>66.497</c:v>
                </c:pt>
                <c:pt idx="235">
                  <c:v>66.542000000000002</c:v>
                </c:pt>
                <c:pt idx="236">
                  <c:v>66.426999999999992</c:v>
                </c:pt>
                <c:pt idx="237">
                  <c:v>66.5</c:v>
                </c:pt>
                <c:pt idx="238">
                  <c:v>66.423000000000002</c:v>
                </c:pt>
                <c:pt idx="239">
                  <c:v>66.406999999999996</c:v>
                </c:pt>
                <c:pt idx="240">
                  <c:v>66.444999999999993</c:v>
                </c:pt>
                <c:pt idx="241">
                  <c:v>66.28</c:v>
                </c:pt>
                <c:pt idx="242">
                  <c:v>66.289999999999992</c:v>
                </c:pt>
                <c:pt idx="243">
                  <c:v>66.260999999999996</c:v>
                </c:pt>
                <c:pt idx="244">
                  <c:v>66.31</c:v>
                </c:pt>
                <c:pt idx="245">
                  <c:v>66.355999999999995</c:v>
                </c:pt>
                <c:pt idx="246">
                  <c:v>66.527999999999992</c:v>
                </c:pt>
                <c:pt idx="247">
                  <c:v>66.233000000000004</c:v>
                </c:pt>
                <c:pt idx="248">
                  <c:v>66.317999999999998</c:v>
                </c:pt>
                <c:pt idx="249">
                  <c:v>66.415999999999997</c:v>
                </c:pt>
                <c:pt idx="250">
                  <c:v>66.251999999999995</c:v>
                </c:pt>
                <c:pt idx="251">
                  <c:v>66.277999999999992</c:v>
                </c:pt>
                <c:pt idx="252">
                  <c:v>66.302999999999997</c:v>
                </c:pt>
                <c:pt idx="253">
                  <c:v>66.268000000000001</c:v>
                </c:pt>
                <c:pt idx="254">
                  <c:v>66.301000000000002</c:v>
                </c:pt>
                <c:pt idx="255">
                  <c:v>66.12</c:v>
                </c:pt>
                <c:pt idx="256">
                  <c:v>66.234999999999999</c:v>
                </c:pt>
                <c:pt idx="257">
                  <c:v>66.137999999999991</c:v>
                </c:pt>
                <c:pt idx="258">
                  <c:v>66.212999999999994</c:v>
                </c:pt>
                <c:pt idx="259">
                  <c:v>66.128</c:v>
                </c:pt>
                <c:pt idx="260">
                  <c:v>66.335999999999999</c:v>
                </c:pt>
                <c:pt idx="261">
                  <c:v>66.12</c:v>
                </c:pt>
                <c:pt idx="262">
                  <c:v>66.247</c:v>
                </c:pt>
                <c:pt idx="263">
                  <c:v>65.965999999999994</c:v>
                </c:pt>
                <c:pt idx="264">
                  <c:v>66.134</c:v>
                </c:pt>
                <c:pt idx="265">
                  <c:v>66.001999999999995</c:v>
                </c:pt>
                <c:pt idx="266">
                  <c:v>66.137</c:v>
                </c:pt>
                <c:pt idx="267">
                  <c:v>66.063999999999993</c:v>
                </c:pt>
                <c:pt idx="268">
                  <c:v>66.119</c:v>
                </c:pt>
                <c:pt idx="269">
                  <c:v>66.031999999999996</c:v>
                </c:pt>
                <c:pt idx="270">
                  <c:v>65.994</c:v>
                </c:pt>
                <c:pt idx="271">
                  <c:v>66.100999999999999</c:v>
                </c:pt>
                <c:pt idx="272">
                  <c:v>66.099999999999994</c:v>
                </c:pt>
                <c:pt idx="273">
                  <c:v>66.058999999999997</c:v>
                </c:pt>
                <c:pt idx="274">
                  <c:v>65.941999999999993</c:v>
                </c:pt>
                <c:pt idx="275">
                  <c:v>66.025999999999996</c:v>
                </c:pt>
                <c:pt idx="276">
                  <c:v>66.060999999999993</c:v>
                </c:pt>
                <c:pt idx="277">
                  <c:v>65.935000000000002</c:v>
                </c:pt>
                <c:pt idx="278">
                  <c:v>65.929999999999993</c:v>
                </c:pt>
                <c:pt idx="279">
                  <c:v>66.027999999999992</c:v>
                </c:pt>
                <c:pt idx="280">
                  <c:v>66.176000000000002</c:v>
                </c:pt>
                <c:pt idx="281">
                  <c:v>66.111000000000004</c:v>
                </c:pt>
                <c:pt idx="282">
                  <c:v>65.840999999999994</c:v>
                </c:pt>
                <c:pt idx="283">
                  <c:v>65.915999999999997</c:v>
                </c:pt>
                <c:pt idx="284">
                  <c:v>65.995999999999995</c:v>
                </c:pt>
                <c:pt idx="285">
                  <c:v>66.016999999999996</c:v>
                </c:pt>
                <c:pt idx="286">
                  <c:v>65.853999999999999</c:v>
                </c:pt>
                <c:pt idx="287">
                  <c:v>65.929000000000002</c:v>
                </c:pt>
                <c:pt idx="288">
                  <c:v>65.920999999999992</c:v>
                </c:pt>
                <c:pt idx="289">
                  <c:v>65.823999999999998</c:v>
                </c:pt>
                <c:pt idx="290">
                  <c:v>66.033999999999992</c:v>
                </c:pt>
                <c:pt idx="291">
                  <c:v>65.820999999999998</c:v>
                </c:pt>
                <c:pt idx="292">
                  <c:v>65.968999999999994</c:v>
                </c:pt>
                <c:pt idx="293">
                  <c:v>65.921999999999997</c:v>
                </c:pt>
                <c:pt idx="294">
                  <c:v>65.861000000000004</c:v>
                </c:pt>
                <c:pt idx="295">
                  <c:v>65.835999999999999</c:v>
                </c:pt>
                <c:pt idx="296">
                  <c:v>65.927999999999997</c:v>
                </c:pt>
                <c:pt idx="297">
                  <c:v>65.745000000000005</c:v>
                </c:pt>
                <c:pt idx="298">
                  <c:v>65.734999999999999</c:v>
                </c:pt>
                <c:pt idx="299">
                  <c:v>65.738</c:v>
                </c:pt>
                <c:pt idx="300">
                  <c:v>65.747</c:v>
                </c:pt>
                <c:pt idx="301">
                  <c:v>65.986999999999995</c:v>
                </c:pt>
                <c:pt idx="302">
                  <c:v>65.920999999999992</c:v>
                </c:pt>
                <c:pt idx="303">
                  <c:v>65.590999999999994</c:v>
                </c:pt>
                <c:pt idx="304">
                  <c:v>65.673999999999992</c:v>
                </c:pt>
                <c:pt idx="305">
                  <c:v>65.661000000000001</c:v>
                </c:pt>
                <c:pt idx="306">
                  <c:v>65.698999999999998</c:v>
                </c:pt>
                <c:pt idx="307">
                  <c:v>65.733999999999995</c:v>
                </c:pt>
                <c:pt idx="308">
                  <c:v>65.631</c:v>
                </c:pt>
                <c:pt idx="309">
                  <c:v>65.700999999999993</c:v>
                </c:pt>
                <c:pt idx="310">
                  <c:v>65.745999999999995</c:v>
                </c:pt>
                <c:pt idx="311">
                  <c:v>65.585999999999999</c:v>
                </c:pt>
                <c:pt idx="312">
                  <c:v>65.548000000000002</c:v>
                </c:pt>
                <c:pt idx="313">
                  <c:v>65.626000000000005</c:v>
                </c:pt>
                <c:pt idx="314">
                  <c:v>65.665999999999997</c:v>
                </c:pt>
                <c:pt idx="315">
                  <c:v>65.542999999999992</c:v>
                </c:pt>
                <c:pt idx="316">
                  <c:v>65.385999999999996</c:v>
                </c:pt>
                <c:pt idx="317">
                  <c:v>65.521000000000001</c:v>
                </c:pt>
                <c:pt idx="318">
                  <c:v>65.408999999999992</c:v>
                </c:pt>
                <c:pt idx="319">
                  <c:v>65.670999999999992</c:v>
                </c:pt>
                <c:pt idx="320">
                  <c:v>65.578999999999994</c:v>
                </c:pt>
                <c:pt idx="321">
                  <c:v>65.436999999999998</c:v>
                </c:pt>
                <c:pt idx="322">
                  <c:v>65.686999999999998</c:v>
                </c:pt>
                <c:pt idx="323">
                  <c:v>65.454999999999998</c:v>
                </c:pt>
                <c:pt idx="324">
                  <c:v>65.569000000000003</c:v>
                </c:pt>
                <c:pt idx="325">
                  <c:v>65.492000000000004</c:v>
                </c:pt>
                <c:pt idx="326">
                  <c:v>65.575999999999993</c:v>
                </c:pt>
                <c:pt idx="327">
                  <c:v>65.408000000000001</c:v>
                </c:pt>
                <c:pt idx="328">
                  <c:v>65.590999999999994</c:v>
                </c:pt>
                <c:pt idx="329">
                  <c:v>65.453999999999994</c:v>
                </c:pt>
                <c:pt idx="330">
                  <c:v>65.465000000000003</c:v>
                </c:pt>
                <c:pt idx="331">
                  <c:v>65.459999999999994</c:v>
                </c:pt>
                <c:pt idx="332">
                  <c:v>65.432999999999993</c:v>
                </c:pt>
                <c:pt idx="333">
                  <c:v>65.36</c:v>
                </c:pt>
                <c:pt idx="334">
                  <c:v>65.468000000000004</c:v>
                </c:pt>
                <c:pt idx="335">
                  <c:v>65.28</c:v>
                </c:pt>
                <c:pt idx="336">
                  <c:v>65.289000000000001</c:v>
                </c:pt>
                <c:pt idx="337">
                  <c:v>65.364000000000004</c:v>
                </c:pt>
                <c:pt idx="338">
                  <c:v>65.372</c:v>
                </c:pt>
                <c:pt idx="339">
                  <c:v>65.341999999999999</c:v>
                </c:pt>
                <c:pt idx="340">
                  <c:v>65.265999999999991</c:v>
                </c:pt>
                <c:pt idx="341">
                  <c:v>65.325999999999993</c:v>
                </c:pt>
                <c:pt idx="342">
                  <c:v>65.302999999999997</c:v>
                </c:pt>
                <c:pt idx="343">
                  <c:v>65.203000000000003</c:v>
                </c:pt>
                <c:pt idx="344">
                  <c:v>65.403999999999996</c:v>
                </c:pt>
                <c:pt idx="345">
                  <c:v>65.350999999999999</c:v>
                </c:pt>
                <c:pt idx="346">
                  <c:v>65.435000000000002</c:v>
                </c:pt>
                <c:pt idx="347">
                  <c:v>65.245000000000005</c:v>
                </c:pt>
                <c:pt idx="348">
                  <c:v>65.213999999999999</c:v>
                </c:pt>
                <c:pt idx="349">
                  <c:v>65.31</c:v>
                </c:pt>
                <c:pt idx="350">
                  <c:v>65.265000000000001</c:v>
                </c:pt>
                <c:pt idx="351">
                  <c:v>65.310999999999993</c:v>
                </c:pt>
                <c:pt idx="352">
                  <c:v>65.215000000000003</c:v>
                </c:pt>
                <c:pt idx="353">
                  <c:v>65.263999999999996</c:v>
                </c:pt>
                <c:pt idx="354">
                  <c:v>65.046999999999997</c:v>
                </c:pt>
                <c:pt idx="355">
                  <c:v>65.22</c:v>
                </c:pt>
                <c:pt idx="356">
                  <c:v>65.161000000000001</c:v>
                </c:pt>
                <c:pt idx="357">
                  <c:v>65.271999999999991</c:v>
                </c:pt>
                <c:pt idx="358">
                  <c:v>65.018999999999991</c:v>
                </c:pt>
                <c:pt idx="359">
                  <c:v>65.153999999999996</c:v>
                </c:pt>
                <c:pt idx="360">
                  <c:v>65.188000000000002</c:v>
                </c:pt>
                <c:pt idx="361">
                  <c:v>65.119</c:v>
                </c:pt>
                <c:pt idx="362">
                  <c:v>65.155999999999992</c:v>
                </c:pt>
                <c:pt idx="363">
                  <c:v>65.093999999999994</c:v>
                </c:pt>
                <c:pt idx="364">
                  <c:v>65.271000000000001</c:v>
                </c:pt>
                <c:pt idx="365">
                  <c:v>65.13</c:v>
                </c:pt>
                <c:pt idx="366">
                  <c:v>65.12</c:v>
                </c:pt>
                <c:pt idx="367">
                  <c:v>65.140999999999991</c:v>
                </c:pt>
                <c:pt idx="368">
                  <c:v>64.971999999999994</c:v>
                </c:pt>
                <c:pt idx="369">
                  <c:v>65.096000000000004</c:v>
                </c:pt>
                <c:pt idx="370">
                  <c:v>65.138999999999996</c:v>
                </c:pt>
                <c:pt idx="371">
                  <c:v>64.899999999999991</c:v>
                </c:pt>
                <c:pt idx="372">
                  <c:v>65.103999999999999</c:v>
                </c:pt>
                <c:pt idx="373">
                  <c:v>65.052999999999997</c:v>
                </c:pt>
                <c:pt idx="374">
                  <c:v>65.021000000000001</c:v>
                </c:pt>
                <c:pt idx="375">
                  <c:v>64.989000000000004</c:v>
                </c:pt>
                <c:pt idx="376">
                  <c:v>65.015999999999991</c:v>
                </c:pt>
                <c:pt idx="377">
                  <c:v>64.92</c:v>
                </c:pt>
                <c:pt idx="378">
                  <c:v>64.984999999999999</c:v>
                </c:pt>
                <c:pt idx="379">
                  <c:v>65.001999999999995</c:v>
                </c:pt>
                <c:pt idx="380">
                  <c:v>64.825000000000003</c:v>
                </c:pt>
                <c:pt idx="381">
                  <c:v>65.03</c:v>
                </c:pt>
                <c:pt idx="382">
                  <c:v>64.984999999999999</c:v>
                </c:pt>
                <c:pt idx="383">
                  <c:v>64.947000000000003</c:v>
                </c:pt>
                <c:pt idx="384">
                  <c:v>64.814999999999998</c:v>
                </c:pt>
                <c:pt idx="385">
                  <c:v>64.832999999999998</c:v>
                </c:pt>
                <c:pt idx="386">
                  <c:v>64.980999999999995</c:v>
                </c:pt>
                <c:pt idx="387">
                  <c:v>64.944000000000003</c:v>
                </c:pt>
                <c:pt idx="388">
                  <c:v>64.935999999999993</c:v>
                </c:pt>
                <c:pt idx="389">
                  <c:v>64.822000000000003</c:v>
                </c:pt>
                <c:pt idx="390">
                  <c:v>64.870999999999995</c:v>
                </c:pt>
                <c:pt idx="391">
                  <c:v>64.840999999999994</c:v>
                </c:pt>
                <c:pt idx="392">
                  <c:v>64.878</c:v>
                </c:pt>
                <c:pt idx="393">
                  <c:v>64.920999999999992</c:v>
                </c:pt>
                <c:pt idx="394">
                  <c:v>64.838999999999999</c:v>
                </c:pt>
                <c:pt idx="395">
                  <c:v>64.72</c:v>
                </c:pt>
                <c:pt idx="396">
                  <c:v>65.042000000000002</c:v>
                </c:pt>
                <c:pt idx="397">
                  <c:v>64.881</c:v>
                </c:pt>
                <c:pt idx="398">
                  <c:v>64.863</c:v>
                </c:pt>
                <c:pt idx="399">
                  <c:v>64.634</c:v>
                </c:pt>
                <c:pt idx="400">
                  <c:v>64.725999999999999</c:v>
                </c:pt>
                <c:pt idx="401">
                  <c:v>64.841999999999999</c:v>
                </c:pt>
                <c:pt idx="402">
                  <c:v>64.736999999999995</c:v>
                </c:pt>
                <c:pt idx="403">
                  <c:v>64.715000000000003</c:v>
                </c:pt>
                <c:pt idx="404">
                  <c:v>64.810999999999993</c:v>
                </c:pt>
                <c:pt idx="405">
                  <c:v>64.7</c:v>
                </c:pt>
                <c:pt idx="406">
                  <c:v>64.704999999999998</c:v>
                </c:pt>
                <c:pt idx="407">
                  <c:v>64.834999999999994</c:v>
                </c:pt>
                <c:pt idx="408">
                  <c:v>64.703999999999994</c:v>
                </c:pt>
                <c:pt idx="409">
                  <c:v>64.581000000000003</c:v>
                </c:pt>
                <c:pt idx="410">
                  <c:v>64.733000000000004</c:v>
                </c:pt>
                <c:pt idx="411">
                  <c:v>64.631</c:v>
                </c:pt>
                <c:pt idx="412">
                  <c:v>64.644999999999996</c:v>
                </c:pt>
                <c:pt idx="413">
                  <c:v>64.715999999999994</c:v>
                </c:pt>
                <c:pt idx="414">
                  <c:v>64.837999999999994</c:v>
                </c:pt>
                <c:pt idx="415">
                  <c:v>64.643999999999991</c:v>
                </c:pt>
                <c:pt idx="416">
                  <c:v>64.641999999999996</c:v>
                </c:pt>
                <c:pt idx="417">
                  <c:v>64.634</c:v>
                </c:pt>
                <c:pt idx="418">
                  <c:v>64.661999999999992</c:v>
                </c:pt>
                <c:pt idx="419">
                  <c:v>64.552999999999997</c:v>
                </c:pt>
                <c:pt idx="420">
                  <c:v>64.733000000000004</c:v>
                </c:pt>
                <c:pt idx="421">
                  <c:v>64.504999999999995</c:v>
                </c:pt>
                <c:pt idx="422">
                  <c:v>64.632999999999996</c:v>
                </c:pt>
                <c:pt idx="423">
                  <c:v>64.474000000000004</c:v>
                </c:pt>
                <c:pt idx="424">
                  <c:v>64.626999999999995</c:v>
                </c:pt>
                <c:pt idx="425">
                  <c:v>64.462999999999994</c:v>
                </c:pt>
                <c:pt idx="426">
                  <c:v>64.637999999999991</c:v>
                </c:pt>
                <c:pt idx="427">
                  <c:v>64.623999999999995</c:v>
                </c:pt>
                <c:pt idx="428">
                  <c:v>64.623000000000005</c:v>
                </c:pt>
                <c:pt idx="429">
                  <c:v>64.564999999999998</c:v>
                </c:pt>
                <c:pt idx="430">
                  <c:v>64.515999999999991</c:v>
                </c:pt>
                <c:pt idx="431">
                  <c:v>64.481999999999999</c:v>
                </c:pt>
                <c:pt idx="432">
                  <c:v>64.421999999999997</c:v>
                </c:pt>
                <c:pt idx="433">
                  <c:v>64.489999999999995</c:v>
                </c:pt>
                <c:pt idx="434">
                  <c:v>64.652999999999992</c:v>
                </c:pt>
                <c:pt idx="435">
                  <c:v>64.41</c:v>
                </c:pt>
                <c:pt idx="436">
                  <c:v>64.510999999999996</c:v>
                </c:pt>
                <c:pt idx="437">
                  <c:v>64.489999999999995</c:v>
                </c:pt>
                <c:pt idx="438">
                  <c:v>64.411000000000001</c:v>
                </c:pt>
                <c:pt idx="439">
                  <c:v>64.301000000000002</c:v>
                </c:pt>
                <c:pt idx="440">
                  <c:v>64.343000000000004</c:v>
                </c:pt>
                <c:pt idx="441">
                  <c:v>64.225999999999999</c:v>
                </c:pt>
                <c:pt idx="442">
                  <c:v>64.463999999999999</c:v>
                </c:pt>
                <c:pt idx="443">
                  <c:v>64.408000000000001</c:v>
                </c:pt>
                <c:pt idx="444">
                  <c:v>64.463999999999999</c:v>
                </c:pt>
                <c:pt idx="445">
                  <c:v>64.322999999999993</c:v>
                </c:pt>
                <c:pt idx="446">
                  <c:v>64.444000000000003</c:v>
                </c:pt>
                <c:pt idx="447">
                  <c:v>64.298999999999992</c:v>
                </c:pt>
                <c:pt idx="448">
                  <c:v>64.198999999999998</c:v>
                </c:pt>
                <c:pt idx="449">
                  <c:v>64.292999999999992</c:v>
                </c:pt>
                <c:pt idx="450">
                  <c:v>64.200999999999993</c:v>
                </c:pt>
                <c:pt idx="451">
                  <c:v>64.316999999999993</c:v>
                </c:pt>
                <c:pt idx="452">
                  <c:v>64.241</c:v>
                </c:pt>
                <c:pt idx="453">
                  <c:v>64.212999999999994</c:v>
                </c:pt>
                <c:pt idx="454">
                  <c:v>64.343999999999994</c:v>
                </c:pt>
                <c:pt idx="455">
                  <c:v>64.310999999999993</c:v>
                </c:pt>
                <c:pt idx="456">
                  <c:v>64.215999999999994</c:v>
                </c:pt>
                <c:pt idx="457">
                  <c:v>64.218000000000004</c:v>
                </c:pt>
                <c:pt idx="458">
                  <c:v>64.263999999999996</c:v>
                </c:pt>
                <c:pt idx="459">
                  <c:v>64.084000000000003</c:v>
                </c:pt>
                <c:pt idx="460">
                  <c:v>64.316000000000003</c:v>
                </c:pt>
                <c:pt idx="461">
                  <c:v>64.147999999999996</c:v>
                </c:pt>
                <c:pt idx="462">
                  <c:v>64.27</c:v>
                </c:pt>
                <c:pt idx="463">
                  <c:v>64.224000000000004</c:v>
                </c:pt>
                <c:pt idx="464">
                  <c:v>64.152000000000001</c:v>
                </c:pt>
                <c:pt idx="465">
                  <c:v>64.16</c:v>
                </c:pt>
                <c:pt idx="466">
                  <c:v>64.277000000000001</c:v>
                </c:pt>
                <c:pt idx="467">
                  <c:v>64.194999999999993</c:v>
                </c:pt>
                <c:pt idx="468">
                  <c:v>64.176999999999992</c:v>
                </c:pt>
                <c:pt idx="469">
                  <c:v>64.244</c:v>
                </c:pt>
                <c:pt idx="470">
                  <c:v>64.168999999999997</c:v>
                </c:pt>
                <c:pt idx="471">
                  <c:v>64.292000000000002</c:v>
                </c:pt>
                <c:pt idx="472">
                  <c:v>64.096000000000004</c:v>
                </c:pt>
                <c:pt idx="473">
                  <c:v>64.191999999999993</c:v>
                </c:pt>
                <c:pt idx="474">
                  <c:v>64.188000000000002</c:v>
                </c:pt>
                <c:pt idx="475">
                  <c:v>64.141999999999996</c:v>
                </c:pt>
                <c:pt idx="476">
                  <c:v>64.137</c:v>
                </c:pt>
                <c:pt idx="477">
                  <c:v>63.850999999999999</c:v>
                </c:pt>
                <c:pt idx="478">
                  <c:v>64.134</c:v>
                </c:pt>
                <c:pt idx="479">
                  <c:v>64.210999999999999</c:v>
                </c:pt>
                <c:pt idx="480">
                  <c:v>64.228999999999999</c:v>
                </c:pt>
                <c:pt idx="481">
                  <c:v>64.197000000000003</c:v>
                </c:pt>
                <c:pt idx="482">
                  <c:v>64.132999999999996</c:v>
                </c:pt>
                <c:pt idx="483">
                  <c:v>64.066999999999993</c:v>
                </c:pt>
                <c:pt idx="484">
                  <c:v>64.006999999999991</c:v>
                </c:pt>
                <c:pt idx="485">
                  <c:v>63.99</c:v>
                </c:pt>
                <c:pt idx="486">
                  <c:v>64.191999999999993</c:v>
                </c:pt>
                <c:pt idx="487">
                  <c:v>63.963999999999999</c:v>
                </c:pt>
                <c:pt idx="488">
                  <c:v>64.091999999999999</c:v>
                </c:pt>
                <c:pt idx="489">
                  <c:v>64.001000000000005</c:v>
                </c:pt>
                <c:pt idx="490">
                  <c:v>64.072999999999993</c:v>
                </c:pt>
                <c:pt idx="491">
                  <c:v>64.188999999999993</c:v>
                </c:pt>
                <c:pt idx="492">
                  <c:v>63.993000000000002</c:v>
                </c:pt>
                <c:pt idx="493">
                  <c:v>64.010999999999996</c:v>
                </c:pt>
                <c:pt idx="494">
                  <c:v>64.024000000000001</c:v>
                </c:pt>
                <c:pt idx="495">
                  <c:v>64.055999999999997</c:v>
                </c:pt>
                <c:pt idx="496">
                  <c:v>63.975999999999999</c:v>
                </c:pt>
                <c:pt idx="497">
                  <c:v>63.947000000000003</c:v>
                </c:pt>
                <c:pt idx="498">
                  <c:v>64.126999999999995</c:v>
                </c:pt>
                <c:pt idx="499">
                  <c:v>63.926000000000002</c:v>
                </c:pt>
                <c:pt idx="500">
                  <c:v>63.893999999999998</c:v>
                </c:pt>
                <c:pt idx="501">
                  <c:v>64.009999999999991</c:v>
                </c:pt>
                <c:pt idx="502">
                  <c:v>64.128</c:v>
                </c:pt>
                <c:pt idx="503">
                  <c:v>64.033000000000001</c:v>
                </c:pt>
                <c:pt idx="504">
                  <c:v>63.905999999999999</c:v>
                </c:pt>
                <c:pt idx="505">
                  <c:v>63.887</c:v>
                </c:pt>
                <c:pt idx="506">
                  <c:v>63.905000000000001</c:v>
                </c:pt>
                <c:pt idx="507">
                  <c:v>63.794000000000004</c:v>
                </c:pt>
                <c:pt idx="508">
                  <c:v>63.911000000000001</c:v>
                </c:pt>
                <c:pt idx="509">
                  <c:v>63.826000000000001</c:v>
                </c:pt>
                <c:pt idx="510">
                  <c:v>63.994</c:v>
                </c:pt>
                <c:pt idx="511">
                  <c:v>63.841000000000001</c:v>
                </c:pt>
                <c:pt idx="512">
                  <c:v>63.926000000000002</c:v>
                </c:pt>
                <c:pt idx="513">
                  <c:v>63.999000000000002</c:v>
                </c:pt>
                <c:pt idx="514">
                  <c:v>63.738</c:v>
                </c:pt>
                <c:pt idx="515">
                  <c:v>63.792999999999999</c:v>
                </c:pt>
                <c:pt idx="516">
                  <c:v>63.738</c:v>
                </c:pt>
                <c:pt idx="517">
                  <c:v>63.820999999999998</c:v>
                </c:pt>
                <c:pt idx="518">
                  <c:v>63.815000000000005</c:v>
                </c:pt>
                <c:pt idx="519">
                  <c:v>63.841999999999999</c:v>
                </c:pt>
                <c:pt idx="520">
                  <c:v>63.777999999999999</c:v>
                </c:pt>
                <c:pt idx="521">
                  <c:v>63.734999999999999</c:v>
                </c:pt>
                <c:pt idx="522">
                  <c:v>63.768999999999998</c:v>
                </c:pt>
                <c:pt idx="523">
                  <c:v>63.715000000000003</c:v>
                </c:pt>
                <c:pt idx="524">
                  <c:v>63.814</c:v>
                </c:pt>
                <c:pt idx="525">
                  <c:v>63.908000000000001</c:v>
                </c:pt>
                <c:pt idx="526">
                  <c:v>63.658999999999999</c:v>
                </c:pt>
                <c:pt idx="527">
                  <c:v>63.755000000000003</c:v>
                </c:pt>
                <c:pt idx="528">
                  <c:v>63.802</c:v>
                </c:pt>
                <c:pt idx="529">
                  <c:v>63.721000000000004</c:v>
                </c:pt>
                <c:pt idx="530">
                  <c:v>63.599000000000004</c:v>
                </c:pt>
                <c:pt idx="531">
                  <c:v>63.731999999999999</c:v>
                </c:pt>
                <c:pt idx="532">
                  <c:v>63.758000000000003</c:v>
                </c:pt>
                <c:pt idx="533">
                  <c:v>63.606999999999999</c:v>
                </c:pt>
                <c:pt idx="534">
                  <c:v>63.762</c:v>
                </c:pt>
                <c:pt idx="535">
                  <c:v>63.838999999999999</c:v>
                </c:pt>
                <c:pt idx="536">
                  <c:v>63.712000000000003</c:v>
                </c:pt>
                <c:pt idx="537">
                  <c:v>63.706000000000003</c:v>
                </c:pt>
                <c:pt idx="538">
                  <c:v>63.655000000000001</c:v>
                </c:pt>
                <c:pt idx="539">
                  <c:v>63.654000000000003</c:v>
                </c:pt>
                <c:pt idx="540">
                  <c:v>63.765999999999998</c:v>
                </c:pt>
                <c:pt idx="541">
                  <c:v>63.686</c:v>
                </c:pt>
                <c:pt idx="542">
                  <c:v>63.591999999999999</c:v>
                </c:pt>
                <c:pt idx="543">
                  <c:v>63.646999999999998</c:v>
                </c:pt>
                <c:pt idx="544">
                  <c:v>63.539000000000001</c:v>
                </c:pt>
                <c:pt idx="545">
                  <c:v>63.664999999999999</c:v>
                </c:pt>
                <c:pt idx="546">
                  <c:v>63.655999999999999</c:v>
                </c:pt>
                <c:pt idx="547">
                  <c:v>63.602000000000004</c:v>
                </c:pt>
                <c:pt idx="548">
                  <c:v>63.651000000000003</c:v>
                </c:pt>
                <c:pt idx="549">
                  <c:v>63.597999999999999</c:v>
                </c:pt>
                <c:pt idx="550">
                  <c:v>63.689</c:v>
                </c:pt>
                <c:pt idx="551">
                  <c:v>63.645000000000003</c:v>
                </c:pt>
                <c:pt idx="552">
                  <c:v>63.518000000000001</c:v>
                </c:pt>
                <c:pt idx="553">
                  <c:v>63.499000000000002</c:v>
                </c:pt>
                <c:pt idx="554">
                  <c:v>63.460999999999999</c:v>
                </c:pt>
                <c:pt idx="555">
                  <c:v>63.587000000000003</c:v>
                </c:pt>
                <c:pt idx="556">
                  <c:v>63.417000000000002</c:v>
                </c:pt>
                <c:pt idx="557">
                  <c:v>63.499000000000002</c:v>
                </c:pt>
                <c:pt idx="558">
                  <c:v>63.539000000000001</c:v>
                </c:pt>
                <c:pt idx="559">
                  <c:v>63.38</c:v>
                </c:pt>
                <c:pt idx="560">
                  <c:v>63.512</c:v>
                </c:pt>
                <c:pt idx="561">
                  <c:v>63.497</c:v>
                </c:pt>
                <c:pt idx="562">
                  <c:v>63.454000000000001</c:v>
                </c:pt>
                <c:pt idx="563">
                  <c:v>63.364000000000004</c:v>
                </c:pt>
                <c:pt idx="564">
                  <c:v>63.515000000000001</c:v>
                </c:pt>
                <c:pt idx="565">
                  <c:v>63.488</c:v>
                </c:pt>
                <c:pt idx="566">
                  <c:v>63.46</c:v>
                </c:pt>
                <c:pt idx="567">
                  <c:v>63.428000000000004</c:v>
                </c:pt>
                <c:pt idx="568">
                  <c:v>63.414999999999999</c:v>
                </c:pt>
                <c:pt idx="569">
                  <c:v>63.588000000000001</c:v>
                </c:pt>
                <c:pt idx="570">
                  <c:v>63.552</c:v>
                </c:pt>
                <c:pt idx="571">
                  <c:v>63.486000000000004</c:v>
                </c:pt>
                <c:pt idx="572">
                  <c:v>63.378</c:v>
                </c:pt>
                <c:pt idx="573">
                  <c:v>63.390999999999998</c:v>
                </c:pt>
                <c:pt idx="574">
                  <c:v>63.243000000000002</c:v>
                </c:pt>
                <c:pt idx="575">
                  <c:v>63.389000000000003</c:v>
                </c:pt>
                <c:pt idx="576">
                  <c:v>63.390999999999998</c:v>
                </c:pt>
                <c:pt idx="577">
                  <c:v>63.368000000000002</c:v>
                </c:pt>
                <c:pt idx="578">
                  <c:v>63.457000000000001</c:v>
                </c:pt>
                <c:pt idx="579">
                  <c:v>63.304000000000002</c:v>
                </c:pt>
                <c:pt idx="580">
                  <c:v>63.207999999999998</c:v>
                </c:pt>
                <c:pt idx="581">
                  <c:v>63.304000000000002</c:v>
                </c:pt>
                <c:pt idx="582">
                  <c:v>63.398000000000003</c:v>
                </c:pt>
                <c:pt idx="583">
                  <c:v>63.315000000000005</c:v>
                </c:pt>
                <c:pt idx="584">
                  <c:v>63.419000000000004</c:v>
                </c:pt>
                <c:pt idx="585">
                  <c:v>63.361000000000004</c:v>
                </c:pt>
                <c:pt idx="586">
                  <c:v>63.258000000000003</c:v>
                </c:pt>
                <c:pt idx="587">
                  <c:v>63.384999999999998</c:v>
                </c:pt>
                <c:pt idx="588">
                  <c:v>63.234000000000002</c:v>
                </c:pt>
                <c:pt idx="589">
                  <c:v>63.303000000000004</c:v>
                </c:pt>
                <c:pt idx="590">
                  <c:v>63.194000000000003</c:v>
                </c:pt>
                <c:pt idx="591">
                  <c:v>63.158000000000001</c:v>
                </c:pt>
                <c:pt idx="592">
                  <c:v>63.222000000000001</c:v>
                </c:pt>
                <c:pt idx="593">
                  <c:v>63.251000000000005</c:v>
                </c:pt>
                <c:pt idx="594">
                  <c:v>63.177</c:v>
                </c:pt>
                <c:pt idx="595">
                  <c:v>63.408999999999999</c:v>
                </c:pt>
                <c:pt idx="596">
                  <c:v>63.343000000000004</c:v>
                </c:pt>
                <c:pt idx="597">
                  <c:v>63.176000000000002</c:v>
                </c:pt>
                <c:pt idx="598">
                  <c:v>63.169000000000004</c:v>
                </c:pt>
                <c:pt idx="599">
                  <c:v>63.405999999999999</c:v>
                </c:pt>
                <c:pt idx="600">
                  <c:v>63.111000000000004</c:v>
                </c:pt>
                <c:pt idx="601">
                  <c:v>63.029000000000003</c:v>
                </c:pt>
                <c:pt idx="602">
                  <c:v>62.974000000000004</c:v>
                </c:pt>
                <c:pt idx="603">
                  <c:v>63.109000000000002</c:v>
                </c:pt>
                <c:pt idx="604">
                  <c:v>63.169000000000004</c:v>
                </c:pt>
                <c:pt idx="605">
                  <c:v>63.115000000000002</c:v>
                </c:pt>
                <c:pt idx="606">
                  <c:v>63.066000000000003</c:v>
                </c:pt>
                <c:pt idx="607">
                  <c:v>63.096000000000004</c:v>
                </c:pt>
                <c:pt idx="608">
                  <c:v>63.143000000000001</c:v>
                </c:pt>
                <c:pt idx="609">
                  <c:v>63.11</c:v>
                </c:pt>
                <c:pt idx="610">
                  <c:v>63.151000000000003</c:v>
                </c:pt>
                <c:pt idx="611">
                  <c:v>62.966000000000001</c:v>
                </c:pt>
                <c:pt idx="612">
                  <c:v>63.085000000000001</c:v>
                </c:pt>
                <c:pt idx="613">
                  <c:v>63.062000000000005</c:v>
                </c:pt>
                <c:pt idx="614">
                  <c:v>63.033999999999999</c:v>
                </c:pt>
                <c:pt idx="615">
                  <c:v>62.922000000000004</c:v>
                </c:pt>
                <c:pt idx="616">
                  <c:v>63.140999999999998</c:v>
                </c:pt>
                <c:pt idx="617">
                  <c:v>63.113</c:v>
                </c:pt>
                <c:pt idx="618">
                  <c:v>63.057000000000002</c:v>
                </c:pt>
                <c:pt idx="619">
                  <c:v>63.099000000000004</c:v>
                </c:pt>
                <c:pt idx="620">
                  <c:v>63.042000000000002</c:v>
                </c:pt>
                <c:pt idx="621">
                  <c:v>62.92</c:v>
                </c:pt>
                <c:pt idx="622">
                  <c:v>63.137999999999998</c:v>
                </c:pt>
                <c:pt idx="623">
                  <c:v>63.023000000000003</c:v>
                </c:pt>
                <c:pt idx="624">
                  <c:v>62.791000000000004</c:v>
                </c:pt>
                <c:pt idx="625">
                  <c:v>62.948999999999998</c:v>
                </c:pt>
                <c:pt idx="626">
                  <c:v>63.160000000000004</c:v>
                </c:pt>
                <c:pt idx="627">
                  <c:v>62.910000000000004</c:v>
                </c:pt>
                <c:pt idx="628">
                  <c:v>63.137999999999998</c:v>
                </c:pt>
                <c:pt idx="629">
                  <c:v>62.902000000000001</c:v>
                </c:pt>
                <c:pt idx="630">
                  <c:v>62.978999999999999</c:v>
                </c:pt>
                <c:pt idx="631">
                  <c:v>63.084000000000003</c:v>
                </c:pt>
                <c:pt idx="632">
                  <c:v>63.027999999999999</c:v>
                </c:pt>
                <c:pt idx="633">
                  <c:v>62.942</c:v>
                </c:pt>
                <c:pt idx="634">
                  <c:v>63.003</c:v>
                </c:pt>
                <c:pt idx="635">
                  <c:v>62.904000000000003</c:v>
                </c:pt>
                <c:pt idx="636">
                  <c:v>62.75</c:v>
                </c:pt>
                <c:pt idx="637">
                  <c:v>62.951000000000001</c:v>
                </c:pt>
                <c:pt idx="638">
                  <c:v>62.984000000000002</c:v>
                </c:pt>
                <c:pt idx="639">
                  <c:v>62.932000000000002</c:v>
                </c:pt>
                <c:pt idx="640">
                  <c:v>62.798999999999999</c:v>
                </c:pt>
                <c:pt idx="641">
                  <c:v>62.931000000000004</c:v>
                </c:pt>
                <c:pt idx="642">
                  <c:v>62.883000000000003</c:v>
                </c:pt>
                <c:pt idx="643">
                  <c:v>62.844000000000001</c:v>
                </c:pt>
                <c:pt idx="644">
                  <c:v>62.887</c:v>
                </c:pt>
                <c:pt idx="645">
                  <c:v>62.745000000000005</c:v>
                </c:pt>
                <c:pt idx="646">
                  <c:v>62.826999999999998</c:v>
                </c:pt>
                <c:pt idx="647">
                  <c:v>62.834000000000003</c:v>
                </c:pt>
                <c:pt idx="648">
                  <c:v>62.948</c:v>
                </c:pt>
                <c:pt idx="649">
                  <c:v>62.78</c:v>
                </c:pt>
                <c:pt idx="650">
                  <c:v>62.63</c:v>
                </c:pt>
                <c:pt idx="651">
                  <c:v>62.783000000000001</c:v>
                </c:pt>
                <c:pt idx="652">
                  <c:v>62.786000000000001</c:v>
                </c:pt>
                <c:pt idx="653">
                  <c:v>62.873000000000005</c:v>
                </c:pt>
                <c:pt idx="654">
                  <c:v>62.734000000000002</c:v>
                </c:pt>
                <c:pt idx="655">
                  <c:v>62.776000000000003</c:v>
                </c:pt>
                <c:pt idx="656">
                  <c:v>62.688000000000002</c:v>
                </c:pt>
                <c:pt idx="657">
                  <c:v>62.823</c:v>
                </c:pt>
                <c:pt idx="658">
                  <c:v>62.838000000000001</c:v>
                </c:pt>
                <c:pt idx="659">
                  <c:v>62.645000000000003</c:v>
                </c:pt>
                <c:pt idx="660">
                  <c:v>62.765999999999998</c:v>
                </c:pt>
                <c:pt idx="661">
                  <c:v>62.660000000000004</c:v>
                </c:pt>
                <c:pt idx="662">
                  <c:v>62.791000000000004</c:v>
                </c:pt>
                <c:pt idx="663">
                  <c:v>62.795000000000002</c:v>
                </c:pt>
                <c:pt idx="664">
                  <c:v>62.728000000000002</c:v>
                </c:pt>
                <c:pt idx="665">
                  <c:v>62.737000000000002</c:v>
                </c:pt>
                <c:pt idx="666">
                  <c:v>62.713999999999999</c:v>
                </c:pt>
                <c:pt idx="667">
                  <c:v>62.563000000000002</c:v>
                </c:pt>
                <c:pt idx="668">
                  <c:v>62.876000000000005</c:v>
                </c:pt>
                <c:pt idx="669">
                  <c:v>62.600999999999999</c:v>
                </c:pt>
                <c:pt idx="670">
                  <c:v>62.745000000000005</c:v>
                </c:pt>
                <c:pt idx="671">
                  <c:v>62.588999999999999</c:v>
                </c:pt>
                <c:pt idx="672">
                  <c:v>62.573999999999998</c:v>
                </c:pt>
                <c:pt idx="673">
                  <c:v>62.776000000000003</c:v>
                </c:pt>
                <c:pt idx="674">
                  <c:v>62.566000000000003</c:v>
                </c:pt>
                <c:pt idx="675">
                  <c:v>62.573</c:v>
                </c:pt>
                <c:pt idx="676">
                  <c:v>62.620000000000005</c:v>
                </c:pt>
                <c:pt idx="677">
                  <c:v>62.655999999999999</c:v>
                </c:pt>
                <c:pt idx="678">
                  <c:v>62.555</c:v>
                </c:pt>
                <c:pt idx="679">
                  <c:v>62.618000000000002</c:v>
                </c:pt>
                <c:pt idx="680">
                  <c:v>62.502000000000002</c:v>
                </c:pt>
                <c:pt idx="681">
                  <c:v>62.587000000000003</c:v>
                </c:pt>
                <c:pt idx="682">
                  <c:v>62.527999999999999</c:v>
                </c:pt>
                <c:pt idx="683">
                  <c:v>62.568000000000005</c:v>
                </c:pt>
                <c:pt idx="684">
                  <c:v>62.622</c:v>
                </c:pt>
                <c:pt idx="685">
                  <c:v>62.502000000000002</c:v>
                </c:pt>
                <c:pt idx="686">
                  <c:v>62.606999999999999</c:v>
                </c:pt>
                <c:pt idx="687">
                  <c:v>62.492000000000004</c:v>
                </c:pt>
                <c:pt idx="688">
                  <c:v>62.396000000000001</c:v>
                </c:pt>
                <c:pt idx="689">
                  <c:v>62.572000000000003</c:v>
                </c:pt>
                <c:pt idx="690">
                  <c:v>62.426000000000002</c:v>
                </c:pt>
                <c:pt idx="691">
                  <c:v>62.465000000000003</c:v>
                </c:pt>
                <c:pt idx="692">
                  <c:v>62.581000000000003</c:v>
                </c:pt>
                <c:pt idx="693">
                  <c:v>62.548000000000002</c:v>
                </c:pt>
                <c:pt idx="694">
                  <c:v>62.466999999999999</c:v>
                </c:pt>
                <c:pt idx="695">
                  <c:v>62.603999999999999</c:v>
                </c:pt>
                <c:pt idx="696">
                  <c:v>62.396999999999998</c:v>
                </c:pt>
                <c:pt idx="697">
                  <c:v>62.365000000000002</c:v>
                </c:pt>
                <c:pt idx="698">
                  <c:v>62.585999999999999</c:v>
                </c:pt>
                <c:pt idx="699">
                  <c:v>62.408999999999999</c:v>
                </c:pt>
                <c:pt idx="700">
                  <c:v>62.517000000000003</c:v>
                </c:pt>
                <c:pt idx="701">
                  <c:v>62.457000000000001</c:v>
                </c:pt>
                <c:pt idx="702">
                  <c:v>62.411999999999999</c:v>
                </c:pt>
                <c:pt idx="703">
                  <c:v>62.225000000000001</c:v>
                </c:pt>
                <c:pt idx="704">
                  <c:v>62.434000000000005</c:v>
                </c:pt>
                <c:pt idx="705">
                  <c:v>62.494</c:v>
                </c:pt>
                <c:pt idx="706">
                  <c:v>62.350999999999999</c:v>
                </c:pt>
                <c:pt idx="707">
                  <c:v>62.322000000000003</c:v>
                </c:pt>
                <c:pt idx="708">
                  <c:v>62.511000000000003</c:v>
                </c:pt>
                <c:pt idx="709">
                  <c:v>62.273000000000003</c:v>
                </c:pt>
                <c:pt idx="710">
                  <c:v>62.448999999999998</c:v>
                </c:pt>
                <c:pt idx="711">
                  <c:v>62.279000000000003</c:v>
                </c:pt>
                <c:pt idx="712">
                  <c:v>62.325000000000003</c:v>
                </c:pt>
                <c:pt idx="713">
                  <c:v>62.337000000000003</c:v>
                </c:pt>
                <c:pt idx="714">
                  <c:v>62.295000000000002</c:v>
                </c:pt>
                <c:pt idx="715">
                  <c:v>62.319000000000003</c:v>
                </c:pt>
                <c:pt idx="716">
                  <c:v>62.307000000000002</c:v>
                </c:pt>
                <c:pt idx="717">
                  <c:v>62.31</c:v>
                </c:pt>
                <c:pt idx="718">
                  <c:v>62.297000000000004</c:v>
                </c:pt>
                <c:pt idx="719">
                  <c:v>62.4</c:v>
                </c:pt>
                <c:pt idx="720">
                  <c:v>62.318000000000005</c:v>
                </c:pt>
                <c:pt idx="721">
                  <c:v>62.251000000000005</c:v>
                </c:pt>
                <c:pt idx="722">
                  <c:v>62.346000000000004</c:v>
                </c:pt>
                <c:pt idx="723">
                  <c:v>62.294000000000004</c:v>
                </c:pt>
                <c:pt idx="724">
                  <c:v>62.443000000000005</c:v>
                </c:pt>
                <c:pt idx="725">
                  <c:v>62.312000000000005</c:v>
                </c:pt>
                <c:pt idx="726">
                  <c:v>62.173999999999999</c:v>
                </c:pt>
                <c:pt idx="727">
                  <c:v>62.204999999999998</c:v>
                </c:pt>
                <c:pt idx="728">
                  <c:v>62.158000000000001</c:v>
                </c:pt>
                <c:pt idx="729">
                  <c:v>62.158000000000001</c:v>
                </c:pt>
                <c:pt idx="730">
                  <c:v>62.140999999999998</c:v>
                </c:pt>
                <c:pt idx="731">
                  <c:v>62.121000000000002</c:v>
                </c:pt>
                <c:pt idx="732">
                  <c:v>62.295999999999999</c:v>
                </c:pt>
                <c:pt idx="733">
                  <c:v>62.155000000000001</c:v>
                </c:pt>
                <c:pt idx="734">
                  <c:v>62.09</c:v>
                </c:pt>
                <c:pt idx="735">
                  <c:v>62.215000000000003</c:v>
                </c:pt>
                <c:pt idx="736">
                  <c:v>62.087000000000003</c:v>
                </c:pt>
                <c:pt idx="737">
                  <c:v>62.331000000000003</c:v>
                </c:pt>
                <c:pt idx="738">
                  <c:v>62.398000000000003</c:v>
                </c:pt>
                <c:pt idx="739">
                  <c:v>62.271000000000001</c:v>
                </c:pt>
                <c:pt idx="740">
                  <c:v>62.136000000000003</c:v>
                </c:pt>
                <c:pt idx="741">
                  <c:v>62.231999999999999</c:v>
                </c:pt>
                <c:pt idx="742">
                  <c:v>62.173999999999999</c:v>
                </c:pt>
                <c:pt idx="743">
                  <c:v>62.065000000000005</c:v>
                </c:pt>
                <c:pt idx="744">
                  <c:v>62.167999999999999</c:v>
                </c:pt>
                <c:pt idx="745">
                  <c:v>62.030999999999999</c:v>
                </c:pt>
                <c:pt idx="746">
                  <c:v>62.201999999999998</c:v>
                </c:pt>
                <c:pt idx="747">
                  <c:v>62.048000000000002</c:v>
                </c:pt>
                <c:pt idx="748">
                  <c:v>62.213999999999999</c:v>
                </c:pt>
                <c:pt idx="749">
                  <c:v>62.056000000000004</c:v>
                </c:pt>
                <c:pt idx="750">
                  <c:v>62.079000000000001</c:v>
                </c:pt>
                <c:pt idx="751">
                  <c:v>62.064</c:v>
                </c:pt>
                <c:pt idx="752">
                  <c:v>62.012</c:v>
                </c:pt>
                <c:pt idx="753">
                  <c:v>62.079000000000001</c:v>
                </c:pt>
                <c:pt idx="754">
                  <c:v>62.078000000000003</c:v>
                </c:pt>
                <c:pt idx="755">
                  <c:v>62.045000000000002</c:v>
                </c:pt>
                <c:pt idx="756">
                  <c:v>62.204999999999998</c:v>
                </c:pt>
                <c:pt idx="757">
                  <c:v>62.033999999999999</c:v>
                </c:pt>
                <c:pt idx="758">
                  <c:v>62.113</c:v>
                </c:pt>
                <c:pt idx="759">
                  <c:v>62.041000000000004</c:v>
                </c:pt>
                <c:pt idx="760">
                  <c:v>62.091999999999999</c:v>
                </c:pt>
                <c:pt idx="761">
                  <c:v>61.904000000000003</c:v>
                </c:pt>
                <c:pt idx="762">
                  <c:v>62.027000000000001</c:v>
                </c:pt>
                <c:pt idx="763">
                  <c:v>61.834000000000003</c:v>
                </c:pt>
                <c:pt idx="764">
                  <c:v>62.055</c:v>
                </c:pt>
                <c:pt idx="765">
                  <c:v>61.939</c:v>
                </c:pt>
                <c:pt idx="766">
                  <c:v>62.024999999999999</c:v>
                </c:pt>
                <c:pt idx="767">
                  <c:v>62.155999999999999</c:v>
                </c:pt>
                <c:pt idx="768">
                  <c:v>61.959000000000003</c:v>
                </c:pt>
                <c:pt idx="769">
                  <c:v>61.914000000000001</c:v>
                </c:pt>
                <c:pt idx="770">
                  <c:v>61.971000000000004</c:v>
                </c:pt>
                <c:pt idx="771">
                  <c:v>61.966000000000001</c:v>
                </c:pt>
                <c:pt idx="772">
                  <c:v>61.887</c:v>
                </c:pt>
                <c:pt idx="773">
                  <c:v>61.975000000000001</c:v>
                </c:pt>
                <c:pt idx="774">
                  <c:v>61.996000000000002</c:v>
                </c:pt>
                <c:pt idx="775">
                  <c:v>61.975000000000001</c:v>
                </c:pt>
                <c:pt idx="776">
                  <c:v>62.081000000000003</c:v>
                </c:pt>
                <c:pt idx="777">
                  <c:v>61.884999999999998</c:v>
                </c:pt>
                <c:pt idx="778">
                  <c:v>61.966000000000001</c:v>
                </c:pt>
                <c:pt idx="779">
                  <c:v>61.809000000000005</c:v>
                </c:pt>
                <c:pt idx="780">
                  <c:v>61.864000000000004</c:v>
                </c:pt>
                <c:pt idx="781">
                  <c:v>62.039000000000001</c:v>
                </c:pt>
                <c:pt idx="782">
                  <c:v>61.811</c:v>
                </c:pt>
                <c:pt idx="783">
                  <c:v>62</c:v>
                </c:pt>
                <c:pt idx="784">
                  <c:v>61.951000000000001</c:v>
                </c:pt>
                <c:pt idx="785">
                  <c:v>61.954000000000001</c:v>
                </c:pt>
                <c:pt idx="786">
                  <c:v>61.817</c:v>
                </c:pt>
                <c:pt idx="787">
                  <c:v>61.744</c:v>
                </c:pt>
                <c:pt idx="788">
                  <c:v>61.844999999999999</c:v>
                </c:pt>
                <c:pt idx="789">
                  <c:v>62.006999999999998</c:v>
                </c:pt>
                <c:pt idx="790">
                  <c:v>61.977000000000004</c:v>
                </c:pt>
                <c:pt idx="791">
                  <c:v>61.92</c:v>
                </c:pt>
                <c:pt idx="792">
                  <c:v>61.978999999999999</c:v>
                </c:pt>
                <c:pt idx="793">
                  <c:v>61.791000000000004</c:v>
                </c:pt>
                <c:pt idx="794">
                  <c:v>61.868000000000002</c:v>
                </c:pt>
                <c:pt idx="795">
                  <c:v>61.850999999999999</c:v>
                </c:pt>
                <c:pt idx="796">
                  <c:v>61.965000000000003</c:v>
                </c:pt>
                <c:pt idx="797">
                  <c:v>61.873000000000005</c:v>
                </c:pt>
                <c:pt idx="798">
                  <c:v>61.941000000000003</c:v>
                </c:pt>
                <c:pt idx="799">
                  <c:v>61.816000000000003</c:v>
                </c:pt>
                <c:pt idx="800">
                  <c:v>61.752000000000002</c:v>
                </c:pt>
                <c:pt idx="801">
                  <c:v>61.701000000000001</c:v>
                </c:pt>
                <c:pt idx="802">
                  <c:v>61.695</c:v>
                </c:pt>
                <c:pt idx="803">
                  <c:v>61.530999999999999</c:v>
                </c:pt>
                <c:pt idx="804">
                  <c:v>61.874000000000002</c:v>
                </c:pt>
                <c:pt idx="805">
                  <c:v>61.805</c:v>
                </c:pt>
                <c:pt idx="806">
                  <c:v>61.896000000000001</c:v>
                </c:pt>
                <c:pt idx="807">
                  <c:v>61.663000000000004</c:v>
                </c:pt>
                <c:pt idx="808">
                  <c:v>61.743000000000002</c:v>
                </c:pt>
                <c:pt idx="809">
                  <c:v>61.677</c:v>
                </c:pt>
                <c:pt idx="810">
                  <c:v>61.691000000000003</c:v>
                </c:pt>
                <c:pt idx="811">
                  <c:v>61.716000000000001</c:v>
                </c:pt>
                <c:pt idx="812">
                  <c:v>61.773000000000003</c:v>
                </c:pt>
                <c:pt idx="813">
                  <c:v>61.813000000000002</c:v>
                </c:pt>
                <c:pt idx="814">
                  <c:v>61.79</c:v>
                </c:pt>
                <c:pt idx="815">
                  <c:v>61.672000000000004</c:v>
                </c:pt>
                <c:pt idx="816">
                  <c:v>61.582000000000001</c:v>
                </c:pt>
                <c:pt idx="817">
                  <c:v>61.622</c:v>
                </c:pt>
                <c:pt idx="818">
                  <c:v>61.625</c:v>
                </c:pt>
                <c:pt idx="819">
                  <c:v>61.616</c:v>
                </c:pt>
                <c:pt idx="820">
                  <c:v>61.551000000000002</c:v>
                </c:pt>
                <c:pt idx="821">
                  <c:v>61.627000000000002</c:v>
                </c:pt>
                <c:pt idx="822">
                  <c:v>61.86</c:v>
                </c:pt>
                <c:pt idx="823">
                  <c:v>61.454000000000001</c:v>
                </c:pt>
                <c:pt idx="824">
                  <c:v>61.631</c:v>
                </c:pt>
                <c:pt idx="825">
                  <c:v>61.718000000000004</c:v>
                </c:pt>
                <c:pt idx="826">
                  <c:v>61.593000000000004</c:v>
                </c:pt>
                <c:pt idx="827">
                  <c:v>61.582000000000001</c:v>
                </c:pt>
                <c:pt idx="828">
                  <c:v>61.436</c:v>
                </c:pt>
                <c:pt idx="829">
                  <c:v>61.605000000000004</c:v>
                </c:pt>
                <c:pt idx="830">
                  <c:v>61.634</c:v>
                </c:pt>
                <c:pt idx="831">
                  <c:v>61.803000000000004</c:v>
                </c:pt>
                <c:pt idx="832">
                  <c:v>61.561</c:v>
                </c:pt>
                <c:pt idx="833">
                  <c:v>61.395000000000003</c:v>
                </c:pt>
                <c:pt idx="834">
                  <c:v>61.53</c:v>
                </c:pt>
                <c:pt idx="835">
                  <c:v>61.623000000000005</c:v>
                </c:pt>
                <c:pt idx="836">
                  <c:v>61.555</c:v>
                </c:pt>
                <c:pt idx="837">
                  <c:v>61.663000000000004</c:v>
                </c:pt>
                <c:pt idx="838">
                  <c:v>61.61</c:v>
                </c:pt>
                <c:pt idx="839">
                  <c:v>61.567</c:v>
                </c:pt>
                <c:pt idx="840">
                  <c:v>61.550000000000004</c:v>
                </c:pt>
                <c:pt idx="841">
                  <c:v>61.618000000000002</c:v>
                </c:pt>
                <c:pt idx="842">
                  <c:v>61.591000000000001</c:v>
                </c:pt>
                <c:pt idx="843">
                  <c:v>61.434000000000005</c:v>
                </c:pt>
                <c:pt idx="844">
                  <c:v>61.524000000000001</c:v>
                </c:pt>
                <c:pt idx="845">
                  <c:v>61.374000000000002</c:v>
                </c:pt>
                <c:pt idx="846">
                  <c:v>61.46</c:v>
                </c:pt>
                <c:pt idx="847">
                  <c:v>61.410000000000004</c:v>
                </c:pt>
                <c:pt idx="848">
                  <c:v>61.643000000000001</c:v>
                </c:pt>
                <c:pt idx="849">
                  <c:v>61.428000000000004</c:v>
                </c:pt>
                <c:pt idx="850">
                  <c:v>61.51</c:v>
                </c:pt>
                <c:pt idx="851">
                  <c:v>61.484000000000002</c:v>
                </c:pt>
                <c:pt idx="852">
                  <c:v>61.366</c:v>
                </c:pt>
                <c:pt idx="853">
                  <c:v>61.428000000000004</c:v>
                </c:pt>
                <c:pt idx="854">
                  <c:v>61.454999999999998</c:v>
                </c:pt>
                <c:pt idx="855">
                  <c:v>61.472999999999999</c:v>
                </c:pt>
                <c:pt idx="856">
                  <c:v>61.405000000000001</c:v>
                </c:pt>
                <c:pt idx="857">
                  <c:v>61.517000000000003</c:v>
                </c:pt>
                <c:pt idx="858">
                  <c:v>61.545000000000002</c:v>
                </c:pt>
                <c:pt idx="859">
                  <c:v>61.614000000000004</c:v>
                </c:pt>
                <c:pt idx="860">
                  <c:v>61.408000000000001</c:v>
                </c:pt>
                <c:pt idx="861">
                  <c:v>61.370000000000005</c:v>
                </c:pt>
                <c:pt idx="862">
                  <c:v>61.347000000000001</c:v>
                </c:pt>
                <c:pt idx="863">
                  <c:v>61.484000000000002</c:v>
                </c:pt>
                <c:pt idx="864">
                  <c:v>61.236000000000004</c:v>
                </c:pt>
                <c:pt idx="865">
                  <c:v>61.492000000000004</c:v>
                </c:pt>
                <c:pt idx="866">
                  <c:v>61.439</c:v>
                </c:pt>
                <c:pt idx="867">
                  <c:v>61.326000000000001</c:v>
                </c:pt>
                <c:pt idx="868">
                  <c:v>61.329000000000001</c:v>
                </c:pt>
                <c:pt idx="869">
                  <c:v>61.390999999999998</c:v>
                </c:pt>
                <c:pt idx="870">
                  <c:v>61.302</c:v>
                </c:pt>
                <c:pt idx="871">
                  <c:v>61.26</c:v>
                </c:pt>
                <c:pt idx="872">
                  <c:v>61.286000000000001</c:v>
                </c:pt>
                <c:pt idx="873">
                  <c:v>61.404000000000003</c:v>
                </c:pt>
                <c:pt idx="874">
                  <c:v>61.369</c:v>
                </c:pt>
                <c:pt idx="875">
                  <c:v>61.46</c:v>
                </c:pt>
                <c:pt idx="876">
                  <c:v>61.102000000000004</c:v>
                </c:pt>
                <c:pt idx="877">
                  <c:v>61.254000000000005</c:v>
                </c:pt>
                <c:pt idx="878">
                  <c:v>61.288000000000004</c:v>
                </c:pt>
                <c:pt idx="879">
                  <c:v>61.365000000000002</c:v>
                </c:pt>
                <c:pt idx="880">
                  <c:v>61.225999999999999</c:v>
                </c:pt>
                <c:pt idx="881">
                  <c:v>61.373000000000005</c:v>
                </c:pt>
                <c:pt idx="882">
                  <c:v>61.304000000000002</c:v>
                </c:pt>
                <c:pt idx="883">
                  <c:v>61.312000000000005</c:v>
                </c:pt>
                <c:pt idx="884">
                  <c:v>61.271999999999998</c:v>
                </c:pt>
                <c:pt idx="885">
                  <c:v>61.254000000000005</c:v>
                </c:pt>
                <c:pt idx="886">
                  <c:v>61.134</c:v>
                </c:pt>
                <c:pt idx="887">
                  <c:v>61.295999999999999</c:v>
                </c:pt>
                <c:pt idx="888">
                  <c:v>61.209000000000003</c:v>
                </c:pt>
                <c:pt idx="889">
                  <c:v>61.201999999999998</c:v>
                </c:pt>
                <c:pt idx="890">
                  <c:v>61.256</c:v>
                </c:pt>
                <c:pt idx="891">
                  <c:v>61.271999999999998</c:v>
                </c:pt>
                <c:pt idx="892">
                  <c:v>61.120000000000005</c:v>
                </c:pt>
                <c:pt idx="893">
                  <c:v>61.164999999999999</c:v>
                </c:pt>
                <c:pt idx="894">
                  <c:v>61.231000000000002</c:v>
                </c:pt>
                <c:pt idx="895">
                  <c:v>61.21</c:v>
                </c:pt>
                <c:pt idx="896">
                  <c:v>61.154000000000003</c:v>
                </c:pt>
                <c:pt idx="897">
                  <c:v>61.289000000000001</c:v>
                </c:pt>
                <c:pt idx="898">
                  <c:v>61.264000000000003</c:v>
                </c:pt>
                <c:pt idx="899">
                  <c:v>61.076000000000001</c:v>
                </c:pt>
                <c:pt idx="900">
                  <c:v>61.115000000000002</c:v>
                </c:pt>
                <c:pt idx="901">
                  <c:v>61.143999999999998</c:v>
                </c:pt>
                <c:pt idx="902">
                  <c:v>61.093000000000004</c:v>
                </c:pt>
                <c:pt idx="903">
                  <c:v>61.119</c:v>
                </c:pt>
                <c:pt idx="904">
                  <c:v>61.215000000000003</c:v>
                </c:pt>
                <c:pt idx="905">
                  <c:v>61.183</c:v>
                </c:pt>
                <c:pt idx="906">
                  <c:v>61.149000000000001</c:v>
                </c:pt>
                <c:pt idx="907">
                  <c:v>61.185000000000002</c:v>
                </c:pt>
                <c:pt idx="908">
                  <c:v>61.184000000000005</c:v>
                </c:pt>
                <c:pt idx="909">
                  <c:v>61.062000000000005</c:v>
                </c:pt>
                <c:pt idx="910">
                  <c:v>61.213000000000001</c:v>
                </c:pt>
                <c:pt idx="911">
                  <c:v>61.097000000000001</c:v>
                </c:pt>
                <c:pt idx="912">
                  <c:v>61.039000000000001</c:v>
                </c:pt>
                <c:pt idx="913">
                  <c:v>61.146000000000001</c:v>
                </c:pt>
                <c:pt idx="914">
                  <c:v>61.178000000000004</c:v>
                </c:pt>
                <c:pt idx="915">
                  <c:v>61.271000000000001</c:v>
                </c:pt>
                <c:pt idx="916">
                  <c:v>61.206000000000003</c:v>
                </c:pt>
                <c:pt idx="917">
                  <c:v>61.186</c:v>
                </c:pt>
                <c:pt idx="918">
                  <c:v>61.076999999999998</c:v>
                </c:pt>
                <c:pt idx="919">
                  <c:v>61.075000000000003</c:v>
                </c:pt>
                <c:pt idx="920">
                  <c:v>60.944000000000003</c:v>
                </c:pt>
                <c:pt idx="921">
                  <c:v>61.151000000000003</c:v>
                </c:pt>
                <c:pt idx="922">
                  <c:v>60.938000000000002</c:v>
                </c:pt>
                <c:pt idx="923">
                  <c:v>61.125</c:v>
                </c:pt>
                <c:pt idx="924">
                  <c:v>61.157000000000004</c:v>
                </c:pt>
                <c:pt idx="925">
                  <c:v>61.055</c:v>
                </c:pt>
                <c:pt idx="926">
                  <c:v>60.911999999999999</c:v>
                </c:pt>
                <c:pt idx="927">
                  <c:v>60.895000000000003</c:v>
                </c:pt>
                <c:pt idx="928">
                  <c:v>61.024999999999999</c:v>
                </c:pt>
                <c:pt idx="929">
                  <c:v>61.002000000000002</c:v>
                </c:pt>
                <c:pt idx="930">
                  <c:v>61.073</c:v>
                </c:pt>
                <c:pt idx="931">
                  <c:v>60.951999999999998</c:v>
                </c:pt>
                <c:pt idx="932">
                  <c:v>61.075000000000003</c:v>
                </c:pt>
                <c:pt idx="933">
                  <c:v>60.988</c:v>
                </c:pt>
                <c:pt idx="934">
                  <c:v>60.932000000000002</c:v>
                </c:pt>
                <c:pt idx="935">
                  <c:v>60.893000000000001</c:v>
                </c:pt>
                <c:pt idx="936">
                  <c:v>60.975000000000001</c:v>
                </c:pt>
                <c:pt idx="937">
                  <c:v>61.048999999999999</c:v>
                </c:pt>
                <c:pt idx="938">
                  <c:v>60.988</c:v>
                </c:pt>
                <c:pt idx="939">
                  <c:v>60.886000000000003</c:v>
                </c:pt>
                <c:pt idx="940">
                  <c:v>60.97</c:v>
                </c:pt>
                <c:pt idx="941">
                  <c:v>60.826999999999998</c:v>
                </c:pt>
                <c:pt idx="942">
                  <c:v>61.032000000000004</c:v>
                </c:pt>
                <c:pt idx="943">
                  <c:v>60.884</c:v>
                </c:pt>
                <c:pt idx="944">
                  <c:v>60.853999999999999</c:v>
                </c:pt>
                <c:pt idx="945">
                  <c:v>61.006</c:v>
                </c:pt>
                <c:pt idx="946">
                  <c:v>60.927</c:v>
                </c:pt>
                <c:pt idx="947">
                  <c:v>61.006999999999998</c:v>
                </c:pt>
                <c:pt idx="948">
                  <c:v>60.835000000000001</c:v>
                </c:pt>
                <c:pt idx="949">
                  <c:v>60.838000000000001</c:v>
                </c:pt>
                <c:pt idx="950">
                  <c:v>60.818000000000005</c:v>
                </c:pt>
                <c:pt idx="951">
                  <c:v>60.86</c:v>
                </c:pt>
                <c:pt idx="952">
                  <c:v>61.091000000000001</c:v>
                </c:pt>
                <c:pt idx="953">
                  <c:v>61.02</c:v>
                </c:pt>
                <c:pt idx="954">
                  <c:v>61.018999999999998</c:v>
                </c:pt>
                <c:pt idx="955">
                  <c:v>60.948999999999998</c:v>
                </c:pt>
                <c:pt idx="956">
                  <c:v>60.862000000000002</c:v>
                </c:pt>
                <c:pt idx="957">
                  <c:v>60.832000000000001</c:v>
                </c:pt>
                <c:pt idx="958">
                  <c:v>60.959000000000003</c:v>
                </c:pt>
                <c:pt idx="959">
                  <c:v>61.018999999999998</c:v>
                </c:pt>
                <c:pt idx="960">
                  <c:v>61</c:v>
                </c:pt>
                <c:pt idx="961">
                  <c:v>61.056000000000004</c:v>
                </c:pt>
                <c:pt idx="962">
                  <c:v>60.977000000000004</c:v>
                </c:pt>
                <c:pt idx="963">
                  <c:v>60.92</c:v>
                </c:pt>
                <c:pt idx="964">
                  <c:v>60.957000000000001</c:v>
                </c:pt>
                <c:pt idx="965">
                  <c:v>61.052</c:v>
                </c:pt>
                <c:pt idx="966">
                  <c:v>60.995000000000005</c:v>
                </c:pt>
                <c:pt idx="967">
                  <c:v>60.844999999999999</c:v>
                </c:pt>
                <c:pt idx="968">
                  <c:v>60.798999999999999</c:v>
                </c:pt>
                <c:pt idx="969">
                  <c:v>61.035000000000004</c:v>
                </c:pt>
                <c:pt idx="970">
                  <c:v>60.959000000000003</c:v>
                </c:pt>
                <c:pt idx="971">
                  <c:v>60.966000000000001</c:v>
                </c:pt>
                <c:pt idx="972">
                  <c:v>60.957000000000001</c:v>
                </c:pt>
                <c:pt idx="973">
                  <c:v>60.850999999999999</c:v>
                </c:pt>
                <c:pt idx="974">
                  <c:v>60.779000000000003</c:v>
                </c:pt>
                <c:pt idx="975">
                  <c:v>60.928000000000004</c:v>
                </c:pt>
                <c:pt idx="976">
                  <c:v>60.893999999999998</c:v>
                </c:pt>
                <c:pt idx="977">
                  <c:v>60.759</c:v>
                </c:pt>
                <c:pt idx="978">
                  <c:v>60.786999999999999</c:v>
                </c:pt>
                <c:pt idx="979">
                  <c:v>60.841000000000001</c:v>
                </c:pt>
                <c:pt idx="980">
                  <c:v>60.756</c:v>
                </c:pt>
                <c:pt idx="981">
                  <c:v>60.795000000000002</c:v>
                </c:pt>
                <c:pt idx="982">
                  <c:v>60.791000000000004</c:v>
                </c:pt>
                <c:pt idx="983">
                  <c:v>60.811</c:v>
                </c:pt>
                <c:pt idx="984">
                  <c:v>60.820999999999998</c:v>
                </c:pt>
                <c:pt idx="985">
                  <c:v>60.798999999999999</c:v>
                </c:pt>
                <c:pt idx="986">
                  <c:v>60.85</c:v>
                </c:pt>
                <c:pt idx="987">
                  <c:v>60.719000000000001</c:v>
                </c:pt>
                <c:pt idx="988">
                  <c:v>60.782000000000004</c:v>
                </c:pt>
                <c:pt idx="989">
                  <c:v>60.698</c:v>
                </c:pt>
                <c:pt idx="990">
                  <c:v>60.79</c:v>
                </c:pt>
                <c:pt idx="991">
                  <c:v>60.783000000000001</c:v>
                </c:pt>
                <c:pt idx="992">
                  <c:v>60.731000000000002</c:v>
                </c:pt>
                <c:pt idx="993">
                  <c:v>60.782000000000004</c:v>
                </c:pt>
                <c:pt idx="994">
                  <c:v>60.731999999999999</c:v>
                </c:pt>
                <c:pt idx="995">
                  <c:v>60.730000000000004</c:v>
                </c:pt>
                <c:pt idx="996">
                  <c:v>60.736000000000004</c:v>
                </c:pt>
                <c:pt idx="997">
                  <c:v>60.701999999999998</c:v>
                </c:pt>
                <c:pt idx="998">
                  <c:v>60.657000000000004</c:v>
                </c:pt>
                <c:pt idx="999">
                  <c:v>60.745000000000005</c:v>
                </c:pt>
                <c:pt idx="1000">
                  <c:v>60.751000000000005</c:v>
                </c:pt>
                <c:pt idx="1001">
                  <c:v>60.676000000000002</c:v>
                </c:pt>
                <c:pt idx="1002">
                  <c:v>60.716999999999999</c:v>
                </c:pt>
                <c:pt idx="1003">
                  <c:v>60.785000000000004</c:v>
                </c:pt>
                <c:pt idx="1004">
                  <c:v>60.745000000000005</c:v>
                </c:pt>
                <c:pt idx="1005">
                  <c:v>60.984999999999999</c:v>
                </c:pt>
                <c:pt idx="1006">
                  <c:v>60.676000000000002</c:v>
                </c:pt>
                <c:pt idx="1007">
                  <c:v>60.631999999999998</c:v>
                </c:pt>
                <c:pt idx="1008">
                  <c:v>60.713000000000001</c:v>
                </c:pt>
                <c:pt idx="1009">
                  <c:v>60.698</c:v>
                </c:pt>
                <c:pt idx="1010">
                  <c:v>60.633000000000003</c:v>
                </c:pt>
                <c:pt idx="1011">
                  <c:v>60.587000000000003</c:v>
                </c:pt>
                <c:pt idx="1012">
                  <c:v>60.724000000000004</c:v>
                </c:pt>
                <c:pt idx="1013">
                  <c:v>60.884</c:v>
                </c:pt>
                <c:pt idx="1014">
                  <c:v>60.725999999999999</c:v>
                </c:pt>
                <c:pt idx="1015">
                  <c:v>60.692</c:v>
                </c:pt>
                <c:pt idx="1016">
                  <c:v>60.628</c:v>
                </c:pt>
                <c:pt idx="1017">
                  <c:v>60.628</c:v>
                </c:pt>
                <c:pt idx="1018">
                  <c:v>60.663000000000004</c:v>
                </c:pt>
                <c:pt idx="1019">
                  <c:v>60.712000000000003</c:v>
                </c:pt>
                <c:pt idx="1020">
                  <c:v>60.718000000000004</c:v>
                </c:pt>
                <c:pt idx="1021">
                  <c:v>60.685000000000002</c:v>
                </c:pt>
                <c:pt idx="1022">
                  <c:v>60.585999999999999</c:v>
                </c:pt>
                <c:pt idx="1023">
                  <c:v>60.548999999999999</c:v>
                </c:pt>
                <c:pt idx="1024">
                  <c:v>60.548000000000002</c:v>
                </c:pt>
                <c:pt idx="1025">
                  <c:v>60.436000000000007</c:v>
                </c:pt>
                <c:pt idx="1026">
                  <c:v>60.685000000000002</c:v>
                </c:pt>
                <c:pt idx="1027">
                  <c:v>60.602999999999994</c:v>
                </c:pt>
                <c:pt idx="1028">
                  <c:v>60.388000000000005</c:v>
                </c:pt>
                <c:pt idx="1029">
                  <c:v>60.605999999999995</c:v>
                </c:pt>
                <c:pt idx="1030">
                  <c:v>60.564000000000007</c:v>
                </c:pt>
                <c:pt idx="1031">
                  <c:v>60.603999999999999</c:v>
                </c:pt>
                <c:pt idx="1032">
                  <c:v>60.462999999999994</c:v>
                </c:pt>
                <c:pt idx="1033">
                  <c:v>60.599000000000004</c:v>
                </c:pt>
                <c:pt idx="1034">
                  <c:v>60.435000000000002</c:v>
                </c:pt>
                <c:pt idx="1035">
                  <c:v>60.355999999999995</c:v>
                </c:pt>
                <c:pt idx="1036">
                  <c:v>60.489000000000004</c:v>
                </c:pt>
                <c:pt idx="1037">
                  <c:v>60.491</c:v>
                </c:pt>
                <c:pt idx="1038">
                  <c:v>60.552000000000007</c:v>
                </c:pt>
                <c:pt idx="1039">
                  <c:v>60.430999999999997</c:v>
                </c:pt>
                <c:pt idx="1040">
                  <c:v>60.471999999999994</c:v>
                </c:pt>
                <c:pt idx="1041">
                  <c:v>60.507000000000005</c:v>
                </c:pt>
                <c:pt idx="1042">
                  <c:v>60.432000000000002</c:v>
                </c:pt>
                <c:pt idx="1043">
                  <c:v>60.316000000000003</c:v>
                </c:pt>
                <c:pt idx="1044">
                  <c:v>60.382999999999996</c:v>
                </c:pt>
                <c:pt idx="1045">
                  <c:v>60.504999999999995</c:v>
                </c:pt>
                <c:pt idx="1046">
                  <c:v>60.483999999999995</c:v>
                </c:pt>
                <c:pt idx="1047">
                  <c:v>60.385000000000005</c:v>
                </c:pt>
                <c:pt idx="1048">
                  <c:v>60.418000000000006</c:v>
                </c:pt>
                <c:pt idx="1049">
                  <c:v>60.331000000000003</c:v>
                </c:pt>
                <c:pt idx="1050">
                  <c:v>60.363</c:v>
                </c:pt>
                <c:pt idx="1051">
                  <c:v>60.477999999999994</c:v>
                </c:pt>
                <c:pt idx="1052">
                  <c:v>60.373000000000005</c:v>
                </c:pt>
                <c:pt idx="1053">
                  <c:v>60.501000000000005</c:v>
                </c:pt>
                <c:pt idx="1054">
                  <c:v>60.355000000000004</c:v>
                </c:pt>
                <c:pt idx="1055">
                  <c:v>60.34</c:v>
                </c:pt>
                <c:pt idx="1056">
                  <c:v>60.278999999999996</c:v>
                </c:pt>
                <c:pt idx="1057">
                  <c:v>60.236999999999995</c:v>
                </c:pt>
                <c:pt idx="1058">
                  <c:v>60.230999999999995</c:v>
                </c:pt>
                <c:pt idx="1059">
                  <c:v>60.325000000000003</c:v>
                </c:pt>
                <c:pt idx="1060">
                  <c:v>60.366</c:v>
                </c:pt>
                <c:pt idx="1061">
                  <c:v>60.277000000000001</c:v>
                </c:pt>
                <c:pt idx="1062">
                  <c:v>60.385999999999996</c:v>
                </c:pt>
                <c:pt idx="1063">
                  <c:v>60.415000000000006</c:v>
                </c:pt>
                <c:pt idx="1064">
                  <c:v>60.328000000000003</c:v>
                </c:pt>
                <c:pt idx="1065">
                  <c:v>60.421999999999997</c:v>
                </c:pt>
                <c:pt idx="1066">
                  <c:v>60.438000000000002</c:v>
                </c:pt>
                <c:pt idx="1067">
                  <c:v>60.301000000000002</c:v>
                </c:pt>
                <c:pt idx="1068">
                  <c:v>60.444000000000003</c:v>
                </c:pt>
                <c:pt idx="1069">
                  <c:v>60.344999999999999</c:v>
                </c:pt>
                <c:pt idx="1070">
                  <c:v>60.44</c:v>
                </c:pt>
                <c:pt idx="1071">
                  <c:v>60.399000000000001</c:v>
                </c:pt>
                <c:pt idx="1072">
                  <c:v>60.44</c:v>
                </c:pt>
                <c:pt idx="1073">
                  <c:v>60.206999999999994</c:v>
                </c:pt>
                <c:pt idx="1074">
                  <c:v>60.17</c:v>
                </c:pt>
                <c:pt idx="1075">
                  <c:v>60.284000000000006</c:v>
                </c:pt>
                <c:pt idx="1076">
                  <c:v>60.222999999999999</c:v>
                </c:pt>
                <c:pt idx="1077">
                  <c:v>60.412000000000006</c:v>
                </c:pt>
                <c:pt idx="1078">
                  <c:v>60.296999999999997</c:v>
                </c:pt>
                <c:pt idx="1079">
                  <c:v>60.209999999999994</c:v>
                </c:pt>
                <c:pt idx="1080">
                  <c:v>60.355000000000004</c:v>
                </c:pt>
                <c:pt idx="1081">
                  <c:v>60.204000000000008</c:v>
                </c:pt>
                <c:pt idx="1082">
                  <c:v>60.328000000000003</c:v>
                </c:pt>
                <c:pt idx="1083">
                  <c:v>60.314999999999998</c:v>
                </c:pt>
                <c:pt idx="1084">
                  <c:v>60.403000000000006</c:v>
                </c:pt>
                <c:pt idx="1085">
                  <c:v>60.191000000000003</c:v>
                </c:pt>
                <c:pt idx="1086">
                  <c:v>60.275999999999996</c:v>
                </c:pt>
                <c:pt idx="1087">
                  <c:v>60.307000000000002</c:v>
                </c:pt>
                <c:pt idx="1088">
                  <c:v>60.164000000000001</c:v>
                </c:pt>
                <c:pt idx="1089">
                  <c:v>60.171000000000006</c:v>
                </c:pt>
                <c:pt idx="1090">
                  <c:v>60.236999999999995</c:v>
                </c:pt>
                <c:pt idx="1091">
                  <c:v>60.198999999999998</c:v>
                </c:pt>
                <c:pt idx="1092">
                  <c:v>60.266000000000005</c:v>
                </c:pt>
                <c:pt idx="1093">
                  <c:v>60.129999999999995</c:v>
                </c:pt>
                <c:pt idx="1094">
                  <c:v>60.144999999999996</c:v>
                </c:pt>
                <c:pt idx="1095">
                  <c:v>60.198000000000008</c:v>
                </c:pt>
                <c:pt idx="1096">
                  <c:v>60.138000000000005</c:v>
                </c:pt>
                <c:pt idx="1097">
                  <c:v>60.189000000000007</c:v>
                </c:pt>
                <c:pt idx="1098">
                  <c:v>60.106999999999999</c:v>
                </c:pt>
                <c:pt idx="1099">
                  <c:v>60.259</c:v>
                </c:pt>
                <c:pt idx="1100">
                  <c:v>60.156000000000006</c:v>
                </c:pt>
                <c:pt idx="1101">
                  <c:v>60.036000000000001</c:v>
                </c:pt>
                <c:pt idx="1102">
                  <c:v>60.244</c:v>
                </c:pt>
                <c:pt idx="1103">
                  <c:v>60.233999999999995</c:v>
                </c:pt>
                <c:pt idx="1104">
                  <c:v>60.114000000000004</c:v>
                </c:pt>
                <c:pt idx="1105">
                  <c:v>60.203000000000003</c:v>
                </c:pt>
                <c:pt idx="1106">
                  <c:v>59.992000000000004</c:v>
                </c:pt>
                <c:pt idx="1107">
                  <c:v>60.126000000000005</c:v>
                </c:pt>
                <c:pt idx="1108">
                  <c:v>59.945000000000007</c:v>
                </c:pt>
                <c:pt idx="1109">
                  <c:v>60.08</c:v>
                </c:pt>
                <c:pt idx="1110">
                  <c:v>60.05</c:v>
                </c:pt>
                <c:pt idx="1111">
                  <c:v>60.084999999999994</c:v>
                </c:pt>
                <c:pt idx="1112">
                  <c:v>59.962000000000003</c:v>
                </c:pt>
                <c:pt idx="1113">
                  <c:v>60.034000000000006</c:v>
                </c:pt>
                <c:pt idx="1114">
                  <c:v>60.17</c:v>
                </c:pt>
                <c:pt idx="1115">
                  <c:v>60.198000000000008</c:v>
                </c:pt>
                <c:pt idx="1116">
                  <c:v>60.159000000000006</c:v>
                </c:pt>
                <c:pt idx="1117">
                  <c:v>60.019000000000005</c:v>
                </c:pt>
                <c:pt idx="1118">
                  <c:v>60.043000000000006</c:v>
                </c:pt>
                <c:pt idx="1119">
                  <c:v>60.021000000000001</c:v>
                </c:pt>
                <c:pt idx="1120">
                  <c:v>60.073000000000008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 0.01 μM Lpg0393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Sheet1!$H$2:$H$1122</c:f>
              <c:numCache>
                <c:formatCode>General</c:formatCode>
                <c:ptCount val="1121"/>
                <c:pt idx="0">
                  <c:v>70.015000000000001</c:v>
                </c:pt>
                <c:pt idx="1">
                  <c:v>69.911000000000001</c:v>
                </c:pt>
                <c:pt idx="2">
                  <c:v>69.929999999999993</c:v>
                </c:pt>
                <c:pt idx="3">
                  <c:v>70.048999999999992</c:v>
                </c:pt>
                <c:pt idx="4">
                  <c:v>69.918999999999997</c:v>
                </c:pt>
                <c:pt idx="5">
                  <c:v>69.99199999999999</c:v>
                </c:pt>
                <c:pt idx="6">
                  <c:v>70.102999999999994</c:v>
                </c:pt>
                <c:pt idx="7">
                  <c:v>70.024000000000001</c:v>
                </c:pt>
                <c:pt idx="8">
                  <c:v>69.971999999999994</c:v>
                </c:pt>
                <c:pt idx="9">
                  <c:v>70.022999999999996</c:v>
                </c:pt>
                <c:pt idx="10">
                  <c:v>69.856999999999999</c:v>
                </c:pt>
                <c:pt idx="11">
                  <c:v>69.708999999999989</c:v>
                </c:pt>
                <c:pt idx="12">
                  <c:v>69.656999999999996</c:v>
                </c:pt>
                <c:pt idx="13">
                  <c:v>69.754999999999995</c:v>
                </c:pt>
                <c:pt idx="14">
                  <c:v>69.72999999999999</c:v>
                </c:pt>
                <c:pt idx="15">
                  <c:v>69.86399999999999</c:v>
                </c:pt>
                <c:pt idx="16">
                  <c:v>69.918999999999997</c:v>
                </c:pt>
                <c:pt idx="17">
                  <c:v>69.342999999999989</c:v>
                </c:pt>
                <c:pt idx="18">
                  <c:v>69.775999999999996</c:v>
                </c:pt>
                <c:pt idx="19">
                  <c:v>69.72999999999999</c:v>
                </c:pt>
                <c:pt idx="20">
                  <c:v>69.86999999999999</c:v>
                </c:pt>
                <c:pt idx="21">
                  <c:v>69.464999999999989</c:v>
                </c:pt>
                <c:pt idx="22">
                  <c:v>69.738</c:v>
                </c:pt>
                <c:pt idx="23">
                  <c:v>69.637999999999991</c:v>
                </c:pt>
                <c:pt idx="24">
                  <c:v>69.632999999999996</c:v>
                </c:pt>
                <c:pt idx="25">
                  <c:v>69.685999999999993</c:v>
                </c:pt>
                <c:pt idx="26">
                  <c:v>69.672999999999988</c:v>
                </c:pt>
                <c:pt idx="27">
                  <c:v>69.677999999999997</c:v>
                </c:pt>
                <c:pt idx="28">
                  <c:v>69.588999999999999</c:v>
                </c:pt>
                <c:pt idx="29">
                  <c:v>69.591999999999999</c:v>
                </c:pt>
                <c:pt idx="30">
                  <c:v>69.556999999999988</c:v>
                </c:pt>
                <c:pt idx="31">
                  <c:v>69.681999999999988</c:v>
                </c:pt>
                <c:pt idx="32">
                  <c:v>69.850999999999999</c:v>
                </c:pt>
                <c:pt idx="33">
                  <c:v>69.536000000000001</c:v>
                </c:pt>
                <c:pt idx="34">
                  <c:v>69.836999999999989</c:v>
                </c:pt>
                <c:pt idx="35">
                  <c:v>69.690999999999988</c:v>
                </c:pt>
                <c:pt idx="36">
                  <c:v>69.790999999999997</c:v>
                </c:pt>
                <c:pt idx="37">
                  <c:v>69.710999999999999</c:v>
                </c:pt>
                <c:pt idx="38">
                  <c:v>69.670999999999992</c:v>
                </c:pt>
                <c:pt idx="39">
                  <c:v>69.559999999999988</c:v>
                </c:pt>
                <c:pt idx="40">
                  <c:v>69.772999999999996</c:v>
                </c:pt>
                <c:pt idx="41">
                  <c:v>69.480999999999995</c:v>
                </c:pt>
                <c:pt idx="42">
                  <c:v>69.644999999999996</c:v>
                </c:pt>
                <c:pt idx="43">
                  <c:v>69.714999999999989</c:v>
                </c:pt>
                <c:pt idx="44">
                  <c:v>69.572999999999993</c:v>
                </c:pt>
                <c:pt idx="45">
                  <c:v>69.450999999999993</c:v>
                </c:pt>
                <c:pt idx="46">
                  <c:v>69.501999999999995</c:v>
                </c:pt>
                <c:pt idx="47">
                  <c:v>69.512</c:v>
                </c:pt>
                <c:pt idx="48">
                  <c:v>69.622</c:v>
                </c:pt>
                <c:pt idx="49">
                  <c:v>69.494</c:v>
                </c:pt>
                <c:pt idx="50">
                  <c:v>69.546999999999997</c:v>
                </c:pt>
                <c:pt idx="51">
                  <c:v>69.521999999999991</c:v>
                </c:pt>
                <c:pt idx="52">
                  <c:v>69.434999999999988</c:v>
                </c:pt>
                <c:pt idx="53">
                  <c:v>69.539999999999992</c:v>
                </c:pt>
                <c:pt idx="54">
                  <c:v>69.432999999999993</c:v>
                </c:pt>
                <c:pt idx="55">
                  <c:v>69.44</c:v>
                </c:pt>
                <c:pt idx="56">
                  <c:v>69.634999999999991</c:v>
                </c:pt>
                <c:pt idx="57">
                  <c:v>69.358999999999995</c:v>
                </c:pt>
                <c:pt idx="58">
                  <c:v>69.443999999999988</c:v>
                </c:pt>
                <c:pt idx="59">
                  <c:v>69.387</c:v>
                </c:pt>
                <c:pt idx="60">
                  <c:v>69.346999999999994</c:v>
                </c:pt>
                <c:pt idx="61">
                  <c:v>69.394999999999996</c:v>
                </c:pt>
                <c:pt idx="62">
                  <c:v>69.305999999999997</c:v>
                </c:pt>
                <c:pt idx="63">
                  <c:v>69.343999999999994</c:v>
                </c:pt>
                <c:pt idx="64">
                  <c:v>69.39</c:v>
                </c:pt>
                <c:pt idx="65">
                  <c:v>69.518999999999991</c:v>
                </c:pt>
                <c:pt idx="66">
                  <c:v>69.310999999999993</c:v>
                </c:pt>
                <c:pt idx="67">
                  <c:v>69.405000000000001</c:v>
                </c:pt>
                <c:pt idx="68">
                  <c:v>69.408999999999992</c:v>
                </c:pt>
                <c:pt idx="69">
                  <c:v>69.263999999999996</c:v>
                </c:pt>
                <c:pt idx="70">
                  <c:v>69.341999999999999</c:v>
                </c:pt>
                <c:pt idx="71">
                  <c:v>69.103999999999999</c:v>
                </c:pt>
                <c:pt idx="72">
                  <c:v>69.178999999999988</c:v>
                </c:pt>
                <c:pt idx="73">
                  <c:v>69.484999999999999</c:v>
                </c:pt>
                <c:pt idx="74">
                  <c:v>69.138999999999996</c:v>
                </c:pt>
                <c:pt idx="75">
                  <c:v>69.200999999999993</c:v>
                </c:pt>
                <c:pt idx="76">
                  <c:v>69.290999999999997</c:v>
                </c:pt>
                <c:pt idx="77">
                  <c:v>69.069999999999993</c:v>
                </c:pt>
                <c:pt idx="78">
                  <c:v>69.22999999999999</c:v>
                </c:pt>
                <c:pt idx="79">
                  <c:v>69.120999999999995</c:v>
                </c:pt>
                <c:pt idx="80">
                  <c:v>69.131999999999991</c:v>
                </c:pt>
                <c:pt idx="81">
                  <c:v>69.030999999999992</c:v>
                </c:pt>
                <c:pt idx="82">
                  <c:v>69.131</c:v>
                </c:pt>
                <c:pt idx="83">
                  <c:v>69.274000000000001</c:v>
                </c:pt>
                <c:pt idx="84">
                  <c:v>69.086999999999989</c:v>
                </c:pt>
                <c:pt idx="85">
                  <c:v>69.146999999999991</c:v>
                </c:pt>
                <c:pt idx="86">
                  <c:v>69.265999999999991</c:v>
                </c:pt>
                <c:pt idx="87">
                  <c:v>69.11999999999999</c:v>
                </c:pt>
                <c:pt idx="88">
                  <c:v>69.080999999999989</c:v>
                </c:pt>
                <c:pt idx="89">
                  <c:v>69.027000000000001</c:v>
                </c:pt>
                <c:pt idx="90">
                  <c:v>69.077999999999989</c:v>
                </c:pt>
                <c:pt idx="91">
                  <c:v>69.061999999999998</c:v>
                </c:pt>
                <c:pt idx="92">
                  <c:v>69.215999999999994</c:v>
                </c:pt>
                <c:pt idx="93">
                  <c:v>69.024000000000001</c:v>
                </c:pt>
                <c:pt idx="94">
                  <c:v>69.050999999999988</c:v>
                </c:pt>
                <c:pt idx="95">
                  <c:v>69.034999999999997</c:v>
                </c:pt>
                <c:pt idx="96">
                  <c:v>69.016999999999996</c:v>
                </c:pt>
                <c:pt idx="97">
                  <c:v>69.141999999999996</c:v>
                </c:pt>
                <c:pt idx="98">
                  <c:v>69.001999999999995</c:v>
                </c:pt>
                <c:pt idx="99">
                  <c:v>69.187999999999988</c:v>
                </c:pt>
                <c:pt idx="100">
                  <c:v>69.193999999999988</c:v>
                </c:pt>
                <c:pt idx="101">
                  <c:v>68.99799999999999</c:v>
                </c:pt>
                <c:pt idx="102">
                  <c:v>69.065999999999988</c:v>
                </c:pt>
                <c:pt idx="103">
                  <c:v>69.088999999999999</c:v>
                </c:pt>
                <c:pt idx="104">
                  <c:v>68.933999999999997</c:v>
                </c:pt>
                <c:pt idx="105">
                  <c:v>69.043999999999997</c:v>
                </c:pt>
                <c:pt idx="106">
                  <c:v>68.94</c:v>
                </c:pt>
                <c:pt idx="107">
                  <c:v>69.001999999999995</c:v>
                </c:pt>
                <c:pt idx="108">
                  <c:v>68.864999999999995</c:v>
                </c:pt>
                <c:pt idx="109">
                  <c:v>69.091999999999999</c:v>
                </c:pt>
                <c:pt idx="110">
                  <c:v>68.830999999999989</c:v>
                </c:pt>
                <c:pt idx="111">
                  <c:v>68.974999999999994</c:v>
                </c:pt>
                <c:pt idx="112">
                  <c:v>68.894999999999996</c:v>
                </c:pt>
                <c:pt idx="113">
                  <c:v>68.825999999999993</c:v>
                </c:pt>
                <c:pt idx="114">
                  <c:v>68.807999999999993</c:v>
                </c:pt>
                <c:pt idx="115">
                  <c:v>68.941999999999993</c:v>
                </c:pt>
                <c:pt idx="116">
                  <c:v>69.022999999999996</c:v>
                </c:pt>
                <c:pt idx="117">
                  <c:v>68.917999999999992</c:v>
                </c:pt>
                <c:pt idx="118">
                  <c:v>68.725999999999999</c:v>
                </c:pt>
                <c:pt idx="119">
                  <c:v>68.992999999999995</c:v>
                </c:pt>
                <c:pt idx="120">
                  <c:v>69.015999999999991</c:v>
                </c:pt>
                <c:pt idx="121">
                  <c:v>68.87299999999999</c:v>
                </c:pt>
                <c:pt idx="122">
                  <c:v>68.836999999999989</c:v>
                </c:pt>
                <c:pt idx="123">
                  <c:v>68.853999999999999</c:v>
                </c:pt>
                <c:pt idx="124">
                  <c:v>68.845999999999989</c:v>
                </c:pt>
                <c:pt idx="125">
                  <c:v>68.800999999999988</c:v>
                </c:pt>
                <c:pt idx="126">
                  <c:v>68.786999999999992</c:v>
                </c:pt>
                <c:pt idx="127">
                  <c:v>68.710999999999999</c:v>
                </c:pt>
                <c:pt idx="128">
                  <c:v>68.713999999999999</c:v>
                </c:pt>
                <c:pt idx="129">
                  <c:v>68.683999999999997</c:v>
                </c:pt>
                <c:pt idx="130">
                  <c:v>68.926999999999992</c:v>
                </c:pt>
                <c:pt idx="131">
                  <c:v>68.718999999999994</c:v>
                </c:pt>
                <c:pt idx="132">
                  <c:v>68.778999999999996</c:v>
                </c:pt>
                <c:pt idx="133">
                  <c:v>68.765000000000001</c:v>
                </c:pt>
                <c:pt idx="134">
                  <c:v>68.736999999999995</c:v>
                </c:pt>
                <c:pt idx="135">
                  <c:v>68.906999999999996</c:v>
                </c:pt>
                <c:pt idx="136">
                  <c:v>68.536000000000001</c:v>
                </c:pt>
                <c:pt idx="137">
                  <c:v>68.581999999999994</c:v>
                </c:pt>
                <c:pt idx="138">
                  <c:v>68.504999999999995</c:v>
                </c:pt>
                <c:pt idx="139">
                  <c:v>68.700999999999993</c:v>
                </c:pt>
                <c:pt idx="140">
                  <c:v>68.777000000000001</c:v>
                </c:pt>
                <c:pt idx="141">
                  <c:v>68.784999999999997</c:v>
                </c:pt>
                <c:pt idx="142">
                  <c:v>68.727999999999994</c:v>
                </c:pt>
                <c:pt idx="143">
                  <c:v>68.724999999999994</c:v>
                </c:pt>
                <c:pt idx="144">
                  <c:v>68.675999999999988</c:v>
                </c:pt>
                <c:pt idx="145">
                  <c:v>68.366</c:v>
                </c:pt>
                <c:pt idx="146">
                  <c:v>68.600999999999999</c:v>
                </c:pt>
                <c:pt idx="147">
                  <c:v>68.765999999999991</c:v>
                </c:pt>
                <c:pt idx="148">
                  <c:v>68.518000000000001</c:v>
                </c:pt>
                <c:pt idx="149">
                  <c:v>68.762999999999991</c:v>
                </c:pt>
                <c:pt idx="150">
                  <c:v>68.86699999999999</c:v>
                </c:pt>
                <c:pt idx="151">
                  <c:v>68.666999999999987</c:v>
                </c:pt>
                <c:pt idx="152">
                  <c:v>68.595999999999989</c:v>
                </c:pt>
                <c:pt idx="153">
                  <c:v>68.567999999999998</c:v>
                </c:pt>
                <c:pt idx="154">
                  <c:v>68.680999999999997</c:v>
                </c:pt>
                <c:pt idx="155">
                  <c:v>68.456999999999994</c:v>
                </c:pt>
                <c:pt idx="156">
                  <c:v>68.483999999999995</c:v>
                </c:pt>
                <c:pt idx="157">
                  <c:v>68.561999999999998</c:v>
                </c:pt>
                <c:pt idx="158">
                  <c:v>68.244</c:v>
                </c:pt>
                <c:pt idx="159">
                  <c:v>68.152000000000001</c:v>
                </c:pt>
                <c:pt idx="160">
                  <c:v>68.507999999999996</c:v>
                </c:pt>
                <c:pt idx="161">
                  <c:v>68.318999999999988</c:v>
                </c:pt>
                <c:pt idx="162">
                  <c:v>68.416999999999987</c:v>
                </c:pt>
                <c:pt idx="163">
                  <c:v>68.533000000000001</c:v>
                </c:pt>
                <c:pt idx="164">
                  <c:v>68.294999999999987</c:v>
                </c:pt>
                <c:pt idx="165">
                  <c:v>68.3</c:v>
                </c:pt>
                <c:pt idx="166">
                  <c:v>68.339999999999989</c:v>
                </c:pt>
                <c:pt idx="167">
                  <c:v>68.295999999999992</c:v>
                </c:pt>
                <c:pt idx="168">
                  <c:v>68.34899999999999</c:v>
                </c:pt>
                <c:pt idx="169">
                  <c:v>68.411999999999992</c:v>
                </c:pt>
                <c:pt idx="170">
                  <c:v>68.286999999999992</c:v>
                </c:pt>
                <c:pt idx="171">
                  <c:v>68.253</c:v>
                </c:pt>
                <c:pt idx="172">
                  <c:v>68.457999999999998</c:v>
                </c:pt>
                <c:pt idx="173">
                  <c:v>68.292999999999992</c:v>
                </c:pt>
                <c:pt idx="174">
                  <c:v>68.438999999999993</c:v>
                </c:pt>
                <c:pt idx="175">
                  <c:v>68.400999999999996</c:v>
                </c:pt>
                <c:pt idx="176">
                  <c:v>68.228999999999999</c:v>
                </c:pt>
                <c:pt idx="177">
                  <c:v>68.281999999999996</c:v>
                </c:pt>
                <c:pt idx="178">
                  <c:v>68.25</c:v>
                </c:pt>
                <c:pt idx="179">
                  <c:v>68.478999999999999</c:v>
                </c:pt>
                <c:pt idx="180">
                  <c:v>68.27</c:v>
                </c:pt>
                <c:pt idx="181">
                  <c:v>68.187999999999988</c:v>
                </c:pt>
                <c:pt idx="182">
                  <c:v>68.146999999999991</c:v>
                </c:pt>
                <c:pt idx="183">
                  <c:v>68.176999999999992</c:v>
                </c:pt>
                <c:pt idx="184">
                  <c:v>68.039999999999992</c:v>
                </c:pt>
                <c:pt idx="185">
                  <c:v>68.367999999999995</c:v>
                </c:pt>
                <c:pt idx="186">
                  <c:v>68.182999999999993</c:v>
                </c:pt>
                <c:pt idx="187">
                  <c:v>68.23899999999999</c:v>
                </c:pt>
                <c:pt idx="188">
                  <c:v>68.111999999999995</c:v>
                </c:pt>
                <c:pt idx="189">
                  <c:v>68.330999999999989</c:v>
                </c:pt>
                <c:pt idx="190">
                  <c:v>68.143999999999991</c:v>
                </c:pt>
                <c:pt idx="191">
                  <c:v>68.197999999999993</c:v>
                </c:pt>
                <c:pt idx="192">
                  <c:v>68.146000000000001</c:v>
                </c:pt>
                <c:pt idx="193">
                  <c:v>68.100999999999999</c:v>
                </c:pt>
                <c:pt idx="194">
                  <c:v>68.143999999999991</c:v>
                </c:pt>
                <c:pt idx="195">
                  <c:v>67.932999999999993</c:v>
                </c:pt>
                <c:pt idx="196">
                  <c:v>68.111999999999995</c:v>
                </c:pt>
                <c:pt idx="197">
                  <c:v>68.097999999999999</c:v>
                </c:pt>
                <c:pt idx="198">
                  <c:v>68.059999999999988</c:v>
                </c:pt>
                <c:pt idx="199">
                  <c:v>68.03</c:v>
                </c:pt>
                <c:pt idx="200">
                  <c:v>68.027000000000001</c:v>
                </c:pt>
                <c:pt idx="201">
                  <c:v>68.096999999999994</c:v>
                </c:pt>
                <c:pt idx="202">
                  <c:v>68.056999999999988</c:v>
                </c:pt>
                <c:pt idx="203">
                  <c:v>68.106999999999999</c:v>
                </c:pt>
                <c:pt idx="204">
                  <c:v>67.834999999999994</c:v>
                </c:pt>
                <c:pt idx="205">
                  <c:v>67.964999999999989</c:v>
                </c:pt>
                <c:pt idx="206">
                  <c:v>67.988</c:v>
                </c:pt>
                <c:pt idx="207">
                  <c:v>67.86399999999999</c:v>
                </c:pt>
                <c:pt idx="208">
                  <c:v>68.018000000000001</c:v>
                </c:pt>
                <c:pt idx="209">
                  <c:v>67.946999999999989</c:v>
                </c:pt>
                <c:pt idx="210">
                  <c:v>67.847999999999999</c:v>
                </c:pt>
                <c:pt idx="211">
                  <c:v>68.000999999999991</c:v>
                </c:pt>
                <c:pt idx="212">
                  <c:v>67.94</c:v>
                </c:pt>
                <c:pt idx="213">
                  <c:v>67.978999999999999</c:v>
                </c:pt>
                <c:pt idx="214">
                  <c:v>67.86</c:v>
                </c:pt>
                <c:pt idx="215">
                  <c:v>67.91</c:v>
                </c:pt>
                <c:pt idx="216">
                  <c:v>68.060999999999993</c:v>
                </c:pt>
                <c:pt idx="217">
                  <c:v>67.897999999999996</c:v>
                </c:pt>
                <c:pt idx="218">
                  <c:v>67.832999999999998</c:v>
                </c:pt>
                <c:pt idx="219">
                  <c:v>67.768999999999991</c:v>
                </c:pt>
                <c:pt idx="220">
                  <c:v>68.003999999999991</c:v>
                </c:pt>
                <c:pt idx="221">
                  <c:v>67.864999999999995</c:v>
                </c:pt>
                <c:pt idx="222">
                  <c:v>67.710999999999999</c:v>
                </c:pt>
                <c:pt idx="223">
                  <c:v>67.809999999999988</c:v>
                </c:pt>
                <c:pt idx="224">
                  <c:v>67.965999999999994</c:v>
                </c:pt>
                <c:pt idx="225">
                  <c:v>67.722999999999999</c:v>
                </c:pt>
                <c:pt idx="226">
                  <c:v>67.810999999999993</c:v>
                </c:pt>
                <c:pt idx="227">
                  <c:v>67.88</c:v>
                </c:pt>
                <c:pt idx="228">
                  <c:v>67.706999999999994</c:v>
                </c:pt>
                <c:pt idx="229">
                  <c:v>67.771999999999991</c:v>
                </c:pt>
                <c:pt idx="230">
                  <c:v>67.766999999999996</c:v>
                </c:pt>
                <c:pt idx="231">
                  <c:v>67.600999999999999</c:v>
                </c:pt>
                <c:pt idx="232">
                  <c:v>67.757999999999996</c:v>
                </c:pt>
                <c:pt idx="233">
                  <c:v>67.774000000000001</c:v>
                </c:pt>
                <c:pt idx="234">
                  <c:v>67.647999999999996</c:v>
                </c:pt>
                <c:pt idx="235">
                  <c:v>67.72</c:v>
                </c:pt>
                <c:pt idx="236">
                  <c:v>67.671999999999997</c:v>
                </c:pt>
                <c:pt idx="237">
                  <c:v>67.768000000000001</c:v>
                </c:pt>
                <c:pt idx="238">
                  <c:v>67.658000000000001</c:v>
                </c:pt>
                <c:pt idx="239">
                  <c:v>67.580999999999989</c:v>
                </c:pt>
                <c:pt idx="240">
                  <c:v>67.728999999999999</c:v>
                </c:pt>
                <c:pt idx="241">
                  <c:v>67.759999999999991</c:v>
                </c:pt>
                <c:pt idx="242">
                  <c:v>67.596999999999994</c:v>
                </c:pt>
                <c:pt idx="243">
                  <c:v>67.699999999999989</c:v>
                </c:pt>
                <c:pt idx="244">
                  <c:v>67.637999999999991</c:v>
                </c:pt>
                <c:pt idx="245">
                  <c:v>67.711999999999989</c:v>
                </c:pt>
                <c:pt idx="246">
                  <c:v>67.711999999999989</c:v>
                </c:pt>
                <c:pt idx="247">
                  <c:v>67.676999999999992</c:v>
                </c:pt>
                <c:pt idx="248">
                  <c:v>67.561999999999998</c:v>
                </c:pt>
                <c:pt idx="249">
                  <c:v>67.587999999999994</c:v>
                </c:pt>
                <c:pt idx="250">
                  <c:v>67.638999999999996</c:v>
                </c:pt>
                <c:pt idx="251">
                  <c:v>67.628</c:v>
                </c:pt>
                <c:pt idx="252">
                  <c:v>67.593999999999994</c:v>
                </c:pt>
                <c:pt idx="253">
                  <c:v>67.613</c:v>
                </c:pt>
                <c:pt idx="254">
                  <c:v>67.687999999999988</c:v>
                </c:pt>
                <c:pt idx="255">
                  <c:v>67.521999999999991</c:v>
                </c:pt>
                <c:pt idx="256">
                  <c:v>67.48299999999999</c:v>
                </c:pt>
                <c:pt idx="257">
                  <c:v>67.52</c:v>
                </c:pt>
                <c:pt idx="258">
                  <c:v>67.602999999999994</c:v>
                </c:pt>
                <c:pt idx="259">
                  <c:v>67.571999999999989</c:v>
                </c:pt>
                <c:pt idx="260">
                  <c:v>67.512</c:v>
                </c:pt>
                <c:pt idx="261">
                  <c:v>67.577999999999989</c:v>
                </c:pt>
                <c:pt idx="262">
                  <c:v>67.453999999999994</c:v>
                </c:pt>
                <c:pt idx="263">
                  <c:v>67.446999999999989</c:v>
                </c:pt>
                <c:pt idx="264">
                  <c:v>67.332999999999998</c:v>
                </c:pt>
                <c:pt idx="265">
                  <c:v>67.48899999999999</c:v>
                </c:pt>
                <c:pt idx="266">
                  <c:v>67.414999999999992</c:v>
                </c:pt>
                <c:pt idx="267">
                  <c:v>67.412999999999997</c:v>
                </c:pt>
                <c:pt idx="268">
                  <c:v>67.426999999999992</c:v>
                </c:pt>
                <c:pt idx="269">
                  <c:v>67.417999999999992</c:v>
                </c:pt>
                <c:pt idx="270">
                  <c:v>67.470999999999989</c:v>
                </c:pt>
                <c:pt idx="271">
                  <c:v>67.433999999999997</c:v>
                </c:pt>
                <c:pt idx="272">
                  <c:v>67.528999999999996</c:v>
                </c:pt>
                <c:pt idx="273">
                  <c:v>67.5</c:v>
                </c:pt>
                <c:pt idx="274">
                  <c:v>67.48599999999999</c:v>
                </c:pt>
                <c:pt idx="275">
                  <c:v>67.460999999999999</c:v>
                </c:pt>
                <c:pt idx="276">
                  <c:v>67.345999999999989</c:v>
                </c:pt>
                <c:pt idx="277">
                  <c:v>67.271000000000001</c:v>
                </c:pt>
                <c:pt idx="278">
                  <c:v>67.369</c:v>
                </c:pt>
                <c:pt idx="279">
                  <c:v>67.321999999999989</c:v>
                </c:pt>
                <c:pt idx="280">
                  <c:v>67.322999999999993</c:v>
                </c:pt>
                <c:pt idx="281">
                  <c:v>67.397999999999996</c:v>
                </c:pt>
                <c:pt idx="282">
                  <c:v>67.277000000000001</c:v>
                </c:pt>
                <c:pt idx="283">
                  <c:v>67.338999999999999</c:v>
                </c:pt>
                <c:pt idx="284">
                  <c:v>67.283999999999992</c:v>
                </c:pt>
                <c:pt idx="285">
                  <c:v>67.435999999999993</c:v>
                </c:pt>
                <c:pt idx="286">
                  <c:v>67.245999999999995</c:v>
                </c:pt>
                <c:pt idx="287">
                  <c:v>67.187999999999988</c:v>
                </c:pt>
                <c:pt idx="288">
                  <c:v>67.326999999999998</c:v>
                </c:pt>
                <c:pt idx="289">
                  <c:v>67.230999999999995</c:v>
                </c:pt>
                <c:pt idx="290">
                  <c:v>67.23899999999999</c:v>
                </c:pt>
                <c:pt idx="291">
                  <c:v>67.10199999999999</c:v>
                </c:pt>
                <c:pt idx="292">
                  <c:v>67.328999999999994</c:v>
                </c:pt>
                <c:pt idx="293">
                  <c:v>67.171999999999997</c:v>
                </c:pt>
                <c:pt idx="294">
                  <c:v>67.283000000000001</c:v>
                </c:pt>
                <c:pt idx="295">
                  <c:v>67.286999999999992</c:v>
                </c:pt>
                <c:pt idx="296">
                  <c:v>67.16</c:v>
                </c:pt>
                <c:pt idx="297">
                  <c:v>67.218999999999994</c:v>
                </c:pt>
                <c:pt idx="298">
                  <c:v>67.11399999999999</c:v>
                </c:pt>
                <c:pt idx="299">
                  <c:v>67.338999999999999</c:v>
                </c:pt>
                <c:pt idx="300">
                  <c:v>66.998000000000005</c:v>
                </c:pt>
                <c:pt idx="301">
                  <c:v>66.998999999999995</c:v>
                </c:pt>
                <c:pt idx="302">
                  <c:v>67.140999999999991</c:v>
                </c:pt>
                <c:pt idx="303">
                  <c:v>67.181999999999988</c:v>
                </c:pt>
                <c:pt idx="304">
                  <c:v>67.305999999999997</c:v>
                </c:pt>
                <c:pt idx="305">
                  <c:v>67.224999999999994</c:v>
                </c:pt>
                <c:pt idx="306">
                  <c:v>67.161000000000001</c:v>
                </c:pt>
                <c:pt idx="307">
                  <c:v>67.239999999999995</c:v>
                </c:pt>
                <c:pt idx="308">
                  <c:v>67.220999999999989</c:v>
                </c:pt>
                <c:pt idx="309">
                  <c:v>67.208999999999989</c:v>
                </c:pt>
                <c:pt idx="310">
                  <c:v>67.144999999999996</c:v>
                </c:pt>
                <c:pt idx="311">
                  <c:v>67.179999999999993</c:v>
                </c:pt>
                <c:pt idx="312">
                  <c:v>67.125999999999991</c:v>
                </c:pt>
                <c:pt idx="313">
                  <c:v>67.197999999999993</c:v>
                </c:pt>
                <c:pt idx="314">
                  <c:v>67.069999999999993</c:v>
                </c:pt>
                <c:pt idx="315">
                  <c:v>67.060999999999993</c:v>
                </c:pt>
                <c:pt idx="316">
                  <c:v>66.965000000000003</c:v>
                </c:pt>
                <c:pt idx="317">
                  <c:v>66.879000000000005</c:v>
                </c:pt>
                <c:pt idx="318">
                  <c:v>67.082999999999998</c:v>
                </c:pt>
                <c:pt idx="319">
                  <c:v>66.984999999999999</c:v>
                </c:pt>
                <c:pt idx="320">
                  <c:v>67.09</c:v>
                </c:pt>
                <c:pt idx="321">
                  <c:v>66.986000000000004</c:v>
                </c:pt>
                <c:pt idx="322">
                  <c:v>66.819999999999993</c:v>
                </c:pt>
                <c:pt idx="323">
                  <c:v>66.873999999999995</c:v>
                </c:pt>
                <c:pt idx="324">
                  <c:v>66.971999999999994</c:v>
                </c:pt>
                <c:pt idx="325">
                  <c:v>67.123999999999995</c:v>
                </c:pt>
                <c:pt idx="326">
                  <c:v>67.105999999999995</c:v>
                </c:pt>
                <c:pt idx="327">
                  <c:v>67.009999999999991</c:v>
                </c:pt>
                <c:pt idx="328">
                  <c:v>66.992000000000004</c:v>
                </c:pt>
                <c:pt idx="329">
                  <c:v>66.826999999999998</c:v>
                </c:pt>
                <c:pt idx="330">
                  <c:v>66.936999999999998</c:v>
                </c:pt>
                <c:pt idx="331">
                  <c:v>66.962000000000003</c:v>
                </c:pt>
                <c:pt idx="332">
                  <c:v>67.11099999999999</c:v>
                </c:pt>
                <c:pt idx="333">
                  <c:v>67.030999999999992</c:v>
                </c:pt>
                <c:pt idx="334">
                  <c:v>66.864999999999995</c:v>
                </c:pt>
                <c:pt idx="335">
                  <c:v>66.819000000000003</c:v>
                </c:pt>
                <c:pt idx="336">
                  <c:v>67.013999999999996</c:v>
                </c:pt>
                <c:pt idx="337">
                  <c:v>66.884</c:v>
                </c:pt>
                <c:pt idx="338">
                  <c:v>66.887</c:v>
                </c:pt>
                <c:pt idx="339">
                  <c:v>66.935000000000002</c:v>
                </c:pt>
                <c:pt idx="340">
                  <c:v>66.875</c:v>
                </c:pt>
                <c:pt idx="341">
                  <c:v>66.885999999999996</c:v>
                </c:pt>
                <c:pt idx="342">
                  <c:v>66.861999999999995</c:v>
                </c:pt>
                <c:pt idx="343">
                  <c:v>66.876000000000005</c:v>
                </c:pt>
                <c:pt idx="344">
                  <c:v>66.933999999999997</c:v>
                </c:pt>
                <c:pt idx="345">
                  <c:v>66.855000000000004</c:v>
                </c:pt>
                <c:pt idx="346">
                  <c:v>67.036999999999992</c:v>
                </c:pt>
                <c:pt idx="347">
                  <c:v>66.692999999999998</c:v>
                </c:pt>
                <c:pt idx="348">
                  <c:v>66.906999999999996</c:v>
                </c:pt>
                <c:pt idx="349">
                  <c:v>66.930999999999997</c:v>
                </c:pt>
                <c:pt idx="350">
                  <c:v>66.977999999999994</c:v>
                </c:pt>
                <c:pt idx="351">
                  <c:v>66.95</c:v>
                </c:pt>
                <c:pt idx="352">
                  <c:v>66.805999999999997</c:v>
                </c:pt>
                <c:pt idx="353">
                  <c:v>66.680999999999997</c:v>
                </c:pt>
                <c:pt idx="354">
                  <c:v>66.816999999999993</c:v>
                </c:pt>
                <c:pt idx="355">
                  <c:v>66.807999999999993</c:v>
                </c:pt>
                <c:pt idx="356">
                  <c:v>66.783999999999992</c:v>
                </c:pt>
                <c:pt idx="357">
                  <c:v>66.823999999999998</c:v>
                </c:pt>
                <c:pt idx="358">
                  <c:v>66.754999999999995</c:v>
                </c:pt>
                <c:pt idx="359">
                  <c:v>66.878</c:v>
                </c:pt>
                <c:pt idx="360">
                  <c:v>66.756</c:v>
                </c:pt>
                <c:pt idx="361">
                  <c:v>66.600999999999999</c:v>
                </c:pt>
                <c:pt idx="362">
                  <c:v>66.745000000000005</c:v>
                </c:pt>
                <c:pt idx="363">
                  <c:v>66.686999999999998</c:v>
                </c:pt>
                <c:pt idx="364">
                  <c:v>66.820999999999998</c:v>
                </c:pt>
                <c:pt idx="365">
                  <c:v>66.685999999999993</c:v>
                </c:pt>
                <c:pt idx="366">
                  <c:v>66.72</c:v>
                </c:pt>
                <c:pt idx="367">
                  <c:v>66.706000000000003</c:v>
                </c:pt>
                <c:pt idx="368">
                  <c:v>66.722999999999999</c:v>
                </c:pt>
                <c:pt idx="369">
                  <c:v>66.584000000000003</c:v>
                </c:pt>
                <c:pt idx="370">
                  <c:v>66.703999999999994</c:v>
                </c:pt>
                <c:pt idx="371">
                  <c:v>66.646999999999991</c:v>
                </c:pt>
                <c:pt idx="372">
                  <c:v>66.655999999999992</c:v>
                </c:pt>
                <c:pt idx="373">
                  <c:v>66.667999999999992</c:v>
                </c:pt>
                <c:pt idx="374">
                  <c:v>66.515999999999991</c:v>
                </c:pt>
                <c:pt idx="375">
                  <c:v>66.608000000000004</c:v>
                </c:pt>
                <c:pt idx="376">
                  <c:v>66.619</c:v>
                </c:pt>
                <c:pt idx="377">
                  <c:v>66.629000000000005</c:v>
                </c:pt>
                <c:pt idx="378">
                  <c:v>66.594999999999999</c:v>
                </c:pt>
                <c:pt idx="379">
                  <c:v>66.643999999999991</c:v>
                </c:pt>
                <c:pt idx="380">
                  <c:v>66.685999999999993</c:v>
                </c:pt>
                <c:pt idx="381">
                  <c:v>66.718999999999994</c:v>
                </c:pt>
                <c:pt idx="382">
                  <c:v>66.649000000000001</c:v>
                </c:pt>
                <c:pt idx="383">
                  <c:v>66.453000000000003</c:v>
                </c:pt>
                <c:pt idx="384">
                  <c:v>66.635999999999996</c:v>
                </c:pt>
                <c:pt idx="385">
                  <c:v>66.364999999999995</c:v>
                </c:pt>
                <c:pt idx="386">
                  <c:v>66.492999999999995</c:v>
                </c:pt>
                <c:pt idx="387">
                  <c:v>66.67</c:v>
                </c:pt>
                <c:pt idx="388">
                  <c:v>66.474000000000004</c:v>
                </c:pt>
                <c:pt idx="389">
                  <c:v>66.501999999999995</c:v>
                </c:pt>
                <c:pt idx="390">
                  <c:v>66.667999999999992</c:v>
                </c:pt>
                <c:pt idx="391">
                  <c:v>66.569999999999993</c:v>
                </c:pt>
                <c:pt idx="392">
                  <c:v>66.52</c:v>
                </c:pt>
                <c:pt idx="393">
                  <c:v>66.475999999999999</c:v>
                </c:pt>
                <c:pt idx="394">
                  <c:v>66.48</c:v>
                </c:pt>
                <c:pt idx="395">
                  <c:v>66.606999999999999</c:v>
                </c:pt>
                <c:pt idx="396">
                  <c:v>66.585999999999999</c:v>
                </c:pt>
                <c:pt idx="397">
                  <c:v>66.271000000000001</c:v>
                </c:pt>
                <c:pt idx="398">
                  <c:v>66.254000000000005</c:v>
                </c:pt>
                <c:pt idx="399">
                  <c:v>66.361000000000004</c:v>
                </c:pt>
                <c:pt idx="400">
                  <c:v>66.626999999999995</c:v>
                </c:pt>
                <c:pt idx="401">
                  <c:v>66.536999999999992</c:v>
                </c:pt>
                <c:pt idx="402">
                  <c:v>66.543999999999997</c:v>
                </c:pt>
                <c:pt idx="403">
                  <c:v>66.337000000000003</c:v>
                </c:pt>
                <c:pt idx="404">
                  <c:v>66.406999999999996</c:v>
                </c:pt>
                <c:pt idx="405">
                  <c:v>66.471000000000004</c:v>
                </c:pt>
                <c:pt idx="406">
                  <c:v>66.501000000000005</c:v>
                </c:pt>
                <c:pt idx="407">
                  <c:v>66.272999999999996</c:v>
                </c:pt>
                <c:pt idx="408">
                  <c:v>66.204999999999998</c:v>
                </c:pt>
                <c:pt idx="409">
                  <c:v>66.52</c:v>
                </c:pt>
                <c:pt idx="410">
                  <c:v>66.274000000000001</c:v>
                </c:pt>
                <c:pt idx="411">
                  <c:v>66.524999999999991</c:v>
                </c:pt>
                <c:pt idx="412">
                  <c:v>66.402000000000001</c:v>
                </c:pt>
                <c:pt idx="413">
                  <c:v>66.459999999999994</c:v>
                </c:pt>
                <c:pt idx="414">
                  <c:v>66.346999999999994</c:v>
                </c:pt>
                <c:pt idx="415">
                  <c:v>66.444999999999993</c:v>
                </c:pt>
                <c:pt idx="416">
                  <c:v>66.387</c:v>
                </c:pt>
                <c:pt idx="417">
                  <c:v>66.408999999999992</c:v>
                </c:pt>
                <c:pt idx="418">
                  <c:v>66.271000000000001</c:v>
                </c:pt>
                <c:pt idx="419">
                  <c:v>66.417999999999992</c:v>
                </c:pt>
                <c:pt idx="420">
                  <c:v>66.328999999999994</c:v>
                </c:pt>
                <c:pt idx="421">
                  <c:v>66.284999999999997</c:v>
                </c:pt>
                <c:pt idx="422">
                  <c:v>66.323999999999998</c:v>
                </c:pt>
                <c:pt idx="423">
                  <c:v>66.399000000000001</c:v>
                </c:pt>
                <c:pt idx="424">
                  <c:v>66.188000000000002</c:v>
                </c:pt>
                <c:pt idx="425">
                  <c:v>66.286000000000001</c:v>
                </c:pt>
                <c:pt idx="426">
                  <c:v>66.221999999999994</c:v>
                </c:pt>
                <c:pt idx="427">
                  <c:v>66.304000000000002</c:v>
                </c:pt>
                <c:pt idx="428">
                  <c:v>66.206999999999994</c:v>
                </c:pt>
                <c:pt idx="429">
                  <c:v>66.227999999999994</c:v>
                </c:pt>
                <c:pt idx="430">
                  <c:v>66.143000000000001</c:v>
                </c:pt>
                <c:pt idx="431">
                  <c:v>66.251999999999995</c:v>
                </c:pt>
                <c:pt idx="432">
                  <c:v>66.016999999999996</c:v>
                </c:pt>
                <c:pt idx="433">
                  <c:v>66.179000000000002</c:v>
                </c:pt>
                <c:pt idx="434">
                  <c:v>66.191999999999993</c:v>
                </c:pt>
                <c:pt idx="435">
                  <c:v>66.298000000000002</c:v>
                </c:pt>
                <c:pt idx="436">
                  <c:v>66.207999999999998</c:v>
                </c:pt>
                <c:pt idx="437">
                  <c:v>66.097999999999999</c:v>
                </c:pt>
                <c:pt idx="438">
                  <c:v>65.956000000000003</c:v>
                </c:pt>
                <c:pt idx="439">
                  <c:v>66.039000000000001</c:v>
                </c:pt>
                <c:pt idx="440">
                  <c:v>66.146999999999991</c:v>
                </c:pt>
                <c:pt idx="441">
                  <c:v>66.387</c:v>
                </c:pt>
                <c:pt idx="442">
                  <c:v>66.257999999999996</c:v>
                </c:pt>
                <c:pt idx="443">
                  <c:v>66.275999999999996</c:v>
                </c:pt>
                <c:pt idx="444">
                  <c:v>66.16</c:v>
                </c:pt>
                <c:pt idx="445">
                  <c:v>66.111999999999995</c:v>
                </c:pt>
                <c:pt idx="446">
                  <c:v>66.152000000000001</c:v>
                </c:pt>
                <c:pt idx="447">
                  <c:v>66.161000000000001</c:v>
                </c:pt>
                <c:pt idx="448">
                  <c:v>66.102999999999994</c:v>
                </c:pt>
                <c:pt idx="449">
                  <c:v>66.224000000000004</c:v>
                </c:pt>
                <c:pt idx="450">
                  <c:v>66.179000000000002</c:v>
                </c:pt>
                <c:pt idx="451">
                  <c:v>66.076999999999998</c:v>
                </c:pt>
                <c:pt idx="452">
                  <c:v>65.92</c:v>
                </c:pt>
                <c:pt idx="453">
                  <c:v>66.099999999999994</c:v>
                </c:pt>
                <c:pt idx="454">
                  <c:v>66.180999999999997</c:v>
                </c:pt>
                <c:pt idx="455">
                  <c:v>66.015999999999991</c:v>
                </c:pt>
                <c:pt idx="456">
                  <c:v>66.070999999999998</c:v>
                </c:pt>
                <c:pt idx="457">
                  <c:v>66.185999999999993</c:v>
                </c:pt>
                <c:pt idx="458">
                  <c:v>66.149000000000001</c:v>
                </c:pt>
                <c:pt idx="459">
                  <c:v>65.980999999999995</c:v>
                </c:pt>
                <c:pt idx="460">
                  <c:v>66.177999999999997</c:v>
                </c:pt>
                <c:pt idx="461">
                  <c:v>65.978999999999999</c:v>
                </c:pt>
                <c:pt idx="462">
                  <c:v>66.030999999999992</c:v>
                </c:pt>
                <c:pt idx="463">
                  <c:v>66.060999999999993</c:v>
                </c:pt>
                <c:pt idx="464">
                  <c:v>65.983999999999995</c:v>
                </c:pt>
                <c:pt idx="465">
                  <c:v>65.978999999999999</c:v>
                </c:pt>
                <c:pt idx="466">
                  <c:v>66.036000000000001</c:v>
                </c:pt>
                <c:pt idx="467">
                  <c:v>66.146999999999991</c:v>
                </c:pt>
                <c:pt idx="468">
                  <c:v>66.006999999999991</c:v>
                </c:pt>
                <c:pt idx="469">
                  <c:v>66.066999999999993</c:v>
                </c:pt>
                <c:pt idx="470">
                  <c:v>65.902999999999992</c:v>
                </c:pt>
                <c:pt idx="471">
                  <c:v>66.087000000000003</c:v>
                </c:pt>
                <c:pt idx="472">
                  <c:v>66.051000000000002</c:v>
                </c:pt>
                <c:pt idx="473">
                  <c:v>66.116</c:v>
                </c:pt>
                <c:pt idx="474">
                  <c:v>66.082999999999998</c:v>
                </c:pt>
                <c:pt idx="475">
                  <c:v>65.965999999999994</c:v>
                </c:pt>
                <c:pt idx="476">
                  <c:v>65.849000000000004</c:v>
                </c:pt>
                <c:pt idx="477">
                  <c:v>65.950999999999993</c:v>
                </c:pt>
                <c:pt idx="478">
                  <c:v>65.899000000000001</c:v>
                </c:pt>
                <c:pt idx="479">
                  <c:v>65.977000000000004</c:v>
                </c:pt>
                <c:pt idx="480">
                  <c:v>66.022999999999996</c:v>
                </c:pt>
                <c:pt idx="481">
                  <c:v>65.912999999999997</c:v>
                </c:pt>
                <c:pt idx="482">
                  <c:v>65.804000000000002</c:v>
                </c:pt>
                <c:pt idx="483">
                  <c:v>66.094999999999999</c:v>
                </c:pt>
                <c:pt idx="484">
                  <c:v>65.84</c:v>
                </c:pt>
                <c:pt idx="485">
                  <c:v>65.959999999999994</c:v>
                </c:pt>
                <c:pt idx="486">
                  <c:v>65.780999999999992</c:v>
                </c:pt>
                <c:pt idx="487">
                  <c:v>65.926000000000002</c:v>
                </c:pt>
                <c:pt idx="488">
                  <c:v>65.819999999999993</c:v>
                </c:pt>
                <c:pt idx="489">
                  <c:v>65.863</c:v>
                </c:pt>
                <c:pt idx="490">
                  <c:v>65.914999999999992</c:v>
                </c:pt>
                <c:pt idx="491">
                  <c:v>65.762</c:v>
                </c:pt>
                <c:pt idx="492">
                  <c:v>65.992000000000004</c:v>
                </c:pt>
                <c:pt idx="493">
                  <c:v>65.929000000000002</c:v>
                </c:pt>
                <c:pt idx="494">
                  <c:v>65.78</c:v>
                </c:pt>
                <c:pt idx="495">
                  <c:v>65.92</c:v>
                </c:pt>
                <c:pt idx="496">
                  <c:v>65.902999999999992</c:v>
                </c:pt>
                <c:pt idx="497">
                  <c:v>65.756999999999991</c:v>
                </c:pt>
                <c:pt idx="498">
                  <c:v>65.72</c:v>
                </c:pt>
                <c:pt idx="499">
                  <c:v>65.647999999999996</c:v>
                </c:pt>
                <c:pt idx="500">
                  <c:v>65.834999999999994</c:v>
                </c:pt>
                <c:pt idx="501">
                  <c:v>65.703999999999994</c:v>
                </c:pt>
                <c:pt idx="502">
                  <c:v>65.783999999999992</c:v>
                </c:pt>
                <c:pt idx="503">
                  <c:v>65.697999999999993</c:v>
                </c:pt>
                <c:pt idx="504">
                  <c:v>65.757999999999996</c:v>
                </c:pt>
                <c:pt idx="505">
                  <c:v>65.873000000000005</c:v>
                </c:pt>
                <c:pt idx="506">
                  <c:v>65.673999999999992</c:v>
                </c:pt>
                <c:pt idx="507">
                  <c:v>65.765000000000001</c:v>
                </c:pt>
                <c:pt idx="508">
                  <c:v>65.581000000000003</c:v>
                </c:pt>
                <c:pt idx="509">
                  <c:v>65.628</c:v>
                </c:pt>
                <c:pt idx="510">
                  <c:v>65.45</c:v>
                </c:pt>
                <c:pt idx="511">
                  <c:v>65.665999999999997</c:v>
                </c:pt>
                <c:pt idx="512">
                  <c:v>65.807000000000002</c:v>
                </c:pt>
                <c:pt idx="513">
                  <c:v>65.798999999999992</c:v>
                </c:pt>
                <c:pt idx="514">
                  <c:v>65.7</c:v>
                </c:pt>
                <c:pt idx="515">
                  <c:v>65.784999999999997</c:v>
                </c:pt>
                <c:pt idx="516">
                  <c:v>65.789000000000001</c:v>
                </c:pt>
                <c:pt idx="517">
                  <c:v>65.781999999999996</c:v>
                </c:pt>
                <c:pt idx="518">
                  <c:v>65.576999999999998</c:v>
                </c:pt>
                <c:pt idx="519">
                  <c:v>65.652000000000001</c:v>
                </c:pt>
                <c:pt idx="520">
                  <c:v>65.956999999999994</c:v>
                </c:pt>
                <c:pt idx="521">
                  <c:v>65.694000000000003</c:v>
                </c:pt>
                <c:pt idx="522">
                  <c:v>65.792000000000002</c:v>
                </c:pt>
                <c:pt idx="523">
                  <c:v>65.631999999999991</c:v>
                </c:pt>
                <c:pt idx="524">
                  <c:v>65.688000000000002</c:v>
                </c:pt>
                <c:pt idx="525">
                  <c:v>65.64</c:v>
                </c:pt>
                <c:pt idx="526">
                  <c:v>65.703000000000003</c:v>
                </c:pt>
                <c:pt idx="527">
                  <c:v>65.646999999999991</c:v>
                </c:pt>
                <c:pt idx="528">
                  <c:v>65.480999999999995</c:v>
                </c:pt>
                <c:pt idx="529">
                  <c:v>65.605000000000004</c:v>
                </c:pt>
                <c:pt idx="530">
                  <c:v>65.619</c:v>
                </c:pt>
                <c:pt idx="531">
                  <c:v>65.66</c:v>
                </c:pt>
                <c:pt idx="532">
                  <c:v>65.832999999999998</c:v>
                </c:pt>
                <c:pt idx="533">
                  <c:v>65.557999999999993</c:v>
                </c:pt>
                <c:pt idx="534">
                  <c:v>65.599999999999994</c:v>
                </c:pt>
                <c:pt idx="535">
                  <c:v>65.706999999999994</c:v>
                </c:pt>
                <c:pt idx="536">
                  <c:v>65.646999999999991</c:v>
                </c:pt>
                <c:pt idx="537">
                  <c:v>65.742000000000004</c:v>
                </c:pt>
                <c:pt idx="538">
                  <c:v>65.650999999999996</c:v>
                </c:pt>
                <c:pt idx="539">
                  <c:v>65.510999999999996</c:v>
                </c:pt>
                <c:pt idx="540">
                  <c:v>65.460999999999999</c:v>
                </c:pt>
                <c:pt idx="541">
                  <c:v>65.661000000000001</c:v>
                </c:pt>
                <c:pt idx="542">
                  <c:v>65.685999999999993</c:v>
                </c:pt>
                <c:pt idx="543">
                  <c:v>65.962999999999994</c:v>
                </c:pt>
                <c:pt idx="544">
                  <c:v>65.775999999999996</c:v>
                </c:pt>
                <c:pt idx="545">
                  <c:v>65.748000000000005</c:v>
                </c:pt>
                <c:pt idx="546">
                  <c:v>65.811999999999998</c:v>
                </c:pt>
                <c:pt idx="547">
                  <c:v>65.661999999999992</c:v>
                </c:pt>
                <c:pt idx="548">
                  <c:v>65.646000000000001</c:v>
                </c:pt>
                <c:pt idx="549">
                  <c:v>65.777000000000001</c:v>
                </c:pt>
                <c:pt idx="550">
                  <c:v>65.709999999999994</c:v>
                </c:pt>
                <c:pt idx="551">
                  <c:v>65.688999999999993</c:v>
                </c:pt>
                <c:pt idx="552">
                  <c:v>65.766999999999996</c:v>
                </c:pt>
                <c:pt idx="553">
                  <c:v>65.619</c:v>
                </c:pt>
                <c:pt idx="554">
                  <c:v>65.7</c:v>
                </c:pt>
                <c:pt idx="555">
                  <c:v>65.715000000000003</c:v>
                </c:pt>
                <c:pt idx="556">
                  <c:v>65.555999999999997</c:v>
                </c:pt>
                <c:pt idx="557">
                  <c:v>65.575000000000003</c:v>
                </c:pt>
                <c:pt idx="558">
                  <c:v>65.628</c:v>
                </c:pt>
                <c:pt idx="559">
                  <c:v>65.661999999999992</c:v>
                </c:pt>
                <c:pt idx="560">
                  <c:v>65.679000000000002</c:v>
                </c:pt>
                <c:pt idx="561">
                  <c:v>65.712999999999994</c:v>
                </c:pt>
                <c:pt idx="562">
                  <c:v>65.704999999999998</c:v>
                </c:pt>
                <c:pt idx="563">
                  <c:v>65.602000000000004</c:v>
                </c:pt>
                <c:pt idx="564">
                  <c:v>65.640999999999991</c:v>
                </c:pt>
                <c:pt idx="565">
                  <c:v>65.572999999999993</c:v>
                </c:pt>
                <c:pt idx="566">
                  <c:v>65.622</c:v>
                </c:pt>
                <c:pt idx="567">
                  <c:v>65.393999999999991</c:v>
                </c:pt>
                <c:pt idx="568">
                  <c:v>65.613</c:v>
                </c:pt>
                <c:pt idx="569">
                  <c:v>65.564999999999998</c:v>
                </c:pt>
                <c:pt idx="570">
                  <c:v>65.649000000000001</c:v>
                </c:pt>
                <c:pt idx="571">
                  <c:v>65.453000000000003</c:v>
                </c:pt>
                <c:pt idx="572">
                  <c:v>65.646999999999991</c:v>
                </c:pt>
                <c:pt idx="573">
                  <c:v>65.521999999999991</c:v>
                </c:pt>
                <c:pt idx="574">
                  <c:v>65.436999999999998</c:v>
                </c:pt>
                <c:pt idx="575">
                  <c:v>65.48</c:v>
                </c:pt>
                <c:pt idx="576">
                  <c:v>65.536000000000001</c:v>
                </c:pt>
                <c:pt idx="577">
                  <c:v>65.518000000000001</c:v>
                </c:pt>
                <c:pt idx="578">
                  <c:v>65.518999999999991</c:v>
                </c:pt>
                <c:pt idx="579">
                  <c:v>65.384</c:v>
                </c:pt>
                <c:pt idx="580">
                  <c:v>65.617999999999995</c:v>
                </c:pt>
                <c:pt idx="581">
                  <c:v>65.477999999999994</c:v>
                </c:pt>
                <c:pt idx="582">
                  <c:v>65.423000000000002</c:v>
                </c:pt>
                <c:pt idx="583">
                  <c:v>65.391999999999996</c:v>
                </c:pt>
                <c:pt idx="584">
                  <c:v>65.5</c:v>
                </c:pt>
                <c:pt idx="585">
                  <c:v>65.492999999999995</c:v>
                </c:pt>
                <c:pt idx="586">
                  <c:v>65.37</c:v>
                </c:pt>
                <c:pt idx="587">
                  <c:v>65.224999999999994</c:v>
                </c:pt>
                <c:pt idx="588">
                  <c:v>65.352999999999994</c:v>
                </c:pt>
                <c:pt idx="589">
                  <c:v>65.414999999999992</c:v>
                </c:pt>
                <c:pt idx="590">
                  <c:v>65.509</c:v>
                </c:pt>
                <c:pt idx="591">
                  <c:v>65.391999999999996</c:v>
                </c:pt>
                <c:pt idx="592">
                  <c:v>65.320999999999998</c:v>
                </c:pt>
                <c:pt idx="593">
                  <c:v>65.262999999999991</c:v>
                </c:pt>
                <c:pt idx="594">
                  <c:v>65.447000000000003</c:v>
                </c:pt>
                <c:pt idx="595">
                  <c:v>65.385999999999996</c:v>
                </c:pt>
                <c:pt idx="596">
                  <c:v>65.38</c:v>
                </c:pt>
                <c:pt idx="597">
                  <c:v>65.316000000000003</c:v>
                </c:pt>
                <c:pt idx="598">
                  <c:v>65.402999999999992</c:v>
                </c:pt>
                <c:pt idx="599">
                  <c:v>65.25</c:v>
                </c:pt>
                <c:pt idx="600">
                  <c:v>65.379000000000005</c:v>
                </c:pt>
                <c:pt idx="601">
                  <c:v>65.228999999999999</c:v>
                </c:pt>
                <c:pt idx="602">
                  <c:v>65.396000000000001</c:v>
                </c:pt>
                <c:pt idx="603">
                  <c:v>65.295000000000002</c:v>
                </c:pt>
                <c:pt idx="604">
                  <c:v>65.364999999999995</c:v>
                </c:pt>
                <c:pt idx="605">
                  <c:v>65.197000000000003</c:v>
                </c:pt>
                <c:pt idx="606">
                  <c:v>65.213999999999999</c:v>
                </c:pt>
                <c:pt idx="607">
                  <c:v>65.382999999999996</c:v>
                </c:pt>
                <c:pt idx="608">
                  <c:v>65.12</c:v>
                </c:pt>
                <c:pt idx="609">
                  <c:v>65.067999999999998</c:v>
                </c:pt>
                <c:pt idx="610">
                  <c:v>65.158999999999992</c:v>
                </c:pt>
                <c:pt idx="611">
                  <c:v>65.308999999999997</c:v>
                </c:pt>
                <c:pt idx="612">
                  <c:v>65.209999999999994</c:v>
                </c:pt>
                <c:pt idx="613">
                  <c:v>65.197000000000003</c:v>
                </c:pt>
                <c:pt idx="614">
                  <c:v>65.281999999999996</c:v>
                </c:pt>
                <c:pt idx="615">
                  <c:v>65.2</c:v>
                </c:pt>
                <c:pt idx="616">
                  <c:v>65.162999999999997</c:v>
                </c:pt>
                <c:pt idx="617">
                  <c:v>65.239999999999995</c:v>
                </c:pt>
                <c:pt idx="618">
                  <c:v>65.060999999999993</c:v>
                </c:pt>
                <c:pt idx="619">
                  <c:v>65.331000000000003</c:v>
                </c:pt>
                <c:pt idx="620">
                  <c:v>65.147999999999996</c:v>
                </c:pt>
                <c:pt idx="621">
                  <c:v>65.265000000000001</c:v>
                </c:pt>
                <c:pt idx="622">
                  <c:v>65.593000000000004</c:v>
                </c:pt>
                <c:pt idx="623">
                  <c:v>65.3</c:v>
                </c:pt>
                <c:pt idx="624">
                  <c:v>65.206999999999994</c:v>
                </c:pt>
                <c:pt idx="625">
                  <c:v>65.344999999999999</c:v>
                </c:pt>
                <c:pt idx="626">
                  <c:v>65.347999999999999</c:v>
                </c:pt>
                <c:pt idx="627">
                  <c:v>65.391999999999996</c:v>
                </c:pt>
                <c:pt idx="628">
                  <c:v>65.381</c:v>
                </c:pt>
                <c:pt idx="629">
                  <c:v>65.298000000000002</c:v>
                </c:pt>
                <c:pt idx="630">
                  <c:v>65.31</c:v>
                </c:pt>
                <c:pt idx="631">
                  <c:v>65.254000000000005</c:v>
                </c:pt>
                <c:pt idx="632">
                  <c:v>65.385999999999996</c:v>
                </c:pt>
                <c:pt idx="633">
                  <c:v>65.423999999999992</c:v>
                </c:pt>
                <c:pt idx="634">
                  <c:v>65.295000000000002</c:v>
                </c:pt>
                <c:pt idx="635">
                  <c:v>65.337000000000003</c:v>
                </c:pt>
                <c:pt idx="636">
                  <c:v>65.185999999999993</c:v>
                </c:pt>
                <c:pt idx="637">
                  <c:v>65.19</c:v>
                </c:pt>
                <c:pt idx="638">
                  <c:v>65.256</c:v>
                </c:pt>
                <c:pt idx="639">
                  <c:v>65.22</c:v>
                </c:pt>
                <c:pt idx="640">
                  <c:v>65.375</c:v>
                </c:pt>
                <c:pt idx="641">
                  <c:v>65.316999999999993</c:v>
                </c:pt>
                <c:pt idx="642">
                  <c:v>65.212999999999994</c:v>
                </c:pt>
                <c:pt idx="643">
                  <c:v>65.295000000000002</c:v>
                </c:pt>
                <c:pt idx="644">
                  <c:v>65.245999999999995</c:v>
                </c:pt>
                <c:pt idx="645">
                  <c:v>65.113</c:v>
                </c:pt>
                <c:pt idx="646">
                  <c:v>65.170999999999992</c:v>
                </c:pt>
                <c:pt idx="647">
                  <c:v>65.195999999999998</c:v>
                </c:pt>
                <c:pt idx="648">
                  <c:v>65.271000000000001</c:v>
                </c:pt>
                <c:pt idx="649">
                  <c:v>65.125</c:v>
                </c:pt>
                <c:pt idx="650">
                  <c:v>65.152999999999992</c:v>
                </c:pt>
                <c:pt idx="651">
                  <c:v>65.242000000000004</c:v>
                </c:pt>
                <c:pt idx="652">
                  <c:v>65.221000000000004</c:v>
                </c:pt>
                <c:pt idx="653">
                  <c:v>65.129000000000005</c:v>
                </c:pt>
                <c:pt idx="654">
                  <c:v>65.165999999999997</c:v>
                </c:pt>
                <c:pt idx="655">
                  <c:v>65.254999999999995</c:v>
                </c:pt>
                <c:pt idx="656">
                  <c:v>65.120999999999995</c:v>
                </c:pt>
                <c:pt idx="657">
                  <c:v>65.280999999999992</c:v>
                </c:pt>
                <c:pt idx="658">
                  <c:v>65.064999999999998</c:v>
                </c:pt>
                <c:pt idx="659">
                  <c:v>65.087000000000003</c:v>
                </c:pt>
                <c:pt idx="660">
                  <c:v>65.132999999999996</c:v>
                </c:pt>
                <c:pt idx="661">
                  <c:v>64.929999999999993</c:v>
                </c:pt>
                <c:pt idx="662">
                  <c:v>65.066000000000003</c:v>
                </c:pt>
                <c:pt idx="663">
                  <c:v>64.825000000000003</c:v>
                </c:pt>
                <c:pt idx="664">
                  <c:v>65.114000000000004</c:v>
                </c:pt>
                <c:pt idx="665">
                  <c:v>64.971999999999994</c:v>
                </c:pt>
                <c:pt idx="666">
                  <c:v>65.040999999999997</c:v>
                </c:pt>
                <c:pt idx="667">
                  <c:v>65.126000000000005</c:v>
                </c:pt>
                <c:pt idx="668">
                  <c:v>65.067999999999998</c:v>
                </c:pt>
                <c:pt idx="669">
                  <c:v>65.141999999999996</c:v>
                </c:pt>
                <c:pt idx="670">
                  <c:v>64.893999999999991</c:v>
                </c:pt>
                <c:pt idx="671">
                  <c:v>65.105999999999995</c:v>
                </c:pt>
                <c:pt idx="672">
                  <c:v>64.983000000000004</c:v>
                </c:pt>
                <c:pt idx="673">
                  <c:v>65.045999999999992</c:v>
                </c:pt>
                <c:pt idx="674">
                  <c:v>65.03</c:v>
                </c:pt>
                <c:pt idx="675">
                  <c:v>64.91</c:v>
                </c:pt>
                <c:pt idx="676">
                  <c:v>64.959000000000003</c:v>
                </c:pt>
                <c:pt idx="677">
                  <c:v>65.141999999999996</c:v>
                </c:pt>
                <c:pt idx="678">
                  <c:v>65.137999999999991</c:v>
                </c:pt>
                <c:pt idx="679">
                  <c:v>65.048999999999992</c:v>
                </c:pt>
                <c:pt idx="680">
                  <c:v>65.015999999999991</c:v>
                </c:pt>
                <c:pt idx="681">
                  <c:v>64.881999999999991</c:v>
                </c:pt>
                <c:pt idx="682">
                  <c:v>64.965000000000003</c:v>
                </c:pt>
                <c:pt idx="683">
                  <c:v>64.873999999999995</c:v>
                </c:pt>
                <c:pt idx="684">
                  <c:v>64.795000000000002</c:v>
                </c:pt>
                <c:pt idx="685">
                  <c:v>64.945999999999998</c:v>
                </c:pt>
                <c:pt idx="686">
                  <c:v>64.81</c:v>
                </c:pt>
                <c:pt idx="687">
                  <c:v>65.054000000000002</c:v>
                </c:pt>
                <c:pt idx="688">
                  <c:v>64.876000000000005</c:v>
                </c:pt>
                <c:pt idx="689">
                  <c:v>64.807000000000002</c:v>
                </c:pt>
                <c:pt idx="690">
                  <c:v>64.777000000000001</c:v>
                </c:pt>
                <c:pt idx="691">
                  <c:v>64.950999999999993</c:v>
                </c:pt>
                <c:pt idx="692">
                  <c:v>64.893999999999991</c:v>
                </c:pt>
                <c:pt idx="693">
                  <c:v>64.840999999999994</c:v>
                </c:pt>
                <c:pt idx="694">
                  <c:v>64.825999999999993</c:v>
                </c:pt>
                <c:pt idx="695">
                  <c:v>64.834999999999994</c:v>
                </c:pt>
                <c:pt idx="696">
                  <c:v>64.710999999999999</c:v>
                </c:pt>
                <c:pt idx="697">
                  <c:v>64.861000000000004</c:v>
                </c:pt>
                <c:pt idx="698">
                  <c:v>64.83</c:v>
                </c:pt>
                <c:pt idx="699">
                  <c:v>64.784999999999997</c:v>
                </c:pt>
                <c:pt idx="700">
                  <c:v>64.846000000000004</c:v>
                </c:pt>
                <c:pt idx="701">
                  <c:v>64.796999999999997</c:v>
                </c:pt>
                <c:pt idx="702">
                  <c:v>64.930999999999997</c:v>
                </c:pt>
                <c:pt idx="703">
                  <c:v>64.658999999999992</c:v>
                </c:pt>
                <c:pt idx="704">
                  <c:v>64.712000000000003</c:v>
                </c:pt>
                <c:pt idx="705">
                  <c:v>64.810999999999993</c:v>
                </c:pt>
                <c:pt idx="706">
                  <c:v>64.665999999999997</c:v>
                </c:pt>
                <c:pt idx="707">
                  <c:v>64.617999999999995</c:v>
                </c:pt>
                <c:pt idx="708">
                  <c:v>64.722999999999999</c:v>
                </c:pt>
                <c:pt idx="709">
                  <c:v>64.712000000000003</c:v>
                </c:pt>
                <c:pt idx="710">
                  <c:v>64.710999999999999</c:v>
                </c:pt>
                <c:pt idx="711">
                  <c:v>64.728999999999999</c:v>
                </c:pt>
                <c:pt idx="712">
                  <c:v>64.781999999999996</c:v>
                </c:pt>
                <c:pt idx="713">
                  <c:v>64.745000000000005</c:v>
                </c:pt>
                <c:pt idx="714">
                  <c:v>64.774000000000001</c:v>
                </c:pt>
                <c:pt idx="715">
                  <c:v>64.703000000000003</c:v>
                </c:pt>
                <c:pt idx="716">
                  <c:v>64.778999999999996</c:v>
                </c:pt>
                <c:pt idx="717">
                  <c:v>64.647999999999996</c:v>
                </c:pt>
                <c:pt idx="718">
                  <c:v>64.692999999999998</c:v>
                </c:pt>
                <c:pt idx="719">
                  <c:v>64.655000000000001</c:v>
                </c:pt>
                <c:pt idx="720">
                  <c:v>64.707999999999998</c:v>
                </c:pt>
                <c:pt idx="721">
                  <c:v>64.534999999999997</c:v>
                </c:pt>
                <c:pt idx="722">
                  <c:v>64.765000000000001</c:v>
                </c:pt>
                <c:pt idx="723">
                  <c:v>64.733000000000004</c:v>
                </c:pt>
                <c:pt idx="724">
                  <c:v>64.563000000000002</c:v>
                </c:pt>
                <c:pt idx="725">
                  <c:v>64.688999999999993</c:v>
                </c:pt>
                <c:pt idx="726">
                  <c:v>64.561999999999998</c:v>
                </c:pt>
                <c:pt idx="727">
                  <c:v>64.638999999999996</c:v>
                </c:pt>
                <c:pt idx="728">
                  <c:v>64.765000000000001</c:v>
                </c:pt>
                <c:pt idx="729">
                  <c:v>64.77</c:v>
                </c:pt>
                <c:pt idx="730">
                  <c:v>64.828999999999994</c:v>
                </c:pt>
                <c:pt idx="731">
                  <c:v>64.709000000000003</c:v>
                </c:pt>
                <c:pt idx="732">
                  <c:v>64.581000000000003</c:v>
                </c:pt>
                <c:pt idx="733">
                  <c:v>64.638999999999996</c:v>
                </c:pt>
                <c:pt idx="734">
                  <c:v>64.620999999999995</c:v>
                </c:pt>
                <c:pt idx="735">
                  <c:v>64.634999999999991</c:v>
                </c:pt>
                <c:pt idx="736">
                  <c:v>64.63</c:v>
                </c:pt>
                <c:pt idx="737">
                  <c:v>64.626999999999995</c:v>
                </c:pt>
                <c:pt idx="738">
                  <c:v>64.399999999999991</c:v>
                </c:pt>
                <c:pt idx="739">
                  <c:v>64.531999999999996</c:v>
                </c:pt>
                <c:pt idx="740">
                  <c:v>64.528999999999996</c:v>
                </c:pt>
                <c:pt idx="741">
                  <c:v>64.447999999999993</c:v>
                </c:pt>
                <c:pt idx="742">
                  <c:v>64.566999999999993</c:v>
                </c:pt>
                <c:pt idx="743">
                  <c:v>64.602000000000004</c:v>
                </c:pt>
                <c:pt idx="744">
                  <c:v>64.531999999999996</c:v>
                </c:pt>
                <c:pt idx="745">
                  <c:v>64.472999999999999</c:v>
                </c:pt>
                <c:pt idx="746">
                  <c:v>64.408999999999992</c:v>
                </c:pt>
                <c:pt idx="747">
                  <c:v>64.534999999999997</c:v>
                </c:pt>
                <c:pt idx="748">
                  <c:v>64.494</c:v>
                </c:pt>
                <c:pt idx="749">
                  <c:v>64.619</c:v>
                </c:pt>
                <c:pt idx="750">
                  <c:v>64.381</c:v>
                </c:pt>
                <c:pt idx="751">
                  <c:v>64.471999999999994</c:v>
                </c:pt>
                <c:pt idx="752">
                  <c:v>64.698999999999998</c:v>
                </c:pt>
                <c:pt idx="753">
                  <c:v>64.384999999999991</c:v>
                </c:pt>
                <c:pt idx="754">
                  <c:v>64.304999999999993</c:v>
                </c:pt>
                <c:pt idx="755">
                  <c:v>64.539000000000001</c:v>
                </c:pt>
                <c:pt idx="756">
                  <c:v>64.436999999999998</c:v>
                </c:pt>
                <c:pt idx="757">
                  <c:v>64.435999999999993</c:v>
                </c:pt>
                <c:pt idx="758">
                  <c:v>64.551999999999992</c:v>
                </c:pt>
                <c:pt idx="759">
                  <c:v>64.442999999999998</c:v>
                </c:pt>
                <c:pt idx="760">
                  <c:v>64.429000000000002</c:v>
                </c:pt>
                <c:pt idx="761">
                  <c:v>64.399999999999991</c:v>
                </c:pt>
                <c:pt idx="762">
                  <c:v>64.426000000000002</c:v>
                </c:pt>
                <c:pt idx="763">
                  <c:v>64.304000000000002</c:v>
                </c:pt>
                <c:pt idx="764">
                  <c:v>64.277999999999992</c:v>
                </c:pt>
                <c:pt idx="765">
                  <c:v>64.536999999999992</c:v>
                </c:pt>
                <c:pt idx="766">
                  <c:v>64.378</c:v>
                </c:pt>
                <c:pt idx="767">
                  <c:v>64.468000000000004</c:v>
                </c:pt>
                <c:pt idx="768">
                  <c:v>64.436999999999998</c:v>
                </c:pt>
                <c:pt idx="769">
                  <c:v>64.356999999999999</c:v>
                </c:pt>
                <c:pt idx="770">
                  <c:v>64.363</c:v>
                </c:pt>
                <c:pt idx="771">
                  <c:v>64.379000000000005</c:v>
                </c:pt>
                <c:pt idx="772">
                  <c:v>64.402999999999992</c:v>
                </c:pt>
                <c:pt idx="773">
                  <c:v>64.283000000000001</c:v>
                </c:pt>
                <c:pt idx="774">
                  <c:v>64.375</c:v>
                </c:pt>
                <c:pt idx="775">
                  <c:v>64.45</c:v>
                </c:pt>
                <c:pt idx="776">
                  <c:v>64.343000000000004</c:v>
                </c:pt>
                <c:pt idx="777">
                  <c:v>64.387</c:v>
                </c:pt>
                <c:pt idx="778">
                  <c:v>64.207999999999998</c:v>
                </c:pt>
                <c:pt idx="779">
                  <c:v>64.209000000000003</c:v>
                </c:pt>
                <c:pt idx="780">
                  <c:v>64.391999999999996</c:v>
                </c:pt>
                <c:pt idx="781">
                  <c:v>64.366</c:v>
                </c:pt>
                <c:pt idx="782">
                  <c:v>64.16</c:v>
                </c:pt>
                <c:pt idx="783">
                  <c:v>64.227000000000004</c:v>
                </c:pt>
                <c:pt idx="784">
                  <c:v>64.313000000000002</c:v>
                </c:pt>
                <c:pt idx="785">
                  <c:v>64.191999999999993</c:v>
                </c:pt>
                <c:pt idx="786">
                  <c:v>64.376000000000005</c:v>
                </c:pt>
                <c:pt idx="787">
                  <c:v>64.295000000000002</c:v>
                </c:pt>
                <c:pt idx="788">
                  <c:v>64.275999999999996</c:v>
                </c:pt>
                <c:pt idx="789">
                  <c:v>64.343999999999994</c:v>
                </c:pt>
                <c:pt idx="790">
                  <c:v>64.245999999999995</c:v>
                </c:pt>
                <c:pt idx="791">
                  <c:v>64.209000000000003</c:v>
                </c:pt>
                <c:pt idx="792">
                  <c:v>64.263999999999996</c:v>
                </c:pt>
                <c:pt idx="793">
                  <c:v>64.22</c:v>
                </c:pt>
                <c:pt idx="794">
                  <c:v>64.073999999999998</c:v>
                </c:pt>
                <c:pt idx="795">
                  <c:v>64.373000000000005</c:v>
                </c:pt>
                <c:pt idx="796">
                  <c:v>64.057000000000002</c:v>
                </c:pt>
                <c:pt idx="797">
                  <c:v>64.207999999999998</c:v>
                </c:pt>
                <c:pt idx="798">
                  <c:v>64.060999999999993</c:v>
                </c:pt>
                <c:pt idx="799">
                  <c:v>64.055999999999997</c:v>
                </c:pt>
                <c:pt idx="800">
                  <c:v>64.096999999999994</c:v>
                </c:pt>
                <c:pt idx="801">
                  <c:v>64.132999999999996</c:v>
                </c:pt>
                <c:pt idx="802">
                  <c:v>64.185999999999993</c:v>
                </c:pt>
                <c:pt idx="803">
                  <c:v>64.117000000000004</c:v>
                </c:pt>
                <c:pt idx="804">
                  <c:v>64.284999999999997</c:v>
                </c:pt>
                <c:pt idx="805">
                  <c:v>64.146000000000001</c:v>
                </c:pt>
                <c:pt idx="806">
                  <c:v>64.021999999999991</c:v>
                </c:pt>
                <c:pt idx="807">
                  <c:v>64.242000000000004</c:v>
                </c:pt>
                <c:pt idx="808">
                  <c:v>63.974000000000004</c:v>
                </c:pt>
                <c:pt idx="809">
                  <c:v>64.09</c:v>
                </c:pt>
                <c:pt idx="810">
                  <c:v>64.161000000000001</c:v>
                </c:pt>
                <c:pt idx="811">
                  <c:v>63.995000000000005</c:v>
                </c:pt>
                <c:pt idx="812">
                  <c:v>64.108999999999995</c:v>
                </c:pt>
                <c:pt idx="813">
                  <c:v>64.11</c:v>
                </c:pt>
                <c:pt idx="814">
                  <c:v>63.935000000000002</c:v>
                </c:pt>
                <c:pt idx="815">
                  <c:v>64.090999999999994</c:v>
                </c:pt>
                <c:pt idx="816">
                  <c:v>64.081999999999994</c:v>
                </c:pt>
                <c:pt idx="817">
                  <c:v>64.167999999999992</c:v>
                </c:pt>
                <c:pt idx="818">
                  <c:v>64.009999999999991</c:v>
                </c:pt>
                <c:pt idx="819">
                  <c:v>64.215000000000003</c:v>
                </c:pt>
                <c:pt idx="820">
                  <c:v>63.927</c:v>
                </c:pt>
                <c:pt idx="821">
                  <c:v>63.981999999999999</c:v>
                </c:pt>
                <c:pt idx="822">
                  <c:v>63.905999999999999</c:v>
                </c:pt>
                <c:pt idx="823">
                  <c:v>64.209000000000003</c:v>
                </c:pt>
                <c:pt idx="824">
                  <c:v>64.153999999999996</c:v>
                </c:pt>
                <c:pt idx="825">
                  <c:v>64.143999999999991</c:v>
                </c:pt>
                <c:pt idx="826">
                  <c:v>63.922000000000004</c:v>
                </c:pt>
                <c:pt idx="827">
                  <c:v>63.929000000000002</c:v>
                </c:pt>
                <c:pt idx="828">
                  <c:v>63.974000000000004</c:v>
                </c:pt>
                <c:pt idx="829">
                  <c:v>64.140999999999991</c:v>
                </c:pt>
                <c:pt idx="830">
                  <c:v>63.963000000000001</c:v>
                </c:pt>
                <c:pt idx="831">
                  <c:v>63.847000000000001</c:v>
                </c:pt>
                <c:pt idx="832">
                  <c:v>64.066999999999993</c:v>
                </c:pt>
                <c:pt idx="833">
                  <c:v>63.852000000000004</c:v>
                </c:pt>
                <c:pt idx="834">
                  <c:v>63.865000000000002</c:v>
                </c:pt>
                <c:pt idx="835">
                  <c:v>64.015000000000001</c:v>
                </c:pt>
                <c:pt idx="836">
                  <c:v>63.988</c:v>
                </c:pt>
                <c:pt idx="837">
                  <c:v>64.128</c:v>
                </c:pt>
                <c:pt idx="838">
                  <c:v>64.009</c:v>
                </c:pt>
                <c:pt idx="839">
                  <c:v>64.051999999999992</c:v>
                </c:pt>
                <c:pt idx="840">
                  <c:v>63.954999999999998</c:v>
                </c:pt>
                <c:pt idx="841">
                  <c:v>63.837000000000003</c:v>
                </c:pt>
                <c:pt idx="842">
                  <c:v>63.937000000000005</c:v>
                </c:pt>
                <c:pt idx="843">
                  <c:v>64.066999999999993</c:v>
                </c:pt>
                <c:pt idx="844">
                  <c:v>63.859000000000002</c:v>
                </c:pt>
                <c:pt idx="845">
                  <c:v>63.966999999999999</c:v>
                </c:pt>
                <c:pt idx="846">
                  <c:v>63.913000000000004</c:v>
                </c:pt>
                <c:pt idx="847">
                  <c:v>63.954000000000001</c:v>
                </c:pt>
                <c:pt idx="848">
                  <c:v>63.89</c:v>
                </c:pt>
                <c:pt idx="849">
                  <c:v>63.804000000000002</c:v>
                </c:pt>
                <c:pt idx="850">
                  <c:v>63.908999999999999</c:v>
                </c:pt>
                <c:pt idx="851">
                  <c:v>63.801000000000002</c:v>
                </c:pt>
                <c:pt idx="852">
                  <c:v>63.884</c:v>
                </c:pt>
                <c:pt idx="853">
                  <c:v>63.812000000000005</c:v>
                </c:pt>
                <c:pt idx="854">
                  <c:v>63.980000000000004</c:v>
                </c:pt>
                <c:pt idx="855">
                  <c:v>63.811</c:v>
                </c:pt>
                <c:pt idx="856">
                  <c:v>63.936</c:v>
                </c:pt>
                <c:pt idx="857">
                  <c:v>63.925000000000004</c:v>
                </c:pt>
                <c:pt idx="858">
                  <c:v>63.875</c:v>
                </c:pt>
                <c:pt idx="859">
                  <c:v>63.846000000000004</c:v>
                </c:pt>
                <c:pt idx="860">
                  <c:v>63.83</c:v>
                </c:pt>
                <c:pt idx="861">
                  <c:v>63.917000000000002</c:v>
                </c:pt>
                <c:pt idx="862">
                  <c:v>63.756</c:v>
                </c:pt>
                <c:pt idx="863">
                  <c:v>63.765999999999998</c:v>
                </c:pt>
                <c:pt idx="864">
                  <c:v>63.884999999999998</c:v>
                </c:pt>
                <c:pt idx="865">
                  <c:v>63.631</c:v>
                </c:pt>
                <c:pt idx="866">
                  <c:v>63.713000000000001</c:v>
                </c:pt>
                <c:pt idx="867">
                  <c:v>63.84</c:v>
                </c:pt>
                <c:pt idx="868">
                  <c:v>63.798999999999999</c:v>
                </c:pt>
                <c:pt idx="869">
                  <c:v>63.791000000000004</c:v>
                </c:pt>
                <c:pt idx="870">
                  <c:v>63.722000000000001</c:v>
                </c:pt>
                <c:pt idx="871">
                  <c:v>63.752000000000002</c:v>
                </c:pt>
                <c:pt idx="872">
                  <c:v>63.76</c:v>
                </c:pt>
                <c:pt idx="873">
                  <c:v>63.697000000000003</c:v>
                </c:pt>
                <c:pt idx="874">
                  <c:v>63.77</c:v>
                </c:pt>
                <c:pt idx="875">
                  <c:v>63.65</c:v>
                </c:pt>
                <c:pt idx="876">
                  <c:v>63.636000000000003</c:v>
                </c:pt>
                <c:pt idx="877">
                  <c:v>63.697000000000003</c:v>
                </c:pt>
                <c:pt idx="878">
                  <c:v>63.871000000000002</c:v>
                </c:pt>
                <c:pt idx="879">
                  <c:v>63.792999999999999</c:v>
                </c:pt>
                <c:pt idx="880">
                  <c:v>63.655999999999999</c:v>
                </c:pt>
                <c:pt idx="881">
                  <c:v>63.599000000000004</c:v>
                </c:pt>
                <c:pt idx="882">
                  <c:v>63.587000000000003</c:v>
                </c:pt>
                <c:pt idx="883">
                  <c:v>63.724000000000004</c:v>
                </c:pt>
                <c:pt idx="884">
                  <c:v>63.776000000000003</c:v>
                </c:pt>
                <c:pt idx="885">
                  <c:v>63.716999999999999</c:v>
                </c:pt>
                <c:pt idx="886">
                  <c:v>63.557000000000002</c:v>
                </c:pt>
                <c:pt idx="887">
                  <c:v>63.542000000000002</c:v>
                </c:pt>
                <c:pt idx="888">
                  <c:v>63.741</c:v>
                </c:pt>
                <c:pt idx="889">
                  <c:v>63.698</c:v>
                </c:pt>
                <c:pt idx="890">
                  <c:v>63.776000000000003</c:v>
                </c:pt>
                <c:pt idx="891">
                  <c:v>63.597999999999999</c:v>
                </c:pt>
                <c:pt idx="892">
                  <c:v>63.536000000000001</c:v>
                </c:pt>
                <c:pt idx="893">
                  <c:v>63.693000000000005</c:v>
                </c:pt>
                <c:pt idx="894">
                  <c:v>63.565000000000005</c:v>
                </c:pt>
                <c:pt idx="895">
                  <c:v>63.536000000000001</c:v>
                </c:pt>
                <c:pt idx="896">
                  <c:v>63.74</c:v>
                </c:pt>
                <c:pt idx="897">
                  <c:v>63.521999999999998</c:v>
                </c:pt>
                <c:pt idx="898">
                  <c:v>63.408000000000001</c:v>
                </c:pt>
                <c:pt idx="899">
                  <c:v>63.709000000000003</c:v>
                </c:pt>
                <c:pt idx="900">
                  <c:v>63.588000000000001</c:v>
                </c:pt>
                <c:pt idx="901">
                  <c:v>63.731999999999999</c:v>
                </c:pt>
                <c:pt idx="902">
                  <c:v>63.643999999999998</c:v>
                </c:pt>
                <c:pt idx="903">
                  <c:v>63.678000000000004</c:v>
                </c:pt>
                <c:pt idx="904">
                  <c:v>63.639000000000003</c:v>
                </c:pt>
                <c:pt idx="905">
                  <c:v>63.481000000000002</c:v>
                </c:pt>
                <c:pt idx="906">
                  <c:v>63.58</c:v>
                </c:pt>
                <c:pt idx="907">
                  <c:v>63.514000000000003</c:v>
                </c:pt>
                <c:pt idx="908">
                  <c:v>63.496000000000002</c:v>
                </c:pt>
                <c:pt idx="909">
                  <c:v>63.565000000000005</c:v>
                </c:pt>
                <c:pt idx="910">
                  <c:v>63.629000000000005</c:v>
                </c:pt>
                <c:pt idx="911">
                  <c:v>63.533000000000001</c:v>
                </c:pt>
                <c:pt idx="912">
                  <c:v>63.515000000000001</c:v>
                </c:pt>
                <c:pt idx="913">
                  <c:v>63.587000000000003</c:v>
                </c:pt>
                <c:pt idx="914">
                  <c:v>63.582999999999998</c:v>
                </c:pt>
                <c:pt idx="915">
                  <c:v>63.517000000000003</c:v>
                </c:pt>
                <c:pt idx="916">
                  <c:v>63.521000000000001</c:v>
                </c:pt>
                <c:pt idx="917">
                  <c:v>63.654000000000003</c:v>
                </c:pt>
                <c:pt idx="918">
                  <c:v>63.451999999999998</c:v>
                </c:pt>
                <c:pt idx="919">
                  <c:v>63.501000000000005</c:v>
                </c:pt>
                <c:pt idx="920">
                  <c:v>63.42</c:v>
                </c:pt>
                <c:pt idx="921">
                  <c:v>63.541000000000004</c:v>
                </c:pt>
                <c:pt idx="922">
                  <c:v>63.355000000000004</c:v>
                </c:pt>
                <c:pt idx="923">
                  <c:v>63.454000000000001</c:v>
                </c:pt>
                <c:pt idx="924">
                  <c:v>63.676000000000002</c:v>
                </c:pt>
                <c:pt idx="925">
                  <c:v>63.518000000000001</c:v>
                </c:pt>
                <c:pt idx="926">
                  <c:v>63.527000000000001</c:v>
                </c:pt>
                <c:pt idx="927">
                  <c:v>63.277000000000001</c:v>
                </c:pt>
                <c:pt idx="928">
                  <c:v>63.523000000000003</c:v>
                </c:pt>
                <c:pt idx="929">
                  <c:v>63.326999999999998</c:v>
                </c:pt>
                <c:pt idx="930">
                  <c:v>63.323</c:v>
                </c:pt>
                <c:pt idx="931">
                  <c:v>63.445999999999998</c:v>
                </c:pt>
                <c:pt idx="932">
                  <c:v>63.564</c:v>
                </c:pt>
                <c:pt idx="933">
                  <c:v>63.313000000000002</c:v>
                </c:pt>
                <c:pt idx="934">
                  <c:v>63.521000000000001</c:v>
                </c:pt>
                <c:pt idx="935">
                  <c:v>63.353999999999999</c:v>
                </c:pt>
                <c:pt idx="936">
                  <c:v>63.383000000000003</c:v>
                </c:pt>
                <c:pt idx="937">
                  <c:v>63.294000000000004</c:v>
                </c:pt>
                <c:pt idx="938">
                  <c:v>63.39</c:v>
                </c:pt>
                <c:pt idx="939">
                  <c:v>63.466999999999999</c:v>
                </c:pt>
                <c:pt idx="940">
                  <c:v>63.53</c:v>
                </c:pt>
                <c:pt idx="941">
                  <c:v>63.295000000000002</c:v>
                </c:pt>
                <c:pt idx="942">
                  <c:v>63.315000000000005</c:v>
                </c:pt>
                <c:pt idx="943">
                  <c:v>63.368000000000002</c:v>
                </c:pt>
                <c:pt idx="944">
                  <c:v>63.316000000000003</c:v>
                </c:pt>
                <c:pt idx="945">
                  <c:v>63.203000000000003</c:v>
                </c:pt>
                <c:pt idx="946">
                  <c:v>63.398000000000003</c:v>
                </c:pt>
                <c:pt idx="947">
                  <c:v>63.364000000000004</c:v>
                </c:pt>
                <c:pt idx="948">
                  <c:v>63.405000000000001</c:v>
                </c:pt>
                <c:pt idx="949">
                  <c:v>63.228999999999999</c:v>
                </c:pt>
                <c:pt idx="950">
                  <c:v>63.489000000000004</c:v>
                </c:pt>
                <c:pt idx="951">
                  <c:v>63.231999999999999</c:v>
                </c:pt>
                <c:pt idx="952">
                  <c:v>63.213000000000001</c:v>
                </c:pt>
                <c:pt idx="953">
                  <c:v>63.431000000000004</c:v>
                </c:pt>
                <c:pt idx="954">
                  <c:v>63.230000000000004</c:v>
                </c:pt>
                <c:pt idx="955">
                  <c:v>63.402000000000001</c:v>
                </c:pt>
                <c:pt idx="956">
                  <c:v>63.24</c:v>
                </c:pt>
                <c:pt idx="957">
                  <c:v>63.233000000000004</c:v>
                </c:pt>
                <c:pt idx="958">
                  <c:v>63.164999999999999</c:v>
                </c:pt>
                <c:pt idx="959">
                  <c:v>63.227000000000004</c:v>
                </c:pt>
                <c:pt idx="960">
                  <c:v>63.389000000000003</c:v>
                </c:pt>
                <c:pt idx="961">
                  <c:v>63.247</c:v>
                </c:pt>
                <c:pt idx="962">
                  <c:v>63.258000000000003</c:v>
                </c:pt>
                <c:pt idx="963">
                  <c:v>63.11</c:v>
                </c:pt>
                <c:pt idx="964">
                  <c:v>63.157000000000004</c:v>
                </c:pt>
                <c:pt idx="965">
                  <c:v>63.225000000000001</c:v>
                </c:pt>
                <c:pt idx="966">
                  <c:v>63.133000000000003</c:v>
                </c:pt>
                <c:pt idx="967">
                  <c:v>63.243000000000002</c:v>
                </c:pt>
                <c:pt idx="968">
                  <c:v>63.377000000000002</c:v>
                </c:pt>
                <c:pt idx="969">
                  <c:v>63.423000000000002</c:v>
                </c:pt>
                <c:pt idx="970">
                  <c:v>63.373000000000005</c:v>
                </c:pt>
                <c:pt idx="971">
                  <c:v>63.38</c:v>
                </c:pt>
                <c:pt idx="972">
                  <c:v>63.343000000000004</c:v>
                </c:pt>
                <c:pt idx="973">
                  <c:v>63.372</c:v>
                </c:pt>
                <c:pt idx="974">
                  <c:v>63.265999999999998</c:v>
                </c:pt>
                <c:pt idx="975">
                  <c:v>63.343000000000004</c:v>
                </c:pt>
                <c:pt idx="976">
                  <c:v>63.36</c:v>
                </c:pt>
                <c:pt idx="977">
                  <c:v>63.233000000000004</c:v>
                </c:pt>
                <c:pt idx="978">
                  <c:v>63.383000000000003</c:v>
                </c:pt>
                <c:pt idx="979">
                  <c:v>63.258000000000003</c:v>
                </c:pt>
                <c:pt idx="980">
                  <c:v>63.335999999999999</c:v>
                </c:pt>
                <c:pt idx="981">
                  <c:v>63.234999999999999</c:v>
                </c:pt>
                <c:pt idx="982">
                  <c:v>63.243000000000002</c:v>
                </c:pt>
                <c:pt idx="983">
                  <c:v>63.381999999999998</c:v>
                </c:pt>
                <c:pt idx="984">
                  <c:v>63.341000000000001</c:v>
                </c:pt>
                <c:pt idx="985">
                  <c:v>63.315000000000005</c:v>
                </c:pt>
                <c:pt idx="986">
                  <c:v>63.319000000000003</c:v>
                </c:pt>
                <c:pt idx="987">
                  <c:v>63.209000000000003</c:v>
                </c:pt>
                <c:pt idx="988">
                  <c:v>63.193000000000005</c:v>
                </c:pt>
                <c:pt idx="989">
                  <c:v>63.249000000000002</c:v>
                </c:pt>
                <c:pt idx="990">
                  <c:v>63.133000000000003</c:v>
                </c:pt>
                <c:pt idx="991">
                  <c:v>63.042000000000002</c:v>
                </c:pt>
                <c:pt idx="992">
                  <c:v>63.078000000000003</c:v>
                </c:pt>
                <c:pt idx="993">
                  <c:v>63.265000000000001</c:v>
                </c:pt>
                <c:pt idx="994">
                  <c:v>63.106999999999999</c:v>
                </c:pt>
                <c:pt idx="995">
                  <c:v>63.189</c:v>
                </c:pt>
                <c:pt idx="996">
                  <c:v>63.109000000000002</c:v>
                </c:pt>
                <c:pt idx="997">
                  <c:v>63.189</c:v>
                </c:pt>
                <c:pt idx="998">
                  <c:v>63.048000000000002</c:v>
                </c:pt>
                <c:pt idx="999">
                  <c:v>63.146000000000001</c:v>
                </c:pt>
                <c:pt idx="1000">
                  <c:v>63.124000000000002</c:v>
                </c:pt>
                <c:pt idx="1001">
                  <c:v>63.247</c:v>
                </c:pt>
                <c:pt idx="1002">
                  <c:v>63.305</c:v>
                </c:pt>
                <c:pt idx="1003">
                  <c:v>63.142000000000003</c:v>
                </c:pt>
                <c:pt idx="1004">
                  <c:v>63.146000000000001</c:v>
                </c:pt>
                <c:pt idx="1005">
                  <c:v>63.15</c:v>
                </c:pt>
                <c:pt idx="1006">
                  <c:v>63.227000000000004</c:v>
                </c:pt>
                <c:pt idx="1007">
                  <c:v>63.383000000000003</c:v>
                </c:pt>
                <c:pt idx="1008">
                  <c:v>63.131</c:v>
                </c:pt>
                <c:pt idx="1009">
                  <c:v>63.140999999999998</c:v>
                </c:pt>
                <c:pt idx="1010">
                  <c:v>63.011000000000003</c:v>
                </c:pt>
                <c:pt idx="1011">
                  <c:v>63.195</c:v>
                </c:pt>
                <c:pt idx="1012">
                  <c:v>62.984000000000002</c:v>
                </c:pt>
                <c:pt idx="1013">
                  <c:v>63.087000000000003</c:v>
                </c:pt>
                <c:pt idx="1014">
                  <c:v>62.870000000000005</c:v>
                </c:pt>
                <c:pt idx="1015">
                  <c:v>63.058</c:v>
                </c:pt>
                <c:pt idx="1016">
                  <c:v>63.091999999999999</c:v>
                </c:pt>
                <c:pt idx="1017">
                  <c:v>63.012</c:v>
                </c:pt>
                <c:pt idx="1018">
                  <c:v>62.782000000000004</c:v>
                </c:pt>
                <c:pt idx="1019">
                  <c:v>63.018999999999998</c:v>
                </c:pt>
                <c:pt idx="1020">
                  <c:v>63.021999999999998</c:v>
                </c:pt>
                <c:pt idx="1021">
                  <c:v>62.85</c:v>
                </c:pt>
                <c:pt idx="1022">
                  <c:v>63.015000000000001</c:v>
                </c:pt>
                <c:pt idx="1023">
                  <c:v>62.991</c:v>
                </c:pt>
                <c:pt idx="1024">
                  <c:v>62.878</c:v>
                </c:pt>
                <c:pt idx="1025">
                  <c:v>63.01</c:v>
                </c:pt>
                <c:pt idx="1026">
                  <c:v>62.989000000000004</c:v>
                </c:pt>
                <c:pt idx="1027">
                  <c:v>63.029000000000003</c:v>
                </c:pt>
                <c:pt idx="1028">
                  <c:v>62.884999999999998</c:v>
                </c:pt>
                <c:pt idx="1029">
                  <c:v>63.021000000000001</c:v>
                </c:pt>
                <c:pt idx="1030">
                  <c:v>63.008000000000003</c:v>
                </c:pt>
                <c:pt idx="1031">
                  <c:v>62.996000000000002</c:v>
                </c:pt>
                <c:pt idx="1032">
                  <c:v>62.959000000000003</c:v>
                </c:pt>
                <c:pt idx="1033">
                  <c:v>63.186</c:v>
                </c:pt>
                <c:pt idx="1034">
                  <c:v>63.015000000000001</c:v>
                </c:pt>
                <c:pt idx="1035">
                  <c:v>62.99</c:v>
                </c:pt>
                <c:pt idx="1036">
                  <c:v>62.944000000000003</c:v>
                </c:pt>
                <c:pt idx="1037">
                  <c:v>62.975999999999999</c:v>
                </c:pt>
                <c:pt idx="1038">
                  <c:v>62.9</c:v>
                </c:pt>
                <c:pt idx="1039">
                  <c:v>62.786999999999999</c:v>
                </c:pt>
                <c:pt idx="1040">
                  <c:v>62.980000000000004</c:v>
                </c:pt>
                <c:pt idx="1041">
                  <c:v>62.856000000000002</c:v>
                </c:pt>
                <c:pt idx="1042">
                  <c:v>62.95</c:v>
                </c:pt>
                <c:pt idx="1043">
                  <c:v>62.679000000000002</c:v>
                </c:pt>
                <c:pt idx="1044">
                  <c:v>62.844999999999999</c:v>
                </c:pt>
                <c:pt idx="1045">
                  <c:v>62.936</c:v>
                </c:pt>
                <c:pt idx="1046">
                  <c:v>62.878</c:v>
                </c:pt>
                <c:pt idx="1047">
                  <c:v>62.901000000000003</c:v>
                </c:pt>
                <c:pt idx="1048">
                  <c:v>62.959000000000003</c:v>
                </c:pt>
                <c:pt idx="1049">
                  <c:v>62.935000000000002</c:v>
                </c:pt>
                <c:pt idx="1050">
                  <c:v>62.829000000000001</c:v>
                </c:pt>
                <c:pt idx="1051">
                  <c:v>62.884</c:v>
                </c:pt>
                <c:pt idx="1052">
                  <c:v>62.974000000000004</c:v>
                </c:pt>
                <c:pt idx="1053">
                  <c:v>62.899000000000001</c:v>
                </c:pt>
                <c:pt idx="1054">
                  <c:v>62.929000000000002</c:v>
                </c:pt>
                <c:pt idx="1055">
                  <c:v>62.748000000000005</c:v>
                </c:pt>
                <c:pt idx="1056">
                  <c:v>62.823999999999998</c:v>
                </c:pt>
                <c:pt idx="1057">
                  <c:v>62.823999999999998</c:v>
                </c:pt>
                <c:pt idx="1058">
                  <c:v>62.943000000000005</c:v>
                </c:pt>
                <c:pt idx="1059">
                  <c:v>62.758000000000003</c:v>
                </c:pt>
                <c:pt idx="1060">
                  <c:v>62.881</c:v>
                </c:pt>
                <c:pt idx="1061">
                  <c:v>62.712000000000003</c:v>
                </c:pt>
                <c:pt idx="1062">
                  <c:v>62.689</c:v>
                </c:pt>
                <c:pt idx="1063">
                  <c:v>62.736000000000004</c:v>
                </c:pt>
                <c:pt idx="1064">
                  <c:v>62.795000000000002</c:v>
                </c:pt>
                <c:pt idx="1065">
                  <c:v>62.715000000000003</c:v>
                </c:pt>
                <c:pt idx="1066">
                  <c:v>62.68</c:v>
                </c:pt>
                <c:pt idx="1067">
                  <c:v>62.751000000000005</c:v>
                </c:pt>
                <c:pt idx="1068">
                  <c:v>62.814999999999998</c:v>
                </c:pt>
                <c:pt idx="1069">
                  <c:v>62.635999999999996</c:v>
                </c:pt>
                <c:pt idx="1070">
                  <c:v>62.765999999999998</c:v>
                </c:pt>
                <c:pt idx="1071">
                  <c:v>62.660999999999994</c:v>
                </c:pt>
                <c:pt idx="1072">
                  <c:v>62.827999999999996</c:v>
                </c:pt>
                <c:pt idx="1073">
                  <c:v>62.800999999999995</c:v>
                </c:pt>
                <c:pt idx="1074">
                  <c:v>62.696999999999996</c:v>
                </c:pt>
                <c:pt idx="1075">
                  <c:v>62.664999999999999</c:v>
                </c:pt>
                <c:pt idx="1076">
                  <c:v>62.684999999999995</c:v>
                </c:pt>
                <c:pt idx="1077">
                  <c:v>62.768999999999998</c:v>
                </c:pt>
                <c:pt idx="1078">
                  <c:v>62.683999999999997</c:v>
                </c:pt>
                <c:pt idx="1079">
                  <c:v>62.780999999999999</c:v>
                </c:pt>
                <c:pt idx="1080">
                  <c:v>62.608999999999995</c:v>
                </c:pt>
                <c:pt idx="1081">
                  <c:v>62.512</c:v>
                </c:pt>
                <c:pt idx="1082">
                  <c:v>62.702999999999996</c:v>
                </c:pt>
                <c:pt idx="1083">
                  <c:v>62.705999999999996</c:v>
                </c:pt>
                <c:pt idx="1084">
                  <c:v>62.669999999999995</c:v>
                </c:pt>
                <c:pt idx="1085">
                  <c:v>62.673999999999999</c:v>
                </c:pt>
                <c:pt idx="1086">
                  <c:v>62.732999999999997</c:v>
                </c:pt>
                <c:pt idx="1087">
                  <c:v>62.442</c:v>
                </c:pt>
                <c:pt idx="1088">
                  <c:v>62.739999999999995</c:v>
                </c:pt>
                <c:pt idx="1089">
                  <c:v>62.638999999999996</c:v>
                </c:pt>
                <c:pt idx="1090">
                  <c:v>62.756</c:v>
                </c:pt>
                <c:pt idx="1091">
                  <c:v>62.577999999999996</c:v>
                </c:pt>
                <c:pt idx="1092">
                  <c:v>62.480999999999995</c:v>
                </c:pt>
                <c:pt idx="1093">
                  <c:v>62.607999999999997</c:v>
                </c:pt>
                <c:pt idx="1094">
                  <c:v>62.741</c:v>
                </c:pt>
                <c:pt idx="1095">
                  <c:v>62.759</c:v>
                </c:pt>
                <c:pt idx="1096">
                  <c:v>62.589999999999996</c:v>
                </c:pt>
                <c:pt idx="1097">
                  <c:v>62.510999999999996</c:v>
                </c:pt>
                <c:pt idx="1098">
                  <c:v>62.395999999999994</c:v>
                </c:pt>
                <c:pt idx="1099">
                  <c:v>62.58</c:v>
                </c:pt>
                <c:pt idx="1100">
                  <c:v>62.654999999999994</c:v>
                </c:pt>
                <c:pt idx="1101">
                  <c:v>62.696999999999996</c:v>
                </c:pt>
                <c:pt idx="1102">
                  <c:v>62.443999999999996</c:v>
                </c:pt>
                <c:pt idx="1103">
                  <c:v>62.558999999999997</c:v>
                </c:pt>
                <c:pt idx="1104">
                  <c:v>62.673999999999999</c:v>
                </c:pt>
                <c:pt idx="1105">
                  <c:v>62.573</c:v>
                </c:pt>
                <c:pt idx="1106">
                  <c:v>62.414999999999999</c:v>
                </c:pt>
                <c:pt idx="1107">
                  <c:v>62.605999999999995</c:v>
                </c:pt>
                <c:pt idx="1108">
                  <c:v>62.448999999999998</c:v>
                </c:pt>
                <c:pt idx="1109">
                  <c:v>62.581999999999994</c:v>
                </c:pt>
                <c:pt idx="1110">
                  <c:v>62.489999999999995</c:v>
                </c:pt>
                <c:pt idx="1111">
                  <c:v>62.366999999999997</c:v>
                </c:pt>
                <c:pt idx="1112">
                  <c:v>62.358999999999995</c:v>
                </c:pt>
                <c:pt idx="1113">
                  <c:v>62.309999999999995</c:v>
                </c:pt>
                <c:pt idx="1114">
                  <c:v>62.422999999999995</c:v>
                </c:pt>
                <c:pt idx="1115">
                  <c:v>62.583999999999996</c:v>
                </c:pt>
                <c:pt idx="1116">
                  <c:v>62.622</c:v>
                </c:pt>
                <c:pt idx="1117">
                  <c:v>62.448999999999998</c:v>
                </c:pt>
                <c:pt idx="1118">
                  <c:v>62.518999999999998</c:v>
                </c:pt>
                <c:pt idx="1119">
                  <c:v>62.448999999999998</c:v>
                </c:pt>
                <c:pt idx="1120">
                  <c:v>62.335999999999999</c:v>
                </c:pt>
              </c:numCache>
            </c:numRef>
          </c:yVal>
          <c:smooth val="1"/>
        </c:ser>
        <c:ser>
          <c:idx val="0"/>
          <c:order val="6"/>
          <c:tx>
            <c:strRef>
              <c:f>Sheet1!$J$1</c:f>
              <c:strCache>
                <c:ptCount val="1"/>
                <c:pt idx="0">
                  <c:v> 2 μM Lpg0393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Sheet1!$J$2:$J$1122</c:f>
              <c:numCache>
                <c:formatCode>General</c:formatCode>
                <c:ptCount val="1121"/>
                <c:pt idx="0">
                  <c:v>70.622</c:v>
                </c:pt>
                <c:pt idx="1">
                  <c:v>70.237999999999985</c:v>
                </c:pt>
                <c:pt idx="2">
                  <c:v>69.803999999999988</c:v>
                </c:pt>
                <c:pt idx="3">
                  <c:v>70.029000000000011</c:v>
                </c:pt>
                <c:pt idx="4">
                  <c:v>69.650999999999996</c:v>
                </c:pt>
                <c:pt idx="5">
                  <c:v>69.51100000000001</c:v>
                </c:pt>
                <c:pt idx="6">
                  <c:v>69.405999999999992</c:v>
                </c:pt>
                <c:pt idx="7">
                  <c:v>69.220999999999989</c:v>
                </c:pt>
                <c:pt idx="8">
                  <c:v>69.234999999999999</c:v>
                </c:pt>
                <c:pt idx="9">
                  <c:v>68.844000000000008</c:v>
                </c:pt>
                <c:pt idx="10">
                  <c:v>68.910999999999987</c:v>
                </c:pt>
                <c:pt idx="11">
                  <c:v>68.739999999999995</c:v>
                </c:pt>
                <c:pt idx="12">
                  <c:v>68.287999999999997</c:v>
                </c:pt>
                <c:pt idx="13">
                  <c:v>68.39</c:v>
                </c:pt>
                <c:pt idx="14">
                  <c:v>68.178999999999988</c:v>
                </c:pt>
                <c:pt idx="15">
                  <c:v>68.234999999999999</c:v>
                </c:pt>
                <c:pt idx="16">
                  <c:v>67.781999999999996</c:v>
                </c:pt>
                <c:pt idx="17">
                  <c:v>67.977999999999994</c:v>
                </c:pt>
                <c:pt idx="18">
                  <c:v>68.013999999999996</c:v>
                </c:pt>
                <c:pt idx="19">
                  <c:v>67.516000000000005</c:v>
                </c:pt>
                <c:pt idx="20">
                  <c:v>67.398999999999987</c:v>
                </c:pt>
                <c:pt idx="21">
                  <c:v>67.500999999999991</c:v>
                </c:pt>
                <c:pt idx="22">
                  <c:v>67.245999999999995</c:v>
                </c:pt>
                <c:pt idx="23">
                  <c:v>67.333999999999989</c:v>
                </c:pt>
                <c:pt idx="24">
                  <c:v>67.245999999999995</c:v>
                </c:pt>
                <c:pt idx="25">
                  <c:v>67.047000000000011</c:v>
                </c:pt>
                <c:pt idx="26">
                  <c:v>66.878</c:v>
                </c:pt>
                <c:pt idx="27">
                  <c:v>66.891000000000005</c:v>
                </c:pt>
                <c:pt idx="28">
                  <c:v>66.51700000000001</c:v>
                </c:pt>
                <c:pt idx="29">
                  <c:v>66.629000000000005</c:v>
                </c:pt>
                <c:pt idx="30">
                  <c:v>66.685999999999993</c:v>
                </c:pt>
                <c:pt idx="31">
                  <c:v>66.416999999999987</c:v>
                </c:pt>
                <c:pt idx="32">
                  <c:v>66.8</c:v>
                </c:pt>
                <c:pt idx="33">
                  <c:v>66.356999999999985</c:v>
                </c:pt>
                <c:pt idx="34">
                  <c:v>66.409000000000006</c:v>
                </c:pt>
                <c:pt idx="35">
                  <c:v>66.384</c:v>
                </c:pt>
                <c:pt idx="36">
                  <c:v>66.095999999999989</c:v>
                </c:pt>
                <c:pt idx="37">
                  <c:v>65.724000000000004</c:v>
                </c:pt>
                <c:pt idx="38">
                  <c:v>65.819000000000003</c:v>
                </c:pt>
                <c:pt idx="39">
                  <c:v>65.977999999999994</c:v>
                </c:pt>
                <c:pt idx="40">
                  <c:v>65.97699999999999</c:v>
                </c:pt>
                <c:pt idx="41">
                  <c:v>66.189999999999984</c:v>
                </c:pt>
                <c:pt idx="42">
                  <c:v>65.464999999999989</c:v>
                </c:pt>
                <c:pt idx="43">
                  <c:v>66.161999999999992</c:v>
                </c:pt>
                <c:pt idx="44">
                  <c:v>66.047000000000011</c:v>
                </c:pt>
                <c:pt idx="45">
                  <c:v>65.747</c:v>
                </c:pt>
                <c:pt idx="46">
                  <c:v>65.936999999999998</c:v>
                </c:pt>
                <c:pt idx="47">
                  <c:v>65.582000000000008</c:v>
                </c:pt>
                <c:pt idx="48">
                  <c:v>65.400999999999996</c:v>
                </c:pt>
                <c:pt idx="49">
                  <c:v>65.541000000000011</c:v>
                </c:pt>
                <c:pt idx="50">
                  <c:v>65.447999999999993</c:v>
                </c:pt>
                <c:pt idx="51">
                  <c:v>65.709999999999994</c:v>
                </c:pt>
                <c:pt idx="52">
                  <c:v>65.387999999999991</c:v>
                </c:pt>
                <c:pt idx="53">
                  <c:v>65.26700000000001</c:v>
                </c:pt>
                <c:pt idx="54">
                  <c:v>65.280999999999992</c:v>
                </c:pt>
                <c:pt idx="55">
                  <c:v>65.373000000000005</c:v>
                </c:pt>
                <c:pt idx="56">
                  <c:v>65.182000000000002</c:v>
                </c:pt>
                <c:pt idx="57">
                  <c:v>64.73299999999999</c:v>
                </c:pt>
                <c:pt idx="58">
                  <c:v>64.960999999999999</c:v>
                </c:pt>
                <c:pt idx="59">
                  <c:v>65.067999999999998</c:v>
                </c:pt>
                <c:pt idx="60">
                  <c:v>64.630999999999986</c:v>
                </c:pt>
                <c:pt idx="61">
                  <c:v>64.787999999999997</c:v>
                </c:pt>
                <c:pt idx="62">
                  <c:v>65.265000000000001</c:v>
                </c:pt>
                <c:pt idx="63">
                  <c:v>64.876999999999995</c:v>
                </c:pt>
                <c:pt idx="64">
                  <c:v>64.947999999999993</c:v>
                </c:pt>
                <c:pt idx="65">
                  <c:v>64.926000000000002</c:v>
                </c:pt>
                <c:pt idx="66">
                  <c:v>64.926000000000002</c:v>
                </c:pt>
                <c:pt idx="67">
                  <c:v>64.64</c:v>
                </c:pt>
                <c:pt idx="68">
                  <c:v>64.48</c:v>
                </c:pt>
                <c:pt idx="69">
                  <c:v>64.575000000000003</c:v>
                </c:pt>
                <c:pt idx="70">
                  <c:v>64.591999999999999</c:v>
                </c:pt>
                <c:pt idx="71">
                  <c:v>64.683999999999983</c:v>
                </c:pt>
                <c:pt idx="72">
                  <c:v>64.739999999999995</c:v>
                </c:pt>
                <c:pt idx="73">
                  <c:v>64.695000000000007</c:v>
                </c:pt>
                <c:pt idx="74">
                  <c:v>64.472999999999999</c:v>
                </c:pt>
                <c:pt idx="75">
                  <c:v>64.439000000000007</c:v>
                </c:pt>
                <c:pt idx="76">
                  <c:v>64.077999999999989</c:v>
                </c:pt>
                <c:pt idx="77">
                  <c:v>64.416999999999987</c:v>
                </c:pt>
                <c:pt idx="78">
                  <c:v>64.194000000000003</c:v>
                </c:pt>
                <c:pt idx="79">
                  <c:v>64.207999999999984</c:v>
                </c:pt>
                <c:pt idx="80">
                  <c:v>64.292999999999992</c:v>
                </c:pt>
                <c:pt idx="81">
                  <c:v>64.366</c:v>
                </c:pt>
                <c:pt idx="82">
                  <c:v>64.108999999999995</c:v>
                </c:pt>
                <c:pt idx="83">
                  <c:v>64.021000000000001</c:v>
                </c:pt>
                <c:pt idx="84">
                  <c:v>64.120999999999995</c:v>
                </c:pt>
                <c:pt idx="85">
                  <c:v>64.279000000000011</c:v>
                </c:pt>
                <c:pt idx="86">
                  <c:v>64.009</c:v>
                </c:pt>
                <c:pt idx="87">
                  <c:v>64.016000000000005</c:v>
                </c:pt>
                <c:pt idx="88">
                  <c:v>63.969999999999985</c:v>
                </c:pt>
                <c:pt idx="89">
                  <c:v>63.964999999999989</c:v>
                </c:pt>
                <c:pt idx="90">
                  <c:v>63.875999999999991</c:v>
                </c:pt>
                <c:pt idx="91">
                  <c:v>64.036999999999992</c:v>
                </c:pt>
                <c:pt idx="92">
                  <c:v>64.071999999999989</c:v>
                </c:pt>
                <c:pt idx="93">
                  <c:v>63.861000000000004</c:v>
                </c:pt>
                <c:pt idx="94">
                  <c:v>63.679999999999993</c:v>
                </c:pt>
                <c:pt idx="95">
                  <c:v>63.481000000000009</c:v>
                </c:pt>
                <c:pt idx="96">
                  <c:v>63.527000000000001</c:v>
                </c:pt>
                <c:pt idx="97">
                  <c:v>63.356999999999985</c:v>
                </c:pt>
                <c:pt idx="98">
                  <c:v>63.840999999999994</c:v>
                </c:pt>
                <c:pt idx="99">
                  <c:v>63.643999999999991</c:v>
                </c:pt>
                <c:pt idx="100">
                  <c:v>63.542999999999992</c:v>
                </c:pt>
                <c:pt idx="101">
                  <c:v>63.718000000000004</c:v>
                </c:pt>
                <c:pt idx="102">
                  <c:v>63.384</c:v>
                </c:pt>
                <c:pt idx="103">
                  <c:v>63.379000000000005</c:v>
                </c:pt>
                <c:pt idx="104">
                  <c:v>63.457000000000008</c:v>
                </c:pt>
                <c:pt idx="105">
                  <c:v>63.688000000000002</c:v>
                </c:pt>
                <c:pt idx="106">
                  <c:v>63.625999999999991</c:v>
                </c:pt>
                <c:pt idx="107">
                  <c:v>63.433000000000007</c:v>
                </c:pt>
                <c:pt idx="108">
                  <c:v>63.486000000000004</c:v>
                </c:pt>
                <c:pt idx="109">
                  <c:v>63.114999999999995</c:v>
                </c:pt>
                <c:pt idx="110">
                  <c:v>63.265000000000001</c:v>
                </c:pt>
                <c:pt idx="111">
                  <c:v>63.373000000000005</c:v>
                </c:pt>
                <c:pt idx="112">
                  <c:v>63.099000000000004</c:v>
                </c:pt>
                <c:pt idx="113">
                  <c:v>63.387999999999991</c:v>
                </c:pt>
                <c:pt idx="114">
                  <c:v>63.087000000000003</c:v>
                </c:pt>
                <c:pt idx="115">
                  <c:v>63.209999999999994</c:v>
                </c:pt>
                <c:pt idx="116">
                  <c:v>63.093000000000004</c:v>
                </c:pt>
                <c:pt idx="117">
                  <c:v>63.434999999999988</c:v>
                </c:pt>
                <c:pt idx="118">
                  <c:v>63.168999999999997</c:v>
                </c:pt>
                <c:pt idx="119">
                  <c:v>63.317999999999998</c:v>
                </c:pt>
                <c:pt idx="120">
                  <c:v>63.396000000000001</c:v>
                </c:pt>
                <c:pt idx="121">
                  <c:v>63.292999999999992</c:v>
                </c:pt>
                <c:pt idx="122">
                  <c:v>63.094000000000008</c:v>
                </c:pt>
                <c:pt idx="123">
                  <c:v>63.112999999999985</c:v>
                </c:pt>
                <c:pt idx="124">
                  <c:v>62.88000000000001</c:v>
                </c:pt>
                <c:pt idx="125">
                  <c:v>63.040000000000006</c:v>
                </c:pt>
                <c:pt idx="126">
                  <c:v>62.713999999999984</c:v>
                </c:pt>
                <c:pt idx="127">
                  <c:v>63.083999999999989</c:v>
                </c:pt>
                <c:pt idx="128">
                  <c:v>62.707999999999984</c:v>
                </c:pt>
                <c:pt idx="129">
                  <c:v>63.134</c:v>
                </c:pt>
                <c:pt idx="130">
                  <c:v>63.100000000000009</c:v>
                </c:pt>
                <c:pt idx="131">
                  <c:v>62.731999999999985</c:v>
                </c:pt>
                <c:pt idx="132">
                  <c:v>62.945000000000007</c:v>
                </c:pt>
                <c:pt idx="133">
                  <c:v>62.819000000000003</c:v>
                </c:pt>
                <c:pt idx="134">
                  <c:v>62.813000000000002</c:v>
                </c:pt>
                <c:pt idx="135">
                  <c:v>62.715999999999994</c:v>
                </c:pt>
                <c:pt idx="136">
                  <c:v>62.796000000000006</c:v>
                </c:pt>
                <c:pt idx="137">
                  <c:v>62.981999999999985</c:v>
                </c:pt>
                <c:pt idx="138">
                  <c:v>63.005999999999986</c:v>
                </c:pt>
                <c:pt idx="139">
                  <c:v>62.945000000000007</c:v>
                </c:pt>
                <c:pt idx="140">
                  <c:v>62.677000000000007</c:v>
                </c:pt>
                <c:pt idx="141">
                  <c:v>62.680999999999997</c:v>
                </c:pt>
                <c:pt idx="142">
                  <c:v>62.497</c:v>
                </c:pt>
                <c:pt idx="143">
                  <c:v>62.409000000000006</c:v>
                </c:pt>
                <c:pt idx="144">
                  <c:v>62.302000000000007</c:v>
                </c:pt>
                <c:pt idx="145">
                  <c:v>62.602999999999994</c:v>
                </c:pt>
                <c:pt idx="146">
                  <c:v>62.597999999999999</c:v>
                </c:pt>
                <c:pt idx="147">
                  <c:v>62.301000000000002</c:v>
                </c:pt>
                <c:pt idx="148">
                  <c:v>62.302999999999983</c:v>
                </c:pt>
                <c:pt idx="149">
                  <c:v>62.456000000000003</c:v>
                </c:pt>
                <c:pt idx="150">
                  <c:v>62.797000000000011</c:v>
                </c:pt>
                <c:pt idx="151">
                  <c:v>62.575000000000003</c:v>
                </c:pt>
                <c:pt idx="152">
                  <c:v>62.366</c:v>
                </c:pt>
                <c:pt idx="153">
                  <c:v>62.478999999999999</c:v>
                </c:pt>
                <c:pt idx="154">
                  <c:v>62.019999999999996</c:v>
                </c:pt>
                <c:pt idx="155">
                  <c:v>62.338000000000008</c:v>
                </c:pt>
                <c:pt idx="156">
                  <c:v>62.298999999999992</c:v>
                </c:pt>
                <c:pt idx="157">
                  <c:v>62.190999999999988</c:v>
                </c:pt>
                <c:pt idx="158">
                  <c:v>62.267999999999986</c:v>
                </c:pt>
                <c:pt idx="159">
                  <c:v>62.344999999999985</c:v>
                </c:pt>
                <c:pt idx="160">
                  <c:v>62.100000000000009</c:v>
                </c:pt>
                <c:pt idx="161">
                  <c:v>62.230000000000004</c:v>
                </c:pt>
                <c:pt idx="162">
                  <c:v>62.335999999999999</c:v>
                </c:pt>
                <c:pt idx="163">
                  <c:v>61.969999999999985</c:v>
                </c:pt>
                <c:pt idx="164">
                  <c:v>62.3</c:v>
                </c:pt>
                <c:pt idx="165">
                  <c:v>62.213000000000008</c:v>
                </c:pt>
                <c:pt idx="166">
                  <c:v>62.131999999999991</c:v>
                </c:pt>
                <c:pt idx="167">
                  <c:v>61.957999999999984</c:v>
                </c:pt>
                <c:pt idx="168">
                  <c:v>62.185999999999993</c:v>
                </c:pt>
                <c:pt idx="169">
                  <c:v>61.602999999999994</c:v>
                </c:pt>
                <c:pt idx="170">
                  <c:v>61.930999999999997</c:v>
                </c:pt>
                <c:pt idx="171">
                  <c:v>61.781999999999996</c:v>
                </c:pt>
                <c:pt idx="172">
                  <c:v>61.867000000000004</c:v>
                </c:pt>
                <c:pt idx="173">
                  <c:v>61.844999999999985</c:v>
                </c:pt>
                <c:pt idx="174">
                  <c:v>61.753</c:v>
                </c:pt>
                <c:pt idx="175">
                  <c:v>61.796000000000006</c:v>
                </c:pt>
                <c:pt idx="176">
                  <c:v>61.749999999999986</c:v>
                </c:pt>
                <c:pt idx="177">
                  <c:v>61.942999999999998</c:v>
                </c:pt>
                <c:pt idx="178">
                  <c:v>61.905999999999992</c:v>
                </c:pt>
                <c:pt idx="179">
                  <c:v>61.793999999999997</c:v>
                </c:pt>
                <c:pt idx="180">
                  <c:v>62.011999999999986</c:v>
                </c:pt>
                <c:pt idx="181">
                  <c:v>61.743999999999986</c:v>
                </c:pt>
                <c:pt idx="182">
                  <c:v>61.826000000000008</c:v>
                </c:pt>
                <c:pt idx="183">
                  <c:v>61.553999999999988</c:v>
                </c:pt>
                <c:pt idx="184">
                  <c:v>61.558000000000007</c:v>
                </c:pt>
                <c:pt idx="185">
                  <c:v>61.506999999999991</c:v>
                </c:pt>
                <c:pt idx="186">
                  <c:v>61.316999999999993</c:v>
                </c:pt>
                <c:pt idx="187">
                  <c:v>61.416000000000011</c:v>
                </c:pt>
                <c:pt idx="188">
                  <c:v>61.725999999999985</c:v>
                </c:pt>
                <c:pt idx="189">
                  <c:v>61.535000000000011</c:v>
                </c:pt>
                <c:pt idx="190">
                  <c:v>61.559999999999988</c:v>
                </c:pt>
                <c:pt idx="191">
                  <c:v>61.131999999999991</c:v>
                </c:pt>
                <c:pt idx="192">
                  <c:v>61.463999999999984</c:v>
                </c:pt>
                <c:pt idx="193">
                  <c:v>61.481000000000009</c:v>
                </c:pt>
                <c:pt idx="194">
                  <c:v>61.38000000000001</c:v>
                </c:pt>
                <c:pt idx="195">
                  <c:v>61.524999999999991</c:v>
                </c:pt>
                <c:pt idx="196">
                  <c:v>61.308999999999983</c:v>
                </c:pt>
                <c:pt idx="197">
                  <c:v>61.42</c:v>
                </c:pt>
                <c:pt idx="198">
                  <c:v>61.224000000000004</c:v>
                </c:pt>
                <c:pt idx="199">
                  <c:v>61.051000000000002</c:v>
                </c:pt>
                <c:pt idx="200">
                  <c:v>61.328999999999994</c:v>
                </c:pt>
                <c:pt idx="201">
                  <c:v>61.279999999999987</c:v>
                </c:pt>
                <c:pt idx="202">
                  <c:v>61.251999999999995</c:v>
                </c:pt>
                <c:pt idx="203">
                  <c:v>61.414000000000001</c:v>
                </c:pt>
                <c:pt idx="204">
                  <c:v>61.195999999999984</c:v>
                </c:pt>
                <c:pt idx="205">
                  <c:v>60.909000000000006</c:v>
                </c:pt>
                <c:pt idx="206">
                  <c:v>61.42</c:v>
                </c:pt>
                <c:pt idx="207">
                  <c:v>61.182000000000002</c:v>
                </c:pt>
                <c:pt idx="208">
                  <c:v>61.290000000000006</c:v>
                </c:pt>
                <c:pt idx="209">
                  <c:v>61.316999999999993</c:v>
                </c:pt>
                <c:pt idx="210">
                  <c:v>61.059999999999988</c:v>
                </c:pt>
                <c:pt idx="211">
                  <c:v>61.405999999999992</c:v>
                </c:pt>
                <c:pt idx="212">
                  <c:v>61.214999999999989</c:v>
                </c:pt>
                <c:pt idx="213">
                  <c:v>61.207000000000008</c:v>
                </c:pt>
                <c:pt idx="214">
                  <c:v>60.993000000000009</c:v>
                </c:pt>
                <c:pt idx="215">
                  <c:v>61.011999999999986</c:v>
                </c:pt>
                <c:pt idx="216">
                  <c:v>61.138999999999996</c:v>
                </c:pt>
                <c:pt idx="217">
                  <c:v>60.98299999999999</c:v>
                </c:pt>
                <c:pt idx="218">
                  <c:v>61.124999999999986</c:v>
                </c:pt>
                <c:pt idx="219">
                  <c:v>60.947999999999993</c:v>
                </c:pt>
                <c:pt idx="220">
                  <c:v>61.036999999999992</c:v>
                </c:pt>
                <c:pt idx="221">
                  <c:v>61.160000000000011</c:v>
                </c:pt>
                <c:pt idx="222">
                  <c:v>60.98299999999999</c:v>
                </c:pt>
                <c:pt idx="223">
                  <c:v>61.122</c:v>
                </c:pt>
                <c:pt idx="224">
                  <c:v>60.727999999999994</c:v>
                </c:pt>
                <c:pt idx="225">
                  <c:v>60.978999999999999</c:v>
                </c:pt>
                <c:pt idx="226">
                  <c:v>60.616</c:v>
                </c:pt>
                <c:pt idx="227">
                  <c:v>61.036999999999992</c:v>
                </c:pt>
                <c:pt idx="228">
                  <c:v>60.658000000000001</c:v>
                </c:pt>
                <c:pt idx="229">
                  <c:v>60.969999999999985</c:v>
                </c:pt>
                <c:pt idx="230">
                  <c:v>60.908000000000001</c:v>
                </c:pt>
                <c:pt idx="231">
                  <c:v>60.672000000000011</c:v>
                </c:pt>
                <c:pt idx="232">
                  <c:v>60.498000000000005</c:v>
                </c:pt>
                <c:pt idx="233">
                  <c:v>60.957999999999984</c:v>
                </c:pt>
                <c:pt idx="234">
                  <c:v>60.743000000000009</c:v>
                </c:pt>
                <c:pt idx="235">
                  <c:v>60.975000000000009</c:v>
                </c:pt>
                <c:pt idx="236">
                  <c:v>60.307000000000002</c:v>
                </c:pt>
                <c:pt idx="237">
                  <c:v>60.903000000000006</c:v>
                </c:pt>
                <c:pt idx="238">
                  <c:v>60.321999999999989</c:v>
                </c:pt>
                <c:pt idx="239">
                  <c:v>60.879000000000005</c:v>
                </c:pt>
                <c:pt idx="240">
                  <c:v>60.612999999999985</c:v>
                </c:pt>
                <c:pt idx="241">
                  <c:v>60.703999999999994</c:v>
                </c:pt>
                <c:pt idx="242">
                  <c:v>60.442999999999998</c:v>
                </c:pt>
                <c:pt idx="243">
                  <c:v>60.688000000000002</c:v>
                </c:pt>
                <c:pt idx="244">
                  <c:v>60.684999999999988</c:v>
                </c:pt>
                <c:pt idx="245">
                  <c:v>60.611000000000004</c:v>
                </c:pt>
                <c:pt idx="246">
                  <c:v>60.499999999999986</c:v>
                </c:pt>
                <c:pt idx="247">
                  <c:v>60.180999999999997</c:v>
                </c:pt>
                <c:pt idx="248">
                  <c:v>60.635000000000005</c:v>
                </c:pt>
                <c:pt idx="249">
                  <c:v>60.624999999999986</c:v>
                </c:pt>
                <c:pt idx="250">
                  <c:v>60.481999999999985</c:v>
                </c:pt>
                <c:pt idx="251">
                  <c:v>60.463000000000008</c:v>
                </c:pt>
                <c:pt idx="252">
                  <c:v>60.620999999999995</c:v>
                </c:pt>
                <c:pt idx="253">
                  <c:v>60.430999999999997</c:v>
                </c:pt>
                <c:pt idx="254">
                  <c:v>60.441999999999993</c:v>
                </c:pt>
                <c:pt idx="255">
                  <c:v>60.527000000000001</c:v>
                </c:pt>
                <c:pt idx="256">
                  <c:v>60.374999999999986</c:v>
                </c:pt>
                <c:pt idx="257">
                  <c:v>60.387999999999991</c:v>
                </c:pt>
                <c:pt idx="258">
                  <c:v>60.453999999999994</c:v>
                </c:pt>
                <c:pt idx="259">
                  <c:v>60.192999999999998</c:v>
                </c:pt>
                <c:pt idx="260">
                  <c:v>60.029999999999987</c:v>
                </c:pt>
                <c:pt idx="261">
                  <c:v>60.224000000000004</c:v>
                </c:pt>
                <c:pt idx="262">
                  <c:v>60.01700000000001</c:v>
                </c:pt>
                <c:pt idx="263">
                  <c:v>60.456000000000003</c:v>
                </c:pt>
                <c:pt idx="264">
                  <c:v>60.305999999999997</c:v>
                </c:pt>
                <c:pt idx="265">
                  <c:v>60.137999999999991</c:v>
                </c:pt>
                <c:pt idx="266">
                  <c:v>60.343000000000004</c:v>
                </c:pt>
                <c:pt idx="267">
                  <c:v>60.311999999999998</c:v>
                </c:pt>
                <c:pt idx="268">
                  <c:v>60.129000000000005</c:v>
                </c:pt>
                <c:pt idx="269">
                  <c:v>60.055999999999997</c:v>
                </c:pt>
                <c:pt idx="270">
                  <c:v>59.750999999999991</c:v>
                </c:pt>
                <c:pt idx="271">
                  <c:v>59.932000000000002</c:v>
                </c:pt>
                <c:pt idx="272">
                  <c:v>59.962000000000003</c:v>
                </c:pt>
                <c:pt idx="273">
                  <c:v>60.464999999999989</c:v>
                </c:pt>
                <c:pt idx="274">
                  <c:v>60.183000000000007</c:v>
                </c:pt>
                <c:pt idx="275">
                  <c:v>60.099000000000004</c:v>
                </c:pt>
                <c:pt idx="276">
                  <c:v>60.05</c:v>
                </c:pt>
                <c:pt idx="277">
                  <c:v>60.14800000000001</c:v>
                </c:pt>
                <c:pt idx="278">
                  <c:v>60.117000000000004</c:v>
                </c:pt>
                <c:pt idx="279">
                  <c:v>59.981000000000009</c:v>
                </c:pt>
                <c:pt idx="280">
                  <c:v>59.789000000000001</c:v>
                </c:pt>
                <c:pt idx="281">
                  <c:v>60.058999999999983</c:v>
                </c:pt>
                <c:pt idx="282">
                  <c:v>60.025999999999996</c:v>
                </c:pt>
                <c:pt idx="283">
                  <c:v>60.287999999999997</c:v>
                </c:pt>
                <c:pt idx="284">
                  <c:v>59.951000000000008</c:v>
                </c:pt>
                <c:pt idx="285">
                  <c:v>59.978999999999999</c:v>
                </c:pt>
                <c:pt idx="286">
                  <c:v>59.991</c:v>
                </c:pt>
                <c:pt idx="287">
                  <c:v>59.784000000000006</c:v>
                </c:pt>
                <c:pt idx="288">
                  <c:v>59.548999999999992</c:v>
                </c:pt>
                <c:pt idx="289">
                  <c:v>59.903000000000006</c:v>
                </c:pt>
                <c:pt idx="290">
                  <c:v>59.727999999999994</c:v>
                </c:pt>
                <c:pt idx="291">
                  <c:v>59.632999999999996</c:v>
                </c:pt>
                <c:pt idx="292">
                  <c:v>59.749000000000009</c:v>
                </c:pt>
                <c:pt idx="293">
                  <c:v>59.662999999999997</c:v>
                </c:pt>
                <c:pt idx="294">
                  <c:v>59.917999999999992</c:v>
                </c:pt>
                <c:pt idx="295">
                  <c:v>60.082000000000008</c:v>
                </c:pt>
                <c:pt idx="296">
                  <c:v>59.754000000000005</c:v>
                </c:pt>
                <c:pt idx="297">
                  <c:v>59.558000000000007</c:v>
                </c:pt>
                <c:pt idx="298">
                  <c:v>59.408000000000001</c:v>
                </c:pt>
                <c:pt idx="299">
                  <c:v>59.588999999999984</c:v>
                </c:pt>
                <c:pt idx="300">
                  <c:v>59.478999999999999</c:v>
                </c:pt>
                <c:pt idx="301">
                  <c:v>59.686999999999998</c:v>
                </c:pt>
                <c:pt idx="302">
                  <c:v>59.589999999999989</c:v>
                </c:pt>
                <c:pt idx="303">
                  <c:v>59.844000000000008</c:v>
                </c:pt>
                <c:pt idx="304">
                  <c:v>59.703999999999994</c:v>
                </c:pt>
                <c:pt idx="305">
                  <c:v>59.850000000000009</c:v>
                </c:pt>
                <c:pt idx="306">
                  <c:v>59.319000000000003</c:v>
                </c:pt>
                <c:pt idx="307">
                  <c:v>59.519999999999996</c:v>
                </c:pt>
                <c:pt idx="308">
                  <c:v>59.194000000000003</c:v>
                </c:pt>
                <c:pt idx="309">
                  <c:v>59.874000000000009</c:v>
                </c:pt>
                <c:pt idx="310">
                  <c:v>59.512999999999991</c:v>
                </c:pt>
                <c:pt idx="311">
                  <c:v>59.656999999999996</c:v>
                </c:pt>
                <c:pt idx="312">
                  <c:v>59.671000000000006</c:v>
                </c:pt>
                <c:pt idx="313">
                  <c:v>59.648999999999987</c:v>
                </c:pt>
                <c:pt idx="314">
                  <c:v>59.519999999999996</c:v>
                </c:pt>
                <c:pt idx="315">
                  <c:v>59.636999999999986</c:v>
                </c:pt>
                <c:pt idx="316">
                  <c:v>59.343000000000004</c:v>
                </c:pt>
                <c:pt idx="317">
                  <c:v>59.707999999999984</c:v>
                </c:pt>
                <c:pt idx="318">
                  <c:v>59.489999999999995</c:v>
                </c:pt>
                <c:pt idx="319">
                  <c:v>59.262999999999991</c:v>
                </c:pt>
                <c:pt idx="320">
                  <c:v>59.487000000000009</c:v>
                </c:pt>
                <c:pt idx="321">
                  <c:v>59.416000000000011</c:v>
                </c:pt>
                <c:pt idx="322">
                  <c:v>59.521000000000001</c:v>
                </c:pt>
                <c:pt idx="323">
                  <c:v>59.506999999999991</c:v>
                </c:pt>
                <c:pt idx="324">
                  <c:v>59.39200000000001</c:v>
                </c:pt>
                <c:pt idx="325">
                  <c:v>59.51700000000001</c:v>
                </c:pt>
                <c:pt idx="326">
                  <c:v>59.428999999999988</c:v>
                </c:pt>
                <c:pt idx="327">
                  <c:v>59.268999999999991</c:v>
                </c:pt>
                <c:pt idx="328">
                  <c:v>59.173999999999992</c:v>
                </c:pt>
                <c:pt idx="329">
                  <c:v>59.61</c:v>
                </c:pt>
                <c:pt idx="330">
                  <c:v>59.231000000000009</c:v>
                </c:pt>
                <c:pt idx="331">
                  <c:v>59.08</c:v>
                </c:pt>
                <c:pt idx="332">
                  <c:v>59.279000000000011</c:v>
                </c:pt>
                <c:pt idx="333">
                  <c:v>59.421000000000006</c:v>
                </c:pt>
                <c:pt idx="334">
                  <c:v>59.279999999999987</c:v>
                </c:pt>
                <c:pt idx="335">
                  <c:v>59.172000000000011</c:v>
                </c:pt>
                <c:pt idx="336">
                  <c:v>59.429999999999993</c:v>
                </c:pt>
                <c:pt idx="337">
                  <c:v>59.436999999999998</c:v>
                </c:pt>
                <c:pt idx="338">
                  <c:v>59.065999999999988</c:v>
                </c:pt>
                <c:pt idx="339">
                  <c:v>59.334999999999994</c:v>
                </c:pt>
                <c:pt idx="340">
                  <c:v>58.932000000000002</c:v>
                </c:pt>
                <c:pt idx="341">
                  <c:v>59.36</c:v>
                </c:pt>
                <c:pt idx="342">
                  <c:v>59.17</c:v>
                </c:pt>
                <c:pt idx="343">
                  <c:v>59.249999999999986</c:v>
                </c:pt>
                <c:pt idx="344">
                  <c:v>59.11399999999999</c:v>
                </c:pt>
                <c:pt idx="345">
                  <c:v>59.186999999999998</c:v>
                </c:pt>
                <c:pt idx="346">
                  <c:v>58.945000000000007</c:v>
                </c:pt>
                <c:pt idx="347">
                  <c:v>59.174999999999997</c:v>
                </c:pt>
                <c:pt idx="348">
                  <c:v>58.862999999999985</c:v>
                </c:pt>
                <c:pt idx="349">
                  <c:v>59.179999999999993</c:v>
                </c:pt>
                <c:pt idx="350">
                  <c:v>58.977999999999994</c:v>
                </c:pt>
                <c:pt idx="351">
                  <c:v>58.856999999999985</c:v>
                </c:pt>
                <c:pt idx="352">
                  <c:v>59.195999999999984</c:v>
                </c:pt>
                <c:pt idx="353">
                  <c:v>58.944000000000003</c:v>
                </c:pt>
                <c:pt idx="354">
                  <c:v>59.057000000000002</c:v>
                </c:pt>
                <c:pt idx="355">
                  <c:v>59.376999999999995</c:v>
                </c:pt>
                <c:pt idx="356">
                  <c:v>58.841999999999999</c:v>
                </c:pt>
                <c:pt idx="357">
                  <c:v>58.796000000000006</c:v>
                </c:pt>
                <c:pt idx="358">
                  <c:v>58.872</c:v>
                </c:pt>
                <c:pt idx="359">
                  <c:v>59.039000000000001</c:v>
                </c:pt>
                <c:pt idx="360">
                  <c:v>58.844999999999985</c:v>
                </c:pt>
                <c:pt idx="361">
                  <c:v>58.769999999999996</c:v>
                </c:pt>
                <c:pt idx="362">
                  <c:v>59.124000000000009</c:v>
                </c:pt>
                <c:pt idx="363">
                  <c:v>58.838000000000008</c:v>
                </c:pt>
                <c:pt idx="364">
                  <c:v>59.046000000000006</c:v>
                </c:pt>
                <c:pt idx="365">
                  <c:v>58.793999999999997</c:v>
                </c:pt>
                <c:pt idx="366">
                  <c:v>58.814000000000007</c:v>
                </c:pt>
                <c:pt idx="367">
                  <c:v>58.881999999999991</c:v>
                </c:pt>
                <c:pt idx="368">
                  <c:v>59.064000000000007</c:v>
                </c:pt>
                <c:pt idx="369">
                  <c:v>59.188000000000002</c:v>
                </c:pt>
                <c:pt idx="370">
                  <c:v>58.879000000000005</c:v>
                </c:pt>
                <c:pt idx="371">
                  <c:v>58.917999999999992</c:v>
                </c:pt>
                <c:pt idx="372">
                  <c:v>58.947999999999993</c:v>
                </c:pt>
                <c:pt idx="373">
                  <c:v>58.772000000000006</c:v>
                </c:pt>
                <c:pt idx="374">
                  <c:v>58.712000000000003</c:v>
                </c:pt>
                <c:pt idx="375">
                  <c:v>59.003</c:v>
                </c:pt>
                <c:pt idx="376">
                  <c:v>58.701000000000008</c:v>
                </c:pt>
                <c:pt idx="377">
                  <c:v>58.85799999999999</c:v>
                </c:pt>
                <c:pt idx="378">
                  <c:v>58.868999999999986</c:v>
                </c:pt>
                <c:pt idx="379">
                  <c:v>58.904999999999987</c:v>
                </c:pt>
                <c:pt idx="380">
                  <c:v>58.927999999999983</c:v>
                </c:pt>
                <c:pt idx="381">
                  <c:v>58.922000000000011</c:v>
                </c:pt>
                <c:pt idx="382">
                  <c:v>58.940999999999988</c:v>
                </c:pt>
                <c:pt idx="383">
                  <c:v>59.022000000000006</c:v>
                </c:pt>
                <c:pt idx="384">
                  <c:v>59.054999999999993</c:v>
                </c:pt>
                <c:pt idx="385">
                  <c:v>58.868999999999986</c:v>
                </c:pt>
                <c:pt idx="386">
                  <c:v>58.855000000000004</c:v>
                </c:pt>
                <c:pt idx="387">
                  <c:v>58.667999999999992</c:v>
                </c:pt>
                <c:pt idx="388">
                  <c:v>58.643999999999991</c:v>
                </c:pt>
                <c:pt idx="389">
                  <c:v>58.826999999999984</c:v>
                </c:pt>
                <c:pt idx="390">
                  <c:v>58.664000000000001</c:v>
                </c:pt>
                <c:pt idx="391">
                  <c:v>58.897000000000006</c:v>
                </c:pt>
                <c:pt idx="392">
                  <c:v>58.51700000000001</c:v>
                </c:pt>
                <c:pt idx="393">
                  <c:v>58.492000000000004</c:v>
                </c:pt>
                <c:pt idx="394">
                  <c:v>58.513999999999996</c:v>
                </c:pt>
                <c:pt idx="395">
                  <c:v>58.714999999999989</c:v>
                </c:pt>
                <c:pt idx="396">
                  <c:v>58.583999999999989</c:v>
                </c:pt>
                <c:pt idx="397">
                  <c:v>58.559999999999988</c:v>
                </c:pt>
                <c:pt idx="398">
                  <c:v>59.094000000000008</c:v>
                </c:pt>
                <c:pt idx="399">
                  <c:v>58.706000000000003</c:v>
                </c:pt>
                <c:pt idx="400">
                  <c:v>58.285000000000011</c:v>
                </c:pt>
                <c:pt idx="401">
                  <c:v>58.64200000000001</c:v>
                </c:pt>
                <c:pt idx="402">
                  <c:v>58.677999999999983</c:v>
                </c:pt>
                <c:pt idx="403">
                  <c:v>58.606999999999985</c:v>
                </c:pt>
                <c:pt idx="404">
                  <c:v>58.301000000000002</c:v>
                </c:pt>
                <c:pt idx="405">
                  <c:v>58.611000000000004</c:v>
                </c:pt>
                <c:pt idx="406">
                  <c:v>58.709999999999994</c:v>
                </c:pt>
                <c:pt idx="407">
                  <c:v>58.302000000000007</c:v>
                </c:pt>
                <c:pt idx="408">
                  <c:v>58.153000000000006</c:v>
                </c:pt>
                <c:pt idx="409">
                  <c:v>58.521000000000001</c:v>
                </c:pt>
                <c:pt idx="410">
                  <c:v>58.474000000000004</c:v>
                </c:pt>
                <c:pt idx="411">
                  <c:v>58.154999999999987</c:v>
                </c:pt>
                <c:pt idx="412">
                  <c:v>58.291000000000011</c:v>
                </c:pt>
                <c:pt idx="413">
                  <c:v>58.411999999999992</c:v>
                </c:pt>
                <c:pt idx="414">
                  <c:v>58.468000000000004</c:v>
                </c:pt>
                <c:pt idx="415">
                  <c:v>58.541999999999987</c:v>
                </c:pt>
                <c:pt idx="416">
                  <c:v>58.50500000000001</c:v>
                </c:pt>
                <c:pt idx="417">
                  <c:v>58.102999999999994</c:v>
                </c:pt>
                <c:pt idx="418">
                  <c:v>58.415000000000006</c:v>
                </c:pt>
                <c:pt idx="419">
                  <c:v>58.215999999999994</c:v>
                </c:pt>
                <c:pt idx="420">
                  <c:v>58.731000000000009</c:v>
                </c:pt>
                <c:pt idx="421">
                  <c:v>58.452999999999989</c:v>
                </c:pt>
                <c:pt idx="422">
                  <c:v>58.047999999999988</c:v>
                </c:pt>
                <c:pt idx="423">
                  <c:v>58.171000000000006</c:v>
                </c:pt>
                <c:pt idx="424">
                  <c:v>58.182000000000002</c:v>
                </c:pt>
                <c:pt idx="425">
                  <c:v>58.100999999999985</c:v>
                </c:pt>
                <c:pt idx="426">
                  <c:v>58.49499999999999</c:v>
                </c:pt>
                <c:pt idx="427">
                  <c:v>58.36</c:v>
                </c:pt>
                <c:pt idx="428">
                  <c:v>57.92</c:v>
                </c:pt>
                <c:pt idx="429">
                  <c:v>58.283000000000001</c:v>
                </c:pt>
                <c:pt idx="430">
                  <c:v>58.022000000000006</c:v>
                </c:pt>
                <c:pt idx="431">
                  <c:v>57.969999999999985</c:v>
                </c:pt>
                <c:pt idx="432">
                  <c:v>58.042999999999992</c:v>
                </c:pt>
                <c:pt idx="433">
                  <c:v>58.040000000000006</c:v>
                </c:pt>
                <c:pt idx="434">
                  <c:v>58.237999999999985</c:v>
                </c:pt>
                <c:pt idx="435">
                  <c:v>58.265000000000001</c:v>
                </c:pt>
                <c:pt idx="436">
                  <c:v>58.05</c:v>
                </c:pt>
                <c:pt idx="437">
                  <c:v>57.810999999999993</c:v>
                </c:pt>
                <c:pt idx="438">
                  <c:v>57.849000000000004</c:v>
                </c:pt>
                <c:pt idx="439">
                  <c:v>58.023999999999987</c:v>
                </c:pt>
                <c:pt idx="440">
                  <c:v>57.798999999999992</c:v>
                </c:pt>
                <c:pt idx="441">
                  <c:v>57.722999999999999</c:v>
                </c:pt>
                <c:pt idx="442">
                  <c:v>57.870999999999981</c:v>
                </c:pt>
                <c:pt idx="443">
                  <c:v>57.713999999999999</c:v>
                </c:pt>
                <c:pt idx="444">
                  <c:v>57.852000000000004</c:v>
                </c:pt>
                <c:pt idx="445">
                  <c:v>57.691000000000003</c:v>
                </c:pt>
                <c:pt idx="446">
                  <c:v>57.585999999999984</c:v>
                </c:pt>
                <c:pt idx="447">
                  <c:v>57.716999999999985</c:v>
                </c:pt>
                <c:pt idx="448">
                  <c:v>57.36699999999999</c:v>
                </c:pt>
                <c:pt idx="449">
                  <c:v>57.547000000000011</c:v>
                </c:pt>
                <c:pt idx="450">
                  <c:v>57.620999999999995</c:v>
                </c:pt>
                <c:pt idx="451">
                  <c:v>57.813000000000002</c:v>
                </c:pt>
                <c:pt idx="452">
                  <c:v>57.918999999999997</c:v>
                </c:pt>
                <c:pt idx="453">
                  <c:v>57.841999999999999</c:v>
                </c:pt>
                <c:pt idx="454">
                  <c:v>57.660000000000011</c:v>
                </c:pt>
                <c:pt idx="455">
                  <c:v>57.653000000000006</c:v>
                </c:pt>
                <c:pt idx="456">
                  <c:v>57.73899999999999</c:v>
                </c:pt>
                <c:pt idx="457">
                  <c:v>57.611000000000004</c:v>
                </c:pt>
                <c:pt idx="458">
                  <c:v>57.662999999999997</c:v>
                </c:pt>
                <c:pt idx="459">
                  <c:v>57.661999999999992</c:v>
                </c:pt>
                <c:pt idx="460">
                  <c:v>57.462000000000003</c:v>
                </c:pt>
                <c:pt idx="461">
                  <c:v>57.689000000000007</c:v>
                </c:pt>
                <c:pt idx="462">
                  <c:v>57.460999999999999</c:v>
                </c:pt>
                <c:pt idx="463">
                  <c:v>57.493000000000009</c:v>
                </c:pt>
                <c:pt idx="464">
                  <c:v>57.767999999999986</c:v>
                </c:pt>
                <c:pt idx="465">
                  <c:v>57.672000000000011</c:v>
                </c:pt>
                <c:pt idx="466">
                  <c:v>57.463000000000008</c:v>
                </c:pt>
                <c:pt idx="467">
                  <c:v>57.673999999999992</c:v>
                </c:pt>
                <c:pt idx="468">
                  <c:v>57.452999999999989</c:v>
                </c:pt>
                <c:pt idx="469">
                  <c:v>57.344000000000008</c:v>
                </c:pt>
                <c:pt idx="470">
                  <c:v>57.491</c:v>
                </c:pt>
                <c:pt idx="471">
                  <c:v>57.61399999999999</c:v>
                </c:pt>
                <c:pt idx="472">
                  <c:v>57.63600000000001</c:v>
                </c:pt>
                <c:pt idx="473">
                  <c:v>57.677000000000007</c:v>
                </c:pt>
                <c:pt idx="474">
                  <c:v>57.434999999999988</c:v>
                </c:pt>
                <c:pt idx="475">
                  <c:v>57.573999999999998</c:v>
                </c:pt>
                <c:pt idx="476">
                  <c:v>57.558999999999983</c:v>
                </c:pt>
                <c:pt idx="477">
                  <c:v>57.345999999999989</c:v>
                </c:pt>
                <c:pt idx="478">
                  <c:v>57.814999999999984</c:v>
                </c:pt>
                <c:pt idx="479">
                  <c:v>57.320999999999984</c:v>
                </c:pt>
                <c:pt idx="480">
                  <c:v>57.606000000000009</c:v>
                </c:pt>
                <c:pt idx="481">
                  <c:v>57.204999999999998</c:v>
                </c:pt>
                <c:pt idx="482">
                  <c:v>57.272000000000006</c:v>
                </c:pt>
                <c:pt idx="483">
                  <c:v>57.504000000000005</c:v>
                </c:pt>
                <c:pt idx="484">
                  <c:v>57.265000000000001</c:v>
                </c:pt>
                <c:pt idx="485">
                  <c:v>57.380999999999986</c:v>
                </c:pt>
                <c:pt idx="486">
                  <c:v>57.063000000000002</c:v>
                </c:pt>
                <c:pt idx="487">
                  <c:v>57.505999999999986</c:v>
                </c:pt>
                <c:pt idx="488">
                  <c:v>57.082000000000008</c:v>
                </c:pt>
                <c:pt idx="489">
                  <c:v>57.251999999999995</c:v>
                </c:pt>
                <c:pt idx="490">
                  <c:v>57.171000000000006</c:v>
                </c:pt>
                <c:pt idx="491">
                  <c:v>57.518999999999991</c:v>
                </c:pt>
                <c:pt idx="492">
                  <c:v>57.224000000000004</c:v>
                </c:pt>
                <c:pt idx="493">
                  <c:v>57.102999999999994</c:v>
                </c:pt>
                <c:pt idx="494">
                  <c:v>57.305999999999997</c:v>
                </c:pt>
                <c:pt idx="495">
                  <c:v>57.067999999999998</c:v>
                </c:pt>
                <c:pt idx="496">
                  <c:v>57.167999999999992</c:v>
                </c:pt>
                <c:pt idx="497">
                  <c:v>57.076000000000008</c:v>
                </c:pt>
                <c:pt idx="498">
                  <c:v>57.130999999999986</c:v>
                </c:pt>
                <c:pt idx="499">
                  <c:v>57.043999999999997</c:v>
                </c:pt>
                <c:pt idx="500">
                  <c:v>56.910999999999987</c:v>
                </c:pt>
                <c:pt idx="501">
                  <c:v>57.367000000000004</c:v>
                </c:pt>
                <c:pt idx="502">
                  <c:v>57.237999999999985</c:v>
                </c:pt>
                <c:pt idx="503">
                  <c:v>56.734999999999999</c:v>
                </c:pt>
                <c:pt idx="504">
                  <c:v>56.944000000000003</c:v>
                </c:pt>
                <c:pt idx="505">
                  <c:v>57.099000000000004</c:v>
                </c:pt>
                <c:pt idx="506">
                  <c:v>56.945999999999984</c:v>
                </c:pt>
                <c:pt idx="507">
                  <c:v>57.081000000000003</c:v>
                </c:pt>
                <c:pt idx="508">
                  <c:v>57.024999999999991</c:v>
                </c:pt>
                <c:pt idx="509">
                  <c:v>56.89200000000001</c:v>
                </c:pt>
                <c:pt idx="510">
                  <c:v>57.249000000000009</c:v>
                </c:pt>
                <c:pt idx="511">
                  <c:v>56.932000000000002</c:v>
                </c:pt>
                <c:pt idx="512">
                  <c:v>57.030999999999992</c:v>
                </c:pt>
                <c:pt idx="513">
                  <c:v>56.873000000000005</c:v>
                </c:pt>
                <c:pt idx="514">
                  <c:v>56.975999999999985</c:v>
                </c:pt>
                <c:pt idx="515">
                  <c:v>56.650999999999996</c:v>
                </c:pt>
                <c:pt idx="516">
                  <c:v>56.793999999999997</c:v>
                </c:pt>
                <c:pt idx="517">
                  <c:v>56.958999999999989</c:v>
                </c:pt>
                <c:pt idx="518">
                  <c:v>56.789000000000001</c:v>
                </c:pt>
                <c:pt idx="519">
                  <c:v>56.909000000000006</c:v>
                </c:pt>
                <c:pt idx="520">
                  <c:v>56.986000000000004</c:v>
                </c:pt>
                <c:pt idx="521">
                  <c:v>56.749999999999986</c:v>
                </c:pt>
                <c:pt idx="522">
                  <c:v>56.647000000000006</c:v>
                </c:pt>
                <c:pt idx="523">
                  <c:v>56.704999999999998</c:v>
                </c:pt>
                <c:pt idx="524">
                  <c:v>56.852999999999994</c:v>
                </c:pt>
                <c:pt idx="525">
                  <c:v>57.009</c:v>
                </c:pt>
                <c:pt idx="526">
                  <c:v>56.804999999999993</c:v>
                </c:pt>
                <c:pt idx="527">
                  <c:v>56.797000000000011</c:v>
                </c:pt>
                <c:pt idx="528">
                  <c:v>56.862000000000009</c:v>
                </c:pt>
                <c:pt idx="529">
                  <c:v>56.695000000000007</c:v>
                </c:pt>
                <c:pt idx="530">
                  <c:v>56.798999999999992</c:v>
                </c:pt>
                <c:pt idx="531">
                  <c:v>56.559999999999988</c:v>
                </c:pt>
                <c:pt idx="532">
                  <c:v>56.715999999999994</c:v>
                </c:pt>
                <c:pt idx="533">
                  <c:v>56.594999999999985</c:v>
                </c:pt>
                <c:pt idx="534">
                  <c:v>56.355000000000004</c:v>
                </c:pt>
                <c:pt idx="535">
                  <c:v>56.626999999999995</c:v>
                </c:pt>
                <c:pt idx="536">
                  <c:v>56.382999999999996</c:v>
                </c:pt>
                <c:pt idx="537">
                  <c:v>56.620999999999995</c:v>
                </c:pt>
                <c:pt idx="538">
                  <c:v>57.031999999999996</c:v>
                </c:pt>
                <c:pt idx="539">
                  <c:v>57.214999999999989</c:v>
                </c:pt>
                <c:pt idx="540">
                  <c:v>56.608999999999995</c:v>
                </c:pt>
                <c:pt idx="541">
                  <c:v>56.677999999999983</c:v>
                </c:pt>
                <c:pt idx="542">
                  <c:v>56.891000000000005</c:v>
                </c:pt>
                <c:pt idx="543">
                  <c:v>56.814999999999984</c:v>
                </c:pt>
                <c:pt idx="544">
                  <c:v>56.789000000000001</c:v>
                </c:pt>
                <c:pt idx="545">
                  <c:v>56.695999999999984</c:v>
                </c:pt>
                <c:pt idx="546">
                  <c:v>57.027000000000001</c:v>
                </c:pt>
                <c:pt idx="547">
                  <c:v>56.452999999999989</c:v>
                </c:pt>
                <c:pt idx="548">
                  <c:v>56.874999999999986</c:v>
                </c:pt>
                <c:pt idx="549">
                  <c:v>57.010000000000005</c:v>
                </c:pt>
                <c:pt idx="550">
                  <c:v>56.844999999999985</c:v>
                </c:pt>
                <c:pt idx="551">
                  <c:v>56.933000000000007</c:v>
                </c:pt>
                <c:pt idx="552">
                  <c:v>56.757999999999996</c:v>
                </c:pt>
                <c:pt idx="553">
                  <c:v>56.463000000000008</c:v>
                </c:pt>
                <c:pt idx="554">
                  <c:v>56.745999999999995</c:v>
                </c:pt>
                <c:pt idx="555">
                  <c:v>56.63000000000001</c:v>
                </c:pt>
                <c:pt idx="556">
                  <c:v>56.558000000000007</c:v>
                </c:pt>
                <c:pt idx="557">
                  <c:v>56.55</c:v>
                </c:pt>
                <c:pt idx="558">
                  <c:v>56.466999999999999</c:v>
                </c:pt>
                <c:pt idx="559">
                  <c:v>56.36999999999999</c:v>
                </c:pt>
                <c:pt idx="560">
                  <c:v>56.379000000000005</c:v>
                </c:pt>
                <c:pt idx="561">
                  <c:v>56.780999999999992</c:v>
                </c:pt>
                <c:pt idx="562">
                  <c:v>56.554999999999993</c:v>
                </c:pt>
                <c:pt idx="563">
                  <c:v>56.730000000000004</c:v>
                </c:pt>
                <c:pt idx="564">
                  <c:v>56.902000000000001</c:v>
                </c:pt>
                <c:pt idx="565">
                  <c:v>56.480000000000004</c:v>
                </c:pt>
                <c:pt idx="566">
                  <c:v>56.61399999999999</c:v>
                </c:pt>
                <c:pt idx="567">
                  <c:v>56.528000000000006</c:v>
                </c:pt>
                <c:pt idx="568">
                  <c:v>56.525999999999996</c:v>
                </c:pt>
                <c:pt idx="569">
                  <c:v>56.714999999999989</c:v>
                </c:pt>
                <c:pt idx="570">
                  <c:v>56.603999999999999</c:v>
                </c:pt>
                <c:pt idx="571">
                  <c:v>56.375999999999991</c:v>
                </c:pt>
                <c:pt idx="572">
                  <c:v>56.611000000000004</c:v>
                </c:pt>
                <c:pt idx="573">
                  <c:v>56.547999999999988</c:v>
                </c:pt>
                <c:pt idx="574">
                  <c:v>56.707000000000008</c:v>
                </c:pt>
                <c:pt idx="575">
                  <c:v>56.708999999999989</c:v>
                </c:pt>
                <c:pt idx="576">
                  <c:v>56.692999999999998</c:v>
                </c:pt>
                <c:pt idx="577">
                  <c:v>56.338000000000008</c:v>
                </c:pt>
                <c:pt idx="578">
                  <c:v>56.563000000000002</c:v>
                </c:pt>
                <c:pt idx="579">
                  <c:v>56.588000000000008</c:v>
                </c:pt>
                <c:pt idx="580">
                  <c:v>56.511999999999986</c:v>
                </c:pt>
                <c:pt idx="581">
                  <c:v>56.519999999999996</c:v>
                </c:pt>
                <c:pt idx="582">
                  <c:v>56.313000000000002</c:v>
                </c:pt>
                <c:pt idx="583">
                  <c:v>56.606999999999985</c:v>
                </c:pt>
                <c:pt idx="584">
                  <c:v>56.337000000000003</c:v>
                </c:pt>
                <c:pt idx="585">
                  <c:v>56.487000000000009</c:v>
                </c:pt>
                <c:pt idx="586">
                  <c:v>56.315999999999988</c:v>
                </c:pt>
                <c:pt idx="587">
                  <c:v>56.537999999999997</c:v>
                </c:pt>
                <c:pt idx="588">
                  <c:v>56.525999999999996</c:v>
                </c:pt>
                <c:pt idx="589">
                  <c:v>56.069000000000003</c:v>
                </c:pt>
                <c:pt idx="590">
                  <c:v>55.934999999999988</c:v>
                </c:pt>
                <c:pt idx="591">
                  <c:v>56.320000000000007</c:v>
                </c:pt>
                <c:pt idx="592">
                  <c:v>56.168999999999997</c:v>
                </c:pt>
                <c:pt idx="593">
                  <c:v>56.350000000000009</c:v>
                </c:pt>
                <c:pt idx="594">
                  <c:v>56.215999999999994</c:v>
                </c:pt>
                <c:pt idx="595">
                  <c:v>56.317999999999998</c:v>
                </c:pt>
                <c:pt idx="596">
                  <c:v>56.578999999999994</c:v>
                </c:pt>
                <c:pt idx="597">
                  <c:v>56.160000000000011</c:v>
                </c:pt>
                <c:pt idx="598">
                  <c:v>55.95</c:v>
                </c:pt>
                <c:pt idx="599">
                  <c:v>56.277000000000001</c:v>
                </c:pt>
                <c:pt idx="600">
                  <c:v>56.243000000000009</c:v>
                </c:pt>
                <c:pt idx="601">
                  <c:v>56.272000000000006</c:v>
                </c:pt>
                <c:pt idx="602">
                  <c:v>56.374999999999986</c:v>
                </c:pt>
                <c:pt idx="603">
                  <c:v>55.98899999999999</c:v>
                </c:pt>
                <c:pt idx="604">
                  <c:v>56.094999999999985</c:v>
                </c:pt>
                <c:pt idx="605">
                  <c:v>56.198999999999998</c:v>
                </c:pt>
                <c:pt idx="606">
                  <c:v>56.02300000000001</c:v>
                </c:pt>
                <c:pt idx="607">
                  <c:v>55.896000000000001</c:v>
                </c:pt>
                <c:pt idx="608">
                  <c:v>56.183000000000007</c:v>
                </c:pt>
                <c:pt idx="609">
                  <c:v>56.218000000000004</c:v>
                </c:pt>
                <c:pt idx="610">
                  <c:v>56.130999999999986</c:v>
                </c:pt>
                <c:pt idx="611">
                  <c:v>55.963000000000008</c:v>
                </c:pt>
                <c:pt idx="612">
                  <c:v>56.106999999999985</c:v>
                </c:pt>
                <c:pt idx="613">
                  <c:v>55.948999999999998</c:v>
                </c:pt>
                <c:pt idx="614">
                  <c:v>56.046000000000006</c:v>
                </c:pt>
                <c:pt idx="615">
                  <c:v>55.989999999999995</c:v>
                </c:pt>
                <c:pt idx="616">
                  <c:v>56.436999999999998</c:v>
                </c:pt>
                <c:pt idx="617">
                  <c:v>56.224000000000004</c:v>
                </c:pt>
                <c:pt idx="618">
                  <c:v>56.054999999999993</c:v>
                </c:pt>
                <c:pt idx="619">
                  <c:v>55.899999999999991</c:v>
                </c:pt>
                <c:pt idx="620">
                  <c:v>55.797999999999988</c:v>
                </c:pt>
                <c:pt idx="621">
                  <c:v>56.085999999999999</c:v>
                </c:pt>
                <c:pt idx="622">
                  <c:v>55.957000000000008</c:v>
                </c:pt>
                <c:pt idx="623">
                  <c:v>55.888999999999996</c:v>
                </c:pt>
                <c:pt idx="624">
                  <c:v>55.98899999999999</c:v>
                </c:pt>
                <c:pt idx="625">
                  <c:v>56.075000000000003</c:v>
                </c:pt>
                <c:pt idx="626">
                  <c:v>55.977999999999994</c:v>
                </c:pt>
                <c:pt idx="627">
                  <c:v>55.891000000000005</c:v>
                </c:pt>
                <c:pt idx="628">
                  <c:v>55.77300000000001</c:v>
                </c:pt>
                <c:pt idx="629">
                  <c:v>55.661999999999992</c:v>
                </c:pt>
                <c:pt idx="630">
                  <c:v>55.880999999999986</c:v>
                </c:pt>
                <c:pt idx="631">
                  <c:v>55.86</c:v>
                </c:pt>
                <c:pt idx="632">
                  <c:v>55.679999999999993</c:v>
                </c:pt>
                <c:pt idx="633">
                  <c:v>55.85199999999999</c:v>
                </c:pt>
                <c:pt idx="634">
                  <c:v>55.868999999999986</c:v>
                </c:pt>
                <c:pt idx="635">
                  <c:v>56.027000000000001</c:v>
                </c:pt>
                <c:pt idx="636">
                  <c:v>55.689999999999984</c:v>
                </c:pt>
                <c:pt idx="637">
                  <c:v>55.921000000000006</c:v>
                </c:pt>
                <c:pt idx="638">
                  <c:v>55.837000000000003</c:v>
                </c:pt>
                <c:pt idx="639">
                  <c:v>55.753</c:v>
                </c:pt>
                <c:pt idx="640">
                  <c:v>55.719999999999985</c:v>
                </c:pt>
                <c:pt idx="641">
                  <c:v>55.74499999999999</c:v>
                </c:pt>
                <c:pt idx="642">
                  <c:v>55.523999999999987</c:v>
                </c:pt>
                <c:pt idx="643">
                  <c:v>55.718000000000004</c:v>
                </c:pt>
                <c:pt idx="644">
                  <c:v>55.501999999999995</c:v>
                </c:pt>
                <c:pt idx="645">
                  <c:v>55.684999999999988</c:v>
                </c:pt>
                <c:pt idx="646">
                  <c:v>55.684999999999988</c:v>
                </c:pt>
                <c:pt idx="647">
                  <c:v>55.571999999999989</c:v>
                </c:pt>
                <c:pt idx="648">
                  <c:v>55.534000000000006</c:v>
                </c:pt>
                <c:pt idx="649">
                  <c:v>55.707000000000008</c:v>
                </c:pt>
                <c:pt idx="650">
                  <c:v>55.643999999999991</c:v>
                </c:pt>
                <c:pt idx="651">
                  <c:v>55.337000000000003</c:v>
                </c:pt>
                <c:pt idx="652">
                  <c:v>55.672000000000011</c:v>
                </c:pt>
                <c:pt idx="653">
                  <c:v>55.691999999999993</c:v>
                </c:pt>
                <c:pt idx="654">
                  <c:v>55.423999999999992</c:v>
                </c:pt>
                <c:pt idx="655">
                  <c:v>55.712000000000003</c:v>
                </c:pt>
                <c:pt idx="656">
                  <c:v>55.697999999999993</c:v>
                </c:pt>
                <c:pt idx="657">
                  <c:v>55.457999999999984</c:v>
                </c:pt>
                <c:pt idx="658">
                  <c:v>55.483999999999995</c:v>
                </c:pt>
                <c:pt idx="659">
                  <c:v>55.661999999999992</c:v>
                </c:pt>
                <c:pt idx="660">
                  <c:v>55.650999999999996</c:v>
                </c:pt>
                <c:pt idx="661">
                  <c:v>55.721999999999994</c:v>
                </c:pt>
                <c:pt idx="662">
                  <c:v>55.608999999999995</c:v>
                </c:pt>
                <c:pt idx="663">
                  <c:v>55.646000000000001</c:v>
                </c:pt>
                <c:pt idx="664">
                  <c:v>55.678999999999988</c:v>
                </c:pt>
                <c:pt idx="665">
                  <c:v>55.555999999999997</c:v>
                </c:pt>
                <c:pt idx="666">
                  <c:v>55.463999999999984</c:v>
                </c:pt>
                <c:pt idx="667">
                  <c:v>55.558999999999983</c:v>
                </c:pt>
                <c:pt idx="668">
                  <c:v>55.350999999999985</c:v>
                </c:pt>
                <c:pt idx="669">
                  <c:v>55.661999999999992</c:v>
                </c:pt>
                <c:pt idx="670">
                  <c:v>55.603999999999999</c:v>
                </c:pt>
                <c:pt idx="671">
                  <c:v>55.402000000000001</c:v>
                </c:pt>
                <c:pt idx="672">
                  <c:v>55.424999999999997</c:v>
                </c:pt>
                <c:pt idx="673">
                  <c:v>55.39800000000001</c:v>
                </c:pt>
                <c:pt idx="674">
                  <c:v>55.589999999999989</c:v>
                </c:pt>
                <c:pt idx="675">
                  <c:v>55.118000000000009</c:v>
                </c:pt>
                <c:pt idx="676">
                  <c:v>55.454999999999998</c:v>
                </c:pt>
                <c:pt idx="677">
                  <c:v>55.672999999999988</c:v>
                </c:pt>
                <c:pt idx="678">
                  <c:v>55.224000000000004</c:v>
                </c:pt>
                <c:pt idx="679">
                  <c:v>55.228999999999999</c:v>
                </c:pt>
                <c:pt idx="680">
                  <c:v>55.409000000000006</c:v>
                </c:pt>
                <c:pt idx="681">
                  <c:v>55.503</c:v>
                </c:pt>
                <c:pt idx="682">
                  <c:v>55.191999999999993</c:v>
                </c:pt>
                <c:pt idx="683">
                  <c:v>55.265000000000001</c:v>
                </c:pt>
                <c:pt idx="684">
                  <c:v>55.465999999999994</c:v>
                </c:pt>
                <c:pt idx="685">
                  <c:v>55.078999999999994</c:v>
                </c:pt>
                <c:pt idx="686">
                  <c:v>55.468000000000004</c:v>
                </c:pt>
                <c:pt idx="687">
                  <c:v>55.362000000000009</c:v>
                </c:pt>
                <c:pt idx="688">
                  <c:v>55.182000000000002</c:v>
                </c:pt>
                <c:pt idx="689">
                  <c:v>55.35799999999999</c:v>
                </c:pt>
                <c:pt idx="690">
                  <c:v>55.021000000000001</c:v>
                </c:pt>
                <c:pt idx="691">
                  <c:v>55.194000000000003</c:v>
                </c:pt>
                <c:pt idx="692">
                  <c:v>55.083999999999989</c:v>
                </c:pt>
                <c:pt idx="693">
                  <c:v>54.864999999999995</c:v>
                </c:pt>
                <c:pt idx="694">
                  <c:v>55.189999999999984</c:v>
                </c:pt>
                <c:pt idx="695">
                  <c:v>55.143999999999991</c:v>
                </c:pt>
                <c:pt idx="696">
                  <c:v>54.987999999999985</c:v>
                </c:pt>
                <c:pt idx="697">
                  <c:v>55.207999999999984</c:v>
                </c:pt>
                <c:pt idx="698">
                  <c:v>55.201999999999984</c:v>
                </c:pt>
                <c:pt idx="699">
                  <c:v>55.234999999999999</c:v>
                </c:pt>
                <c:pt idx="700">
                  <c:v>55.206000000000003</c:v>
                </c:pt>
                <c:pt idx="701">
                  <c:v>54.948999999999998</c:v>
                </c:pt>
                <c:pt idx="702">
                  <c:v>55.053999999999988</c:v>
                </c:pt>
                <c:pt idx="703">
                  <c:v>55.015000000000001</c:v>
                </c:pt>
                <c:pt idx="704">
                  <c:v>55.418999999999997</c:v>
                </c:pt>
                <c:pt idx="705">
                  <c:v>55.124000000000009</c:v>
                </c:pt>
                <c:pt idx="706">
                  <c:v>55.103999999999999</c:v>
                </c:pt>
                <c:pt idx="707">
                  <c:v>55.374999999999986</c:v>
                </c:pt>
                <c:pt idx="708">
                  <c:v>55.039000000000001</c:v>
                </c:pt>
                <c:pt idx="709">
                  <c:v>54.962000000000003</c:v>
                </c:pt>
                <c:pt idx="710">
                  <c:v>55.352999999999994</c:v>
                </c:pt>
                <c:pt idx="711">
                  <c:v>55.030999999999992</c:v>
                </c:pt>
                <c:pt idx="712">
                  <c:v>54.918999999999997</c:v>
                </c:pt>
                <c:pt idx="713">
                  <c:v>55.260000000000005</c:v>
                </c:pt>
                <c:pt idx="714">
                  <c:v>54.866</c:v>
                </c:pt>
                <c:pt idx="715">
                  <c:v>54.870999999999995</c:v>
                </c:pt>
                <c:pt idx="716">
                  <c:v>55.272000000000006</c:v>
                </c:pt>
                <c:pt idx="717">
                  <c:v>54.89200000000001</c:v>
                </c:pt>
                <c:pt idx="718">
                  <c:v>54.927999999999983</c:v>
                </c:pt>
                <c:pt idx="719">
                  <c:v>54.817999999999998</c:v>
                </c:pt>
                <c:pt idx="720">
                  <c:v>54.987999999999985</c:v>
                </c:pt>
                <c:pt idx="721">
                  <c:v>54.814999999999984</c:v>
                </c:pt>
                <c:pt idx="722">
                  <c:v>54.64200000000001</c:v>
                </c:pt>
                <c:pt idx="723">
                  <c:v>54.654000000000011</c:v>
                </c:pt>
                <c:pt idx="724">
                  <c:v>54.875999999999991</c:v>
                </c:pt>
                <c:pt idx="725">
                  <c:v>54.897000000000006</c:v>
                </c:pt>
                <c:pt idx="726">
                  <c:v>54.844999999999985</c:v>
                </c:pt>
                <c:pt idx="727">
                  <c:v>54.798999999999992</c:v>
                </c:pt>
                <c:pt idx="728">
                  <c:v>54.911999999999992</c:v>
                </c:pt>
                <c:pt idx="729">
                  <c:v>54.784000000000006</c:v>
                </c:pt>
                <c:pt idx="730">
                  <c:v>54.668999999999997</c:v>
                </c:pt>
                <c:pt idx="731">
                  <c:v>55.054999999999993</c:v>
                </c:pt>
                <c:pt idx="732">
                  <c:v>54.762999999999991</c:v>
                </c:pt>
                <c:pt idx="733">
                  <c:v>54.774999999999991</c:v>
                </c:pt>
                <c:pt idx="734">
                  <c:v>54.720999999999989</c:v>
                </c:pt>
                <c:pt idx="735">
                  <c:v>54.816999999999993</c:v>
                </c:pt>
                <c:pt idx="736">
                  <c:v>54.720999999999989</c:v>
                </c:pt>
                <c:pt idx="737">
                  <c:v>54.719999999999985</c:v>
                </c:pt>
                <c:pt idx="738">
                  <c:v>54.798999999999992</c:v>
                </c:pt>
                <c:pt idx="739">
                  <c:v>54.797000000000011</c:v>
                </c:pt>
                <c:pt idx="740">
                  <c:v>54.942999999999998</c:v>
                </c:pt>
                <c:pt idx="741">
                  <c:v>54.902000000000001</c:v>
                </c:pt>
                <c:pt idx="742">
                  <c:v>54.343000000000004</c:v>
                </c:pt>
                <c:pt idx="743">
                  <c:v>54.678999999999988</c:v>
                </c:pt>
                <c:pt idx="744">
                  <c:v>54.791999999999987</c:v>
                </c:pt>
                <c:pt idx="745">
                  <c:v>54.927999999999983</c:v>
                </c:pt>
                <c:pt idx="746">
                  <c:v>54.984999999999999</c:v>
                </c:pt>
                <c:pt idx="747">
                  <c:v>54.86399999999999</c:v>
                </c:pt>
                <c:pt idx="748">
                  <c:v>54.654000000000011</c:v>
                </c:pt>
                <c:pt idx="749">
                  <c:v>54.528000000000006</c:v>
                </c:pt>
                <c:pt idx="750">
                  <c:v>54.539000000000001</c:v>
                </c:pt>
                <c:pt idx="751">
                  <c:v>54.695000000000007</c:v>
                </c:pt>
                <c:pt idx="752">
                  <c:v>54.846999999999994</c:v>
                </c:pt>
                <c:pt idx="753">
                  <c:v>54.535999999999987</c:v>
                </c:pt>
                <c:pt idx="754">
                  <c:v>54.617000000000004</c:v>
                </c:pt>
                <c:pt idx="755">
                  <c:v>54.588000000000008</c:v>
                </c:pt>
                <c:pt idx="756">
                  <c:v>54.378</c:v>
                </c:pt>
                <c:pt idx="757">
                  <c:v>54.674999999999997</c:v>
                </c:pt>
                <c:pt idx="758">
                  <c:v>54.427999999999983</c:v>
                </c:pt>
                <c:pt idx="759">
                  <c:v>54.590999999999994</c:v>
                </c:pt>
                <c:pt idx="760">
                  <c:v>54.597999999999999</c:v>
                </c:pt>
                <c:pt idx="761">
                  <c:v>54.600000000000009</c:v>
                </c:pt>
                <c:pt idx="762">
                  <c:v>54.870999999999995</c:v>
                </c:pt>
                <c:pt idx="763">
                  <c:v>54.656999999999996</c:v>
                </c:pt>
                <c:pt idx="764">
                  <c:v>54.612999999999985</c:v>
                </c:pt>
                <c:pt idx="765">
                  <c:v>54.553999999999988</c:v>
                </c:pt>
                <c:pt idx="766">
                  <c:v>54.378</c:v>
                </c:pt>
                <c:pt idx="767">
                  <c:v>54.575000000000003</c:v>
                </c:pt>
                <c:pt idx="768">
                  <c:v>54.576000000000008</c:v>
                </c:pt>
                <c:pt idx="769">
                  <c:v>54.546000000000006</c:v>
                </c:pt>
                <c:pt idx="770">
                  <c:v>54.438000000000002</c:v>
                </c:pt>
                <c:pt idx="771">
                  <c:v>54.458999999999989</c:v>
                </c:pt>
                <c:pt idx="772">
                  <c:v>54.275999999999996</c:v>
                </c:pt>
                <c:pt idx="773">
                  <c:v>54.519999999999996</c:v>
                </c:pt>
                <c:pt idx="774">
                  <c:v>54.471999999999994</c:v>
                </c:pt>
                <c:pt idx="775">
                  <c:v>54.503</c:v>
                </c:pt>
                <c:pt idx="776">
                  <c:v>54.446999999999989</c:v>
                </c:pt>
                <c:pt idx="777">
                  <c:v>54.26700000000001</c:v>
                </c:pt>
                <c:pt idx="778">
                  <c:v>54.087000000000003</c:v>
                </c:pt>
                <c:pt idx="779">
                  <c:v>54.464999999999989</c:v>
                </c:pt>
                <c:pt idx="780">
                  <c:v>54.427999999999983</c:v>
                </c:pt>
                <c:pt idx="781">
                  <c:v>54.440999999999988</c:v>
                </c:pt>
                <c:pt idx="782">
                  <c:v>54.478999999999999</c:v>
                </c:pt>
                <c:pt idx="783">
                  <c:v>54.353999999999999</c:v>
                </c:pt>
                <c:pt idx="784">
                  <c:v>54.25500000000001</c:v>
                </c:pt>
                <c:pt idx="785">
                  <c:v>54.263999999999996</c:v>
                </c:pt>
                <c:pt idx="786">
                  <c:v>54.439000000000007</c:v>
                </c:pt>
                <c:pt idx="787">
                  <c:v>54.179999999999993</c:v>
                </c:pt>
                <c:pt idx="788">
                  <c:v>54.194000000000003</c:v>
                </c:pt>
                <c:pt idx="789">
                  <c:v>54.277000000000001</c:v>
                </c:pt>
                <c:pt idx="790">
                  <c:v>54.382999999999996</c:v>
                </c:pt>
                <c:pt idx="791">
                  <c:v>54.292999999999992</c:v>
                </c:pt>
                <c:pt idx="792">
                  <c:v>54.183999999999983</c:v>
                </c:pt>
                <c:pt idx="793">
                  <c:v>54.216999999999999</c:v>
                </c:pt>
                <c:pt idx="794">
                  <c:v>54.334999999999994</c:v>
                </c:pt>
                <c:pt idx="795">
                  <c:v>54.227999999999994</c:v>
                </c:pt>
                <c:pt idx="796">
                  <c:v>53.912999999999997</c:v>
                </c:pt>
                <c:pt idx="797">
                  <c:v>54.36399999999999</c:v>
                </c:pt>
                <c:pt idx="798">
                  <c:v>54.291999999999987</c:v>
                </c:pt>
                <c:pt idx="799">
                  <c:v>54.255999999999986</c:v>
                </c:pt>
                <c:pt idx="800">
                  <c:v>54.034000000000006</c:v>
                </c:pt>
                <c:pt idx="801">
                  <c:v>54.213999999999984</c:v>
                </c:pt>
                <c:pt idx="802">
                  <c:v>54.27300000000001</c:v>
                </c:pt>
                <c:pt idx="803">
                  <c:v>54.195000000000007</c:v>
                </c:pt>
                <c:pt idx="804">
                  <c:v>54.265000000000001</c:v>
                </c:pt>
                <c:pt idx="805">
                  <c:v>53.992000000000004</c:v>
                </c:pt>
                <c:pt idx="806">
                  <c:v>54.00500000000001</c:v>
                </c:pt>
                <c:pt idx="807">
                  <c:v>54.01100000000001</c:v>
                </c:pt>
                <c:pt idx="808">
                  <c:v>54.290000000000006</c:v>
                </c:pt>
                <c:pt idx="809">
                  <c:v>53.826999999999984</c:v>
                </c:pt>
                <c:pt idx="810">
                  <c:v>54.236000000000004</c:v>
                </c:pt>
                <c:pt idx="811">
                  <c:v>54.48299999999999</c:v>
                </c:pt>
                <c:pt idx="812">
                  <c:v>54.304999999999993</c:v>
                </c:pt>
                <c:pt idx="813">
                  <c:v>53.914000000000001</c:v>
                </c:pt>
                <c:pt idx="814">
                  <c:v>54.11999999999999</c:v>
                </c:pt>
                <c:pt idx="815">
                  <c:v>53.879000000000005</c:v>
                </c:pt>
                <c:pt idx="816">
                  <c:v>53.926000000000002</c:v>
                </c:pt>
                <c:pt idx="817">
                  <c:v>53.911999999999992</c:v>
                </c:pt>
                <c:pt idx="818">
                  <c:v>54.194000000000003</c:v>
                </c:pt>
                <c:pt idx="819">
                  <c:v>53.908000000000001</c:v>
                </c:pt>
                <c:pt idx="820">
                  <c:v>53.916999999999987</c:v>
                </c:pt>
                <c:pt idx="821">
                  <c:v>53.797000000000011</c:v>
                </c:pt>
                <c:pt idx="822">
                  <c:v>54.003</c:v>
                </c:pt>
                <c:pt idx="823">
                  <c:v>53.750999999999991</c:v>
                </c:pt>
                <c:pt idx="824">
                  <c:v>54.045000000000002</c:v>
                </c:pt>
                <c:pt idx="825">
                  <c:v>53.846999999999994</c:v>
                </c:pt>
                <c:pt idx="826">
                  <c:v>53.864999999999995</c:v>
                </c:pt>
                <c:pt idx="827">
                  <c:v>53.933000000000007</c:v>
                </c:pt>
                <c:pt idx="828">
                  <c:v>53.862000000000009</c:v>
                </c:pt>
                <c:pt idx="829">
                  <c:v>54.161999999999992</c:v>
                </c:pt>
                <c:pt idx="830">
                  <c:v>53.7</c:v>
                </c:pt>
                <c:pt idx="831">
                  <c:v>53.909000000000006</c:v>
                </c:pt>
                <c:pt idx="832">
                  <c:v>53.642999999999986</c:v>
                </c:pt>
                <c:pt idx="833">
                  <c:v>53.771000000000001</c:v>
                </c:pt>
                <c:pt idx="834">
                  <c:v>53.816999999999993</c:v>
                </c:pt>
                <c:pt idx="835">
                  <c:v>54.058999999999983</c:v>
                </c:pt>
                <c:pt idx="836">
                  <c:v>53.649999999999991</c:v>
                </c:pt>
                <c:pt idx="837">
                  <c:v>53.734999999999999</c:v>
                </c:pt>
                <c:pt idx="838">
                  <c:v>53.847999999999999</c:v>
                </c:pt>
                <c:pt idx="839">
                  <c:v>53.761999999999986</c:v>
                </c:pt>
                <c:pt idx="840">
                  <c:v>53.807000000000002</c:v>
                </c:pt>
                <c:pt idx="841">
                  <c:v>54.128</c:v>
                </c:pt>
                <c:pt idx="842">
                  <c:v>53.763999999999996</c:v>
                </c:pt>
                <c:pt idx="843">
                  <c:v>53.707000000000008</c:v>
                </c:pt>
                <c:pt idx="844">
                  <c:v>53.795000000000002</c:v>
                </c:pt>
                <c:pt idx="845">
                  <c:v>53.766000000000005</c:v>
                </c:pt>
                <c:pt idx="846">
                  <c:v>53.843000000000004</c:v>
                </c:pt>
                <c:pt idx="847">
                  <c:v>53.599000000000004</c:v>
                </c:pt>
                <c:pt idx="848">
                  <c:v>53.576999999999984</c:v>
                </c:pt>
                <c:pt idx="849">
                  <c:v>53.947999999999993</c:v>
                </c:pt>
                <c:pt idx="850">
                  <c:v>53.772000000000006</c:v>
                </c:pt>
                <c:pt idx="851">
                  <c:v>53.558999999999983</c:v>
                </c:pt>
                <c:pt idx="852">
                  <c:v>53.667999999999992</c:v>
                </c:pt>
                <c:pt idx="853">
                  <c:v>53.697999999999993</c:v>
                </c:pt>
                <c:pt idx="854">
                  <c:v>53.595999999999989</c:v>
                </c:pt>
                <c:pt idx="855">
                  <c:v>53.826999999999984</c:v>
                </c:pt>
                <c:pt idx="856">
                  <c:v>53.582999999999984</c:v>
                </c:pt>
                <c:pt idx="857">
                  <c:v>53.618000000000009</c:v>
                </c:pt>
                <c:pt idx="858">
                  <c:v>53.353999999999999</c:v>
                </c:pt>
                <c:pt idx="859">
                  <c:v>53.406999999999996</c:v>
                </c:pt>
                <c:pt idx="860">
                  <c:v>53.557000000000002</c:v>
                </c:pt>
                <c:pt idx="861">
                  <c:v>53.595999999999989</c:v>
                </c:pt>
                <c:pt idx="862">
                  <c:v>53.432000000000002</c:v>
                </c:pt>
                <c:pt idx="863">
                  <c:v>53.677000000000007</c:v>
                </c:pt>
                <c:pt idx="864">
                  <c:v>53.701000000000008</c:v>
                </c:pt>
                <c:pt idx="865">
                  <c:v>53.393999999999991</c:v>
                </c:pt>
                <c:pt idx="866">
                  <c:v>53.585999999999999</c:v>
                </c:pt>
                <c:pt idx="867">
                  <c:v>53.451999999999984</c:v>
                </c:pt>
                <c:pt idx="868">
                  <c:v>53.617000000000004</c:v>
                </c:pt>
                <c:pt idx="869">
                  <c:v>53.554999999999993</c:v>
                </c:pt>
                <c:pt idx="870">
                  <c:v>53.471999999999994</c:v>
                </c:pt>
                <c:pt idx="871">
                  <c:v>53.266000000000005</c:v>
                </c:pt>
                <c:pt idx="872">
                  <c:v>53.220999999999989</c:v>
                </c:pt>
                <c:pt idx="873">
                  <c:v>53.403000000000006</c:v>
                </c:pt>
                <c:pt idx="874">
                  <c:v>53.525999999999996</c:v>
                </c:pt>
                <c:pt idx="875">
                  <c:v>53.928999999999988</c:v>
                </c:pt>
                <c:pt idx="876">
                  <c:v>53.307000000000002</c:v>
                </c:pt>
                <c:pt idx="877">
                  <c:v>53.347999999999999</c:v>
                </c:pt>
                <c:pt idx="878">
                  <c:v>53.221999999999994</c:v>
                </c:pt>
                <c:pt idx="879">
                  <c:v>53.512999999999991</c:v>
                </c:pt>
                <c:pt idx="880">
                  <c:v>53.559999999999988</c:v>
                </c:pt>
                <c:pt idx="881">
                  <c:v>53.344999999999985</c:v>
                </c:pt>
                <c:pt idx="882">
                  <c:v>53.374000000000009</c:v>
                </c:pt>
                <c:pt idx="883">
                  <c:v>53.195000000000007</c:v>
                </c:pt>
                <c:pt idx="884">
                  <c:v>53.743000000000009</c:v>
                </c:pt>
                <c:pt idx="885">
                  <c:v>53.49499999999999</c:v>
                </c:pt>
                <c:pt idx="886">
                  <c:v>53.422999999999988</c:v>
                </c:pt>
                <c:pt idx="887">
                  <c:v>53.208999999999989</c:v>
                </c:pt>
                <c:pt idx="888">
                  <c:v>53.02300000000001</c:v>
                </c:pt>
                <c:pt idx="889">
                  <c:v>53.278000000000006</c:v>
                </c:pt>
                <c:pt idx="890">
                  <c:v>53.398999999999987</c:v>
                </c:pt>
                <c:pt idx="891">
                  <c:v>53.221999999999994</c:v>
                </c:pt>
                <c:pt idx="892">
                  <c:v>53.180999999999997</c:v>
                </c:pt>
                <c:pt idx="893">
                  <c:v>53.216999999999999</c:v>
                </c:pt>
                <c:pt idx="894">
                  <c:v>53.061999999999998</c:v>
                </c:pt>
                <c:pt idx="895">
                  <c:v>53.265000000000001</c:v>
                </c:pt>
                <c:pt idx="896">
                  <c:v>53.26100000000001</c:v>
                </c:pt>
                <c:pt idx="897">
                  <c:v>53.221999999999994</c:v>
                </c:pt>
                <c:pt idx="898">
                  <c:v>53.087000000000003</c:v>
                </c:pt>
                <c:pt idx="899">
                  <c:v>53.172000000000011</c:v>
                </c:pt>
                <c:pt idx="900">
                  <c:v>52.847999999999999</c:v>
                </c:pt>
                <c:pt idx="901">
                  <c:v>53.206000000000003</c:v>
                </c:pt>
                <c:pt idx="902">
                  <c:v>53.033000000000001</c:v>
                </c:pt>
                <c:pt idx="903">
                  <c:v>53.547000000000011</c:v>
                </c:pt>
                <c:pt idx="904">
                  <c:v>53.403000000000006</c:v>
                </c:pt>
                <c:pt idx="905">
                  <c:v>53.103999999999999</c:v>
                </c:pt>
                <c:pt idx="906">
                  <c:v>53.039000000000001</c:v>
                </c:pt>
                <c:pt idx="907">
                  <c:v>53.248000000000005</c:v>
                </c:pt>
                <c:pt idx="908">
                  <c:v>53.315999999999988</c:v>
                </c:pt>
                <c:pt idx="909">
                  <c:v>53.522000000000006</c:v>
                </c:pt>
                <c:pt idx="910">
                  <c:v>53.089999999999989</c:v>
                </c:pt>
                <c:pt idx="911">
                  <c:v>53.243999999999986</c:v>
                </c:pt>
                <c:pt idx="912">
                  <c:v>53.141000000000005</c:v>
                </c:pt>
                <c:pt idx="913">
                  <c:v>53.459999999999994</c:v>
                </c:pt>
                <c:pt idx="914">
                  <c:v>53.007999999999996</c:v>
                </c:pt>
                <c:pt idx="915">
                  <c:v>52.95</c:v>
                </c:pt>
                <c:pt idx="916">
                  <c:v>53.295000000000002</c:v>
                </c:pt>
                <c:pt idx="917">
                  <c:v>53.36399999999999</c:v>
                </c:pt>
                <c:pt idx="918">
                  <c:v>53.11</c:v>
                </c:pt>
                <c:pt idx="919">
                  <c:v>52.940999999999988</c:v>
                </c:pt>
                <c:pt idx="920">
                  <c:v>53.325000000000003</c:v>
                </c:pt>
                <c:pt idx="921">
                  <c:v>53.134</c:v>
                </c:pt>
                <c:pt idx="922">
                  <c:v>53.337000000000003</c:v>
                </c:pt>
                <c:pt idx="923">
                  <c:v>53.005999999999986</c:v>
                </c:pt>
                <c:pt idx="924">
                  <c:v>53.152000000000001</c:v>
                </c:pt>
                <c:pt idx="925">
                  <c:v>53.089999999999989</c:v>
                </c:pt>
                <c:pt idx="926">
                  <c:v>53.297999999999988</c:v>
                </c:pt>
                <c:pt idx="927">
                  <c:v>53.3</c:v>
                </c:pt>
                <c:pt idx="928">
                  <c:v>53.135000000000005</c:v>
                </c:pt>
                <c:pt idx="929">
                  <c:v>53.171000000000006</c:v>
                </c:pt>
                <c:pt idx="930">
                  <c:v>53.227999999999994</c:v>
                </c:pt>
                <c:pt idx="931">
                  <c:v>52.934999999999988</c:v>
                </c:pt>
                <c:pt idx="932">
                  <c:v>53.310999999999993</c:v>
                </c:pt>
                <c:pt idx="933">
                  <c:v>52.939000000000007</c:v>
                </c:pt>
                <c:pt idx="934">
                  <c:v>52.902000000000001</c:v>
                </c:pt>
                <c:pt idx="935">
                  <c:v>52.926000000000002</c:v>
                </c:pt>
                <c:pt idx="936">
                  <c:v>52.981000000000009</c:v>
                </c:pt>
                <c:pt idx="937">
                  <c:v>52.832000000000008</c:v>
                </c:pt>
                <c:pt idx="938">
                  <c:v>53.047000000000011</c:v>
                </c:pt>
                <c:pt idx="939">
                  <c:v>52.972999999999999</c:v>
                </c:pt>
                <c:pt idx="940">
                  <c:v>52.531999999999996</c:v>
                </c:pt>
                <c:pt idx="941">
                  <c:v>53.052999999999983</c:v>
                </c:pt>
                <c:pt idx="942">
                  <c:v>52.970999999999989</c:v>
                </c:pt>
                <c:pt idx="943">
                  <c:v>52.712000000000003</c:v>
                </c:pt>
                <c:pt idx="944">
                  <c:v>52.826000000000008</c:v>
                </c:pt>
                <c:pt idx="945">
                  <c:v>52.932000000000002</c:v>
                </c:pt>
                <c:pt idx="946">
                  <c:v>52.998000000000005</c:v>
                </c:pt>
                <c:pt idx="947">
                  <c:v>52.730000000000004</c:v>
                </c:pt>
                <c:pt idx="948">
                  <c:v>52.995999999999995</c:v>
                </c:pt>
                <c:pt idx="949">
                  <c:v>52.832999999999984</c:v>
                </c:pt>
                <c:pt idx="950">
                  <c:v>52.916999999999987</c:v>
                </c:pt>
                <c:pt idx="951">
                  <c:v>52.820000000000007</c:v>
                </c:pt>
                <c:pt idx="952">
                  <c:v>52.558000000000007</c:v>
                </c:pt>
                <c:pt idx="953">
                  <c:v>52.513999999999996</c:v>
                </c:pt>
                <c:pt idx="954">
                  <c:v>52.772000000000006</c:v>
                </c:pt>
                <c:pt idx="955">
                  <c:v>52.709999999999994</c:v>
                </c:pt>
                <c:pt idx="956">
                  <c:v>52.808999999999983</c:v>
                </c:pt>
                <c:pt idx="957">
                  <c:v>52.551000000000002</c:v>
                </c:pt>
                <c:pt idx="958">
                  <c:v>52.751999999999995</c:v>
                </c:pt>
                <c:pt idx="959">
                  <c:v>52.64200000000001</c:v>
                </c:pt>
                <c:pt idx="960">
                  <c:v>52.834999999999994</c:v>
                </c:pt>
                <c:pt idx="961">
                  <c:v>52.707000000000008</c:v>
                </c:pt>
                <c:pt idx="962">
                  <c:v>52.662999999999997</c:v>
                </c:pt>
                <c:pt idx="963">
                  <c:v>52.692999999999998</c:v>
                </c:pt>
                <c:pt idx="964">
                  <c:v>52.791000000000011</c:v>
                </c:pt>
                <c:pt idx="965">
                  <c:v>52.837000000000003</c:v>
                </c:pt>
                <c:pt idx="966">
                  <c:v>52.850999999999985</c:v>
                </c:pt>
                <c:pt idx="967">
                  <c:v>52.655999999999992</c:v>
                </c:pt>
                <c:pt idx="968">
                  <c:v>52.572999999999993</c:v>
                </c:pt>
                <c:pt idx="969">
                  <c:v>52.541999999999987</c:v>
                </c:pt>
                <c:pt idx="970">
                  <c:v>52.678999999999988</c:v>
                </c:pt>
                <c:pt idx="971">
                  <c:v>52.606000000000009</c:v>
                </c:pt>
                <c:pt idx="972">
                  <c:v>52.427999999999983</c:v>
                </c:pt>
                <c:pt idx="973">
                  <c:v>52.838000000000008</c:v>
                </c:pt>
                <c:pt idx="974">
                  <c:v>52.439999999999984</c:v>
                </c:pt>
                <c:pt idx="975">
                  <c:v>52.60199999999999</c:v>
                </c:pt>
                <c:pt idx="976">
                  <c:v>52.332000000000008</c:v>
                </c:pt>
                <c:pt idx="977">
                  <c:v>52.39</c:v>
                </c:pt>
                <c:pt idx="978">
                  <c:v>52.410999999999987</c:v>
                </c:pt>
                <c:pt idx="979">
                  <c:v>52.374000000000009</c:v>
                </c:pt>
                <c:pt idx="980">
                  <c:v>52.50500000000001</c:v>
                </c:pt>
                <c:pt idx="981">
                  <c:v>52.499000000000009</c:v>
                </c:pt>
                <c:pt idx="982">
                  <c:v>52.722999999999999</c:v>
                </c:pt>
                <c:pt idx="983">
                  <c:v>52.347999999999999</c:v>
                </c:pt>
                <c:pt idx="984">
                  <c:v>52.710999999999999</c:v>
                </c:pt>
                <c:pt idx="985">
                  <c:v>52.439000000000007</c:v>
                </c:pt>
                <c:pt idx="986">
                  <c:v>52.422999999999988</c:v>
                </c:pt>
                <c:pt idx="987">
                  <c:v>52.404000000000011</c:v>
                </c:pt>
                <c:pt idx="988">
                  <c:v>52.403000000000006</c:v>
                </c:pt>
                <c:pt idx="989">
                  <c:v>52.307000000000002</c:v>
                </c:pt>
                <c:pt idx="990">
                  <c:v>52.345999999999989</c:v>
                </c:pt>
                <c:pt idx="991">
                  <c:v>52.321999999999989</c:v>
                </c:pt>
                <c:pt idx="992">
                  <c:v>52.23899999999999</c:v>
                </c:pt>
                <c:pt idx="993">
                  <c:v>52.332000000000008</c:v>
                </c:pt>
                <c:pt idx="994">
                  <c:v>52.266000000000005</c:v>
                </c:pt>
                <c:pt idx="995">
                  <c:v>52.319000000000003</c:v>
                </c:pt>
                <c:pt idx="996">
                  <c:v>52.36999999999999</c:v>
                </c:pt>
                <c:pt idx="997">
                  <c:v>52.047000000000011</c:v>
                </c:pt>
                <c:pt idx="998">
                  <c:v>52.602999999999994</c:v>
                </c:pt>
                <c:pt idx="999">
                  <c:v>52.164000000000001</c:v>
                </c:pt>
                <c:pt idx="1000">
                  <c:v>52.370999999999995</c:v>
                </c:pt>
                <c:pt idx="1001">
                  <c:v>52.203999999999994</c:v>
                </c:pt>
                <c:pt idx="1002">
                  <c:v>52.36399999999999</c:v>
                </c:pt>
                <c:pt idx="1003">
                  <c:v>52.310999999999993</c:v>
                </c:pt>
                <c:pt idx="1004">
                  <c:v>52.142999999999986</c:v>
                </c:pt>
                <c:pt idx="1005">
                  <c:v>52.569000000000003</c:v>
                </c:pt>
                <c:pt idx="1006">
                  <c:v>52.183999999999983</c:v>
                </c:pt>
                <c:pt idx="1007">
                  <c:v>52.428999999999988</c:v>
                </c:pt>
                <c:pt idx="1008">
                  <c:v>52.096999999999994</c:v>
                </c:pt>
                <c:pt idx="1009">
                  <c:v>52.166000000000011</c:v>
                </c:pt>
                <c:pt idx="1010">
                  <c:v>52.216999999999999</c:v>
                </c:pt>
                <c:pt idx="1011">
                  <c:v>52.280999999999992</c:v>
                </c:pt>
                <c:pt idx="1012">
                  <c:v>52.182000000000002</c:v>
                </c:pt>
                <c:pt idx="1013">
                  <c:v>52.3</c:v>
                </c:pt>
                <c:pt idx="1014">
                  <c:v>52.364999999999995</c:v>
                </c:pt>
                <c:pt idx="1015">
                  <c:v>52.302999999999983</c:v>
                </c:pt>
                <c:pt idx="1016">
                  <c:v>52.146000000000001</c:v>
                </c:pt>
                <c:pt idx="1017">
                  <c:v>52.045000000000002</c:v>
                </c:pt>
                <c:pt idx="1018">
                  <c:v>52.237000000000009</c:v>
                </c:pt>
                <c:pt idx="1019">
                  <c:v>52.13600000000001</c:v>
                </c:pt>
                <c:pt idx="1020">
                  <c:v>51.845999999999989</c:v>
                </c:pt>
                <c:pt idx="1021">
                  <c:v>51.755999999999986</c:v>
                </c:pt>
                <c:pt idx="1022">
                  <c:v>52.447999999999993</c:v>
                </c:pt>
                <c:pt idx="1023">
                  <c:v>52.088999999999984</c:v>
                </c:pt>
                <c:pt idx="1024">
                  <c:v>52.076000000000008</c:v>
                </c:pt>
                <c:pt idx="1025">
                  <c:v>51.921000000000006</c:v>
                </c:pt>
                <c:pt idx="1026">
                  <c:v>52.23299999999999</c:v>
                </c:pt>
                <c:pt idx="1027">
                  <c:v>52.190999999999988</c:v>
                </c:pt>
                <c:pt idx="1028">
                  <c:v>52.039000000000001</c:v>
                </c:pt>
                <c:pt idx="1029">
                  <c:v>52.197999999999993</c:v>
                </c:pt>
                <c:pt idx="1030">
                  <c:v>51.706000000000003</c:v>
                </c:pt>
                <c:pt idx="1031">
                  <c:v>51.88600000000001</c:v>
                </c:pt>
                <c:pt idx="1032">
                  <c:v>52.162999999999997</c:v>
                </c:pt>
                <c:pt idx="1033">
                  <c:v>52.173999999999992</c:v>
                </c:pt>
                <c:pt idx="1034">
                  <c:v>52.081000000000003</c:v>
                </c:pt>
                <c:pt idx="1035">
                  <c:v>52.01700000000001</c:v>
                </c:pt>
                <c:pt idx="1036">
                  <c:v>52.030999999999992</c:v>
                </c:pt>
                <c:pt idx="1037">
                  <c:v>51.816999999999993</c:v>
                </c:pt>
                <c:pt idx="1038">
                  <c:v>52.003</c:v>
                </c:pt>
                <c:pt idx="1039">
                  <c:v>51.856000000000009</c:v>
                </c:pt>
                <c:pt idx="1040">
                  <c:v>51.820999999999984</c:v>
                </c:pt>
                <c:pt idx="1041">
                  <c:v>51.862999999999985</c:v>
                </c:pt>
                <c:pt idx="1042">
                  <c:v>51.916000000000011</c:v>
                </c:pt>
                <c:pt idx="1043">
                  <c:v>51.661999999999992</c:v>
                </c:pt>
                <c:pt idx="1044">
                  <c:v>51.932000000000002</c:v>
                </c:pt>
                <c:pt idx="1045">
                  <c:v>51.981000000000009</c:v>
                </c:pt>
                <c:pt idx="1046">
                  <c:v>51.881999999999991</c:v>
                </c:pt>
                <c:pt idx="1047">
                  <c:v>51.808000000000007</c:v>
                </c:pt>
                <c:pt idx="1048">
                  <c:v>51.75500000000001</c:v>
                </c:pt>
                <c:pt idx="1049">
                  <c:v>51.698999999999998</c:v>
                </c:pt>
                <c:pt idx="1050">
                  <c:v>51.378</c:v>
                </c:pt>
                <c:pt idx="1051">
                  <c:v>51.749999999999986</c:v>
                </c:pt>
                <c:pt idx="1052">
                  <c:v>51.727999999999994</c:v>
                </c:pt>
                <c:pt idx="1053">
                  <c:v>51.588999999999984</c:v>
                </c:pt>
                <c:pt idx="1054">
                  <c:v>51.759</c:v>
                </c:pt>
                <c:pt idx="1055">
                  <c:v>51.612000000000009</c:v>
                </c:pt>
                <c:pt idx="1056">
                  <c:v>51.791999999999987</c:v>
                </c:pt>
                <c:pt idx="1057">
                  <c:v>51.720999999999989</c:v>
                </c:pt>
                <c:pt idx="1058">
                  <c:v>51.623000000000005</c:v>
                </c:pt>
                <c:pt idx="1059">
                  <c:v>51.86999999999999</c:v>
                </c:pt>
                <c:pt idx="1060">
                  <c:v>51.667999999999992</c:v>
                </c:pt>
                <c:pt idx="1061">
                  <c:v>51.748000000000005</c:v>
                </c:pt>
                <c:pt idx="1062">
                  <c:v>51.499000000000009</c:v>
                </c:pt>
                <c:pt idx="1063">
                  <c:v>51.661999999999992</c:v>
                </c:pt>
                <c:pt idx="1064">
                  <c:v>51.768999999999991</c:v>
                </c:pt>
                <c:pt idx="1065">
                  <c:v>51.72699999999999</c:v>
                </c:pt>
                <c:pt idx="1066">
                  <c:v>51.642999999999986</c:v>
                </c:pt>
                <c:pt idx="1067">
                  <c:v>51.661999999999992</c:v>
                </c:pt>
                <c:pt idx="1068">
                  <c:v>51.605000000000004</c:v>
                </c:pt>
                <c:pt idx="1069">
                  <c:v>51.427999999999983</c:v>
                </c:pt>
                <c:pt idx="1070">
                  <c:v>51.61</c:v>
                </c:pt>
                <c:pt idx="1071">
                  <c:v>51.534000000000006</c:v>
                </c:pt>
                <c:pt idx="1072">
                  <c:v>51.813000000000002</c:v>
                </c:pt>
                <c:pt idx="1073">
                  <c:v>51.590999999999994</c:v>
                </c:pt>
                <c:pt idx="1074">
                  <c:v>51.762999999999991</c:v>
                </c:pt>
                <c:pt idx="1075">
                  <c:v>51.333999999999989</c:v>
                </c:pt>
                <c:pt idx="1076">
                  <c:v>51.402000000000001</c:v>
                </c:pt>
                <c:pt idx="1077">
                  <c:v>51.35199999999999</c:v>
                </c:pt>
                <c:pt idx="1078">
                  <c:v>51.624999999999986</c:v>
                </c:pt>
                <c:pt idx="1079">
                  <c:v>51.595999999999989</c:v>
                </c:pt>
                <c:pt idx="1080">
                  <c:v>51.713000000000008</c:v>
                </c:pt>
                <c:pt idx="1081">
                  <c:v>51.743000000000009</c:v>
                </c:pt>
                <c:pt idx="1082">
                  <c:v>51.458999999999989</c:v>
                </c:pt>
                <c:pt idx="1083">
                  <c:v>51.313000000000002</c:v>
                </c:pt>
                <c:pt idx="1084">
                  <c:v>51.706000000000003</c:v>
                </c:pt>
                <c:pt idx="1085">
                  <c:v>51.410999999999987</c:v>
                </c:pt>
                <c:pt idx="1086">
                  <c:v>51.196999999999989</c:v>
                </c:pt>
                <c:pt idx="1087">
                  <c:v>51.45</c:v>
                </c:pt>
                <c:pt idx="1088">
                  <c:v>51.631999999999991</c:v>
                </c:pt>
                <c:pt idx="1089">
                  <c:v>51.040000000000006</c:v>
                </c:pt>
                <c:pt idx="1090">
                  <c:v>51.643999999999991</c:v>
                </c:pt>
                <c:pt idx="1091">
                  <c:v>51.206000000000003</c:v>
                </c:pt>
                <c:pt idx="1092">
                  <c:v>51.297999999999988</c:v>
                </c:pt>
                <c:pt idx="1093">
                  <c:v>51.451000000000008</c:v>
                </c:pt>
                <c:pt idx="1094">
                  <c:v>51.423999999999992</c:v>
                </c:pt>
                <c:pt idx="1095">
                  <c:v>51.385000000000005</c:v>
                </c:pt>
                <c:pt idx="1096">
                  <c:v>51.36399999999999</c:v>
                </c:pt>
                <c:pt idx="1097">
                  <c:v>51.603999999999999</c:v>
                </c:pt>
                <c:pt idx="1098">
                  <c:v>51.558000000000007</c:v>
                </c:pt>
                <c:pt idx="1099">
                  <c:v>51.146000000000001</c:v>
                </c:pt>
                <c:pt idx="1100">
                  <c:v>51.756999999999991</c:v>
                </c:pt>
                <c:pt idx="1101">
                  <c:v>51.156999999999996</c:v>
                </c:pt>
                <c:pt idx="1102">
                  <c:v>51.445000000000007</c:v>
                </c:pt>
                <c:pt idx="1103">
                  <c:v>51.36999999999999</c:v>
                </c:pt>
                <c:pt idx="1104">
                  <c:v>51.210999999999999</c:v>
                </c:pt>
                <c:pt idx="1105">
                  <c:v>51.118999999999986</c:v>
                </c:pt>
                <c:pt idx="1106">
                  <c:v>51.326999999999984</c:v>
                </c:pt>
                <c:pt idx="1107">
                  <c:v>51.387999999999991</c:v>
                </c:pt>
                <c:pt idx="1108">
                  <c:v>51.569000000000003</c:v>
                </c:pt>
                <c:pt idx="1109">
                  <c:v>51.112999999999985</c:v>
                </c:pt>
                <c:pt idx="1110">
                  <c:v>51.277000000000001</c:v>
                </c:pt>
                <c:pt idx="1111">
                  <c:v>51.539000000000001</c:v>
                </c:pt>
                <c:pt idx="1112">
                  <c:v>51.103999999999999</c:v>
                </c:pt>
                <c:pt idx="1113">
                  <c:v>51.285999999999987</c:v>
                </c:pt>
                <c:pt idx="1114">
                  <c:v>50.768999999999991</c:v>
                </c:pt>
                <c:pt idx="1115">
                  <c:v>51.279000000000011</c:v>
                </c:pt>
                <c:pt idx="1116">
                  <c:v>51.194000000000003</c:v>
                </c:pt>
                <c:pt idx="1117">
                  <c:v>51.152000000000001</c:v>
                </c:pt>
                <c:pt idx="1118">
                  <c:v>51.14800000000001</c:v>
                </c:pt>
                <c:pt idx="1119">
                  <c:v>51.182000000000002</c:v>
                </c:pt>
                <c:pt idx="1120">
                  <c:v>51.516000000000005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359776"/>
        <c:axId val="967360336"/>
      </c:scatterChart>
      <c:valAx>
        <c:axId val="967359776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900" b="0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Time (min)</a:t>
                </a:r>
                <a:endParaRPr lang="ko-KR" altLang="ko-KR" sz="9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67360336"/>
        <c:crosses val="autoZero"/>
        <c:crossBetween val="midCat"/>
        <c:majorUnit val="5"/>
      </c:valAx>
      <c:valAx>
        <c:axId val="967360336"/>
        <c:scaling>
          <c:orientation val="minMax"/>
          <c:max val="75"/>
          <c:min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sz="900" b="0" i="0" baseline="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Fluorescent intensity</a:t>
                </a:r>
                <a:endParaRPr lang="ko-KR" altLang="ko-KR" sz="9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67359776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+ GTP                      (200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Sheet1!$C$2:$C$1122</c:f>
              <c:numCache>
                <c:formatCode>General</c:formatCode>
                <c:ptCount val="1121"/>
                <c:pt idx="0">
                  <c:v>70.064999999999998</c:v>
                </c:pt>
                <c:pt idx="1">
                  <c:v>70.182999999999993</c:v>
                </c:pt>
                <c:pt idx="2">
                  <c:v>70.143000000000001</c:v>
                </c:pt>
                <c:pt idx="3">
                  <c:v>70.164000000000001</c:v>
                </c:pt>
                <c:pt idx="4">
                  <c:v>70.106999999999999</c:v>
                </c:pt>
                <c:pt idx="5">
                  <c:v>69.935000000000002</c:v>
                </c:pt>
                <c:pt idx="6">
                  <c:v>70.094999999999999</c:v>
                </c:pt>
                <c:pt idx="7">
                  <c:v>69.989999999999995</c:v>
                </c:pt>
                <c:pt idx="8">
                  <c:v>70.004999999999995</c:v>
                </c:pt>
                <c:pt idx="9">
                  <c:v>69.927999999999997</c:v>
                </c:pt>
                <c:pt idx="10">
                  <c:v>69.911999999999992</c:v>
                </c:pt>
                <c:pt idx="11">
                  <c:v>69.826999999999998</c:v>
                </c:pt>
                <c:pt idx="12">
                  <c:v>69.929000000000002</c:v>
                </c:pt>
                <c:pt idx="13">
                  <c:v>69.872</c:v>
                </c:pt>
                <c:pt idx="14">
                  <c:v>69.822000000000003</c:v>
                </c:pt>
                <c:pt idx="15">
                  <c:v>69.977999999999994</c:v>
                </c:pt>
                <c:pt idx="16">
                  <c:v>69.727000000000004</c:v>
                </c:pt>
                <c:pt idx="17">
                  <c:v>69.945999999999998</c:v>
                </c:pt>
                <c:pt idx="18">
                  <c:v>69.841999999999999</c:v>
                </c:pt>
                <c:pt idx="19">
                  <c:v>69.841999999999999</c:v>
                </c:pt>
                <c:pt idx="20">
                  <c:v>69.831999999999994</c:v>
                </c:pt>
                <c:pt idx="21">
                  <c:v>69.989000000000004</c:v>
                </c:pt>
                <c:pt idx="22">
                  <c:v>69.739999999999995</c:v>
                </c:pt>
                <c:pt idx="23">
                  <c:v>69.727000000000004</c:v>
                </c:pt>
                <c:pt idx="24">
                  <c:v>69.652999999999992</c:v>
                </c:pt>
                <c:pt idx="25">
                  <c:v>69.653999999999996</c:v>
                </c:pt>
                <c:pt idx="26">
                  <c:v>69.649999999999991</c:v>
                </c:pt>
                <c:pt idx="27">
                  <c:v>69.667999999999992</c:v>
                </c:pt>
                <c:pt idx="28">
                  <c:v>69.525999999999996</c:v>
                </c:pt>
                <c:pt idx="29">
                  <c:v>69.509999999999991</c:v>
                </c:pt>
                <c:pt idx="30">
                  <c:v>69.716999999999999</c:v>
                </c:pt>
                <c:pt idx="31">
                  <c:v>69.652999999999992</c:v>
                </c:pt>
                <c:pt idx="32">
                  <c:v>69.575999999999993</c:v>
                </c:pt>
                <c:pt idx="33">
                  <c:v>69.539999999999992</c:v>
                </c:pt>
                <c:pt idx="34">
                  <c:v>69.581999999999994</c:v>
                </c:pt>
                <c:pt idx="35">
                  <c:v>69.539999999999992</c:v>
                </c:pt>
                <c:pt idx="36">
                  <c:v>69.474000000000004</c:v>
                </c:pt>
                <c:pt idx="37">
                  <c:v>69.665999999999997</c:v>
                </c:pt>
                <c:pt idx="38">
                  <c:v>69.548000000000002</c:v>
                </c:pt>
                <c:pt idx="39">
                  <c:v>69.353999999999999</c:v>
                </c:pt>
                <c:pt idx="40">
                  <c:v>69.331999999999994</c:v>
                </c:pt>
                <c:pt idx="41">
                  <c:v>69.382999999999996</c:v>
                </c:pt>
                <c:pt idx="42">
                  <c:v>69.349999999999994</c:v>
                </c:pt>
                <c:pt idx="43">
                  <c:v>69.301000000000002</c:v>
                </c:pt>
                <c:pt idx="44">
                  <c:v>69.325999999999993</c:v>
                </c:pt>
                <c:pt idx="45">
                  <c:v>69.337000000000003</c:v>
                </c:pt>
                <c:pt idx="46">
                  <c:v>69.515999999999991</c:v>
                </c:pt>
                <c:pt idx="47">
                  <c:v>69.376000000000005</c:v>
                </c:pt>
                <c:pt idx="48">
                  <c:v>69.417000000000002</c:v>
                </c:pt>
                <c:pt idx="49">
                  <c:v>69.453999999999994</c:v>
                </c:pt>
                <c:pt idx="50">
                  <c:v>69.350999999999999</c:v>
                </c:pt>
                <c:pt idx="51">
                  <c:v>69.373000000000005</c:v>
                </c:pt>
                <c:pt idx="52">
                  <c:v>69.438999999999993</c:v>
                </c:pt>
                <c:pt idx="53">
                  <c:v>69.295000000000002</c:v>
                </c:pt>
                <c:pt idx="54">
                  <c:v>69.471999999999994</c:v>
                </c:pt>
                <c:pt idx="55">
                  <c:v>69.408000000000001</c:v>
                </c:pt>
                <c:pt idx="56">
                  <c:v>69.384999999999991</c:v>
                </c:pt>
                <c:pt idx="57">
                  <c:v>69.322999999999993</c:v>
                </c:pt>
                <c:pt idx="58">
                  <c:v>69.441000000000003</c:v>
                </c:pt>
                <c:pt idx="59">
                  <c:v>69.424999999999997</c:v>
                </c:pt>
                <c:pt idx="60">
                  <c:v>69.399000000000001</c:v>
                </c:pt>
                <c:pt idx="61">
                  <c:v>69.375</c:v>
                </c:pt>
                <c:pt idx="62">
                  <c:v>69.581000000000003</c:v>
                </c:pt>
                <c:pt idx="63">
                  <c:v>69.417000000000002</c:v>
                </c:pt>
                <c:pt idx="64">
                  <c:v>69.557999999999993</c:v>
                </c:pt>
                <c:pt idx="65">
                  <c:v>69.474999999999994</c:v>
                </c:pt>
                <c:pt idx="66">
                  <c:v>69.39</c:v>
                </c:pt>
                <c:pt idx="67">
                  <c:v>69.393000000000001</c:v>
                </c:pt>
                <c:pt idx="68">
                  <c:v>69.503</c:v>
                </c:pt>
                <c:pt idx="69">
                  <c:v>69.566000000000003</c:v>
                </c:pt>
                <c:pt idx="70">
                  <c:v>69.42</c:v>
                </c:pt>
                <c:pt idx="71">
                  <c:v>69.450999999999993</c:v>
                </c:pt>
                <c:pt idx="72">
                  <c:v>69.492000000000004</c:v>
                </c:pt>
                <c:pt idx="73">
                  <c:v>69.332999999999998</c:v>
                </c:pt>
                <c:pt idx="74">
                  <c:v>69.495999999999995</c:v>
                </c:pt>
                <c:pt idx="75">
                  <c:v>69.331000000000003</c:v>
                </c:pt>
                <c:pt idx="76">
                  <c:v>69.33</c:v>
                </c:pt>
                <c:pt idx="77">
                  <c:v>69.332999999999998</c:v>
                </c:pt>
                <c:pt idx="78">
                  <c:v>69.402999999999992</c:v>
                </c:pt>
                <c:pt idx="79">
                  <c:v>69.405000000000001</c:v>
                </c:pt>
                <c:pt idx="80">
                  <c:v>69.456000000000003</c:v>
                </c:pt>
                <c:pt idx="81">
                  <c:v>69.344999999999999</c:v>
                </c:pt>
                <c:pt idx="82">
                  <c:v>69.498999999999995</c:v>
                </c:pt>
                <c:pt idx="83">
                  <c:v>69.414000000000001</c:v>
                </c:pt>
                <c:pt idx="84">
                  <c:v>69.527000000000001</c:v>
                </c:pt>
                <c:pt idx="85">
                  <c:v>69.393000000000001</c:v>
                </c:pt>
                <c:pt idx="86">
                  <c:v>69.465999999999994</c:v>
                </c:pt>
                <c:pt idx="87">
                  <c:v>69.319000000000003</c:v>
                </c:pt>
                <c:pt idx="88">
                  <c:v>69.47</c:v>
                </c:pt>
                <c:pt idx="89">
                  <c:v>69.292999999999992</c:v>
                </c:pt>
                <c:pt idx="90">
                  <c:v>69.41</c:v>
                </c:pt>
                <c:pt idx="91">
                  <c:v>69.402999999999992</c:v>
                </c:pt>
                <c:pt idx="92">
                  <c:v>69.438999999999993</c:v>
                </c:pt>
                <c:pt idx="93">
                  <c:v>69.358000000000004</c:v>
                </c:pt>
                <c:pt idx="94">
                  <c:v>69.447999999999993</c:v>
                </c:pt>
                <c:pt idx="95">
                  <c:v>69.367000000000004</c:v>
                </c:pt>
                <c:pt idx="96">
                  <c:v>69.191999999999993</c:v>
                </c:pt>
                <c:pt idx="97">
                  <c:v>69.537999999999997</c:v>
                </c:pt>
                <c:pt idx="98">
                  <c:v>69.501999999999995</c:v>
                </c:pt>
                <c:pt idx="99">
                  <c:v>69.356999999999999</c:v>
                </c:pt>
                <c:pt idx="100">
                  <c:v>69.283000000000001</c:v>
                </c:pt>
                <c:pt idx="101">
                  <c:v>69.286999999999992</c:v>
                </c:pt>
                <c:pt idx="102">
                  <c:v>69.245000000000005</c:v>
                </c:pt>
                <c:pt idx="103">
                  <c:v>69.277999999999992</c:v>
                </c:pt>
                <c:pt idx="104">
                  <c:v>69.233999999999995</c:v>
                </c:pt>
                <c:pt idx="105">
                  <c:v>69.347999999999999</c:v>
                </c:pt>
                <c:pt idx="106">
                  <c:v>69.3</c:v>
                </c:pt>
                <c:pt idx="107">
                  <c:v>69.161999999999992</c:v>
                </c:pt>
                <c:pt idx="108">
                  <c:v>69.164000000000001</c:v>
                </c:pt>
                <c:pt idx="109">
                  <c:v>69.231999999999999</c:v>
                </c:pt>
                <c:pt idx="110">
                  <c:v>69.301999999999992</c:v>
                </c:pt>
                <c:pt idx="111">
                  <c:v>69.245000000000005</c:v>
                </c:pt>
                <c:pt idx="112">
                  <c:v>69.191000000000003</c:v>
                </c:pt>
                <c:pt idx="113">
                  <c:v>69.2</c:v>
                </c:pt>
                <c:pt idx="114">
                  <c:v>69.322000000000003</c:v>
                </c:pt>
                <c:pt idx="115">
                  <c:v>69.197999999999993</c:v>
                </c:pt>
                <c:pt idx="116">
                  <c:v>69.206000000000003</c:v>
                </c:pt>
                <c:pt idx="117">
                  <c:v>69.156999999999996</c:v>
                </c:pt>
                <c:pt idx="118">
                  <c:v>69.08</c:v>
                </c:pt>
                <c:pt idx="119">
                  <c:v>69.48</c:v>
                </c:pt>
                <c:pt idx="120">
                  <c:v>69.27</c:v>
                </c:pt>
                <c:pt idx="121">
                  <c:v>69.245999999999995</c:v>
                </c:pt>
                <c:pt idx="122">
                  <c:v>69.298999999999992</c:v>
                </c:pt>
                <c:pt idx="123">
                  <c:v>69.119</c:v>
                </c:pt>
                <c:pt idx="124">
                  <c:v>69.432999999999993</c:v>
                </c:pt>
                <c:pt idx="125">
                  <c:v>69.045999999999992</c:v>
                </c:pt>
                <c:pt idx="126">
                  <c:v>69.498000000000005</c:v>
                </c:pt>
                <c:pt idx="127">
                  <c:v>69.05</c:v>
                </c:pt>
                <c:pt idx="128">
                  <c:v>69.066999999999993</c:v>
                </c:pt>
                <c:pt idx="129">
                  <c:v>68.992000000000004</c:v>
                </c:pt>
                <c:pt idx="130">
                  <c:v>69.251000000000005</c:v>
                </c:pt>
                <c:pt idx="131">
                  <c:v>69.084000000000003</c:v>
                </c:pt>
                <c:pt idx="132">
                  <c:v>69.168999999999997</c:v>
                </c:pt>
                <c:pt idx="133">
                  <c:v>69.161000000000001</c:v>
                </c:pt>
                <c:pt idx="134">
                  <c:v>69.183999999999997</c:v>
                </c:pt>
                <c:pt idx="135">
                  <c:v>69.224999999999994</c:v>
                </c:pt>
                <c:pt idx="136">
                  <c:v>69.161999999999992</c:v>
                </c:pt>
                <c:pt idx="137">
                  <c:v>69.162999999999997</c:v>
                </c:pt>
                <c:pt idx="138">
                  <c:v>69.131999999999991</c:v>
                </c:pt>
                <c:pt idx="139">
                  <c:v>69.063000000000002</c:v>
                </c:pt>
                <c:pt idx="140">
                  <c:v>69.194999999999993</c:v>
                </c:pt>
                <c:pt idx="141">
                  <c:v>69.188000000000002</c:v>
                </c:pt>
                <c:pt idx="142">
                  <c:v>69.207999999999998</c:v>
                </c:pt>
                <c:pt idx="143">
                  <c:v>69.280999999999992</c:v>
                </c:pt>
                <c:pt idx="144">
                  <c:v>69.289999999999992</c:v>
                </c:pt>
                <c:pt idx="145">
                  <c:v>69.090999999999994</c:v>
                </c:pt>
                <c:pt idx="146">
                  <c:v>69.302999999999997</c:v>
                </c:pt>
                <c:pt idx="147">
                  <c:v>69.102000000000004</c:v>
                </c:pt>
                <c:pt idx="148">
                  <c:v>69.221000000000004</c:v>
                </c:pt>
                <c:pt idx="149">
                  <c:v>69.376000000000005</c:v>
                </c:pt>
                <c:pt idx="150">
                  <c:v>69.073999999999998</c:v>
                </c:pt>
                <c:pt idx="151">
                  <c:v>69.25</c:v>
                </c:pt>
                <c:pt idx="152">
                  <c:v>69.144999999999996</c:v>
                </c:pt>
                <c:pt idx="153">
                  <c:v>69.075000000000003</c:v>
                </c:pt>
                <c:pt idx="154">
                  <c:v>69.060999999999993</c:v>
                </c:pt>
                <c:pt idx="155">
                  <c:v>69.281999999999996</c:v>
                </c:pt>
                <c:pt idx="156">
                  <c:v>69.146000000000001</c:v>
                </c:pt>
                <c:pt idx="157">
                  <c:v>69.346000000000004</c:v>
                </c:pt>
                <c:pt idx="158">
                  <c:v>69.129000000000005</c:v>
                </c:pt>
                <c:pt idx="159">
                  <c:v>69.293999999999997</c:v>
                </c:pt>
                <c:pt idx="160">
                  <c:v>69.155000000000001</c:v>
                </c:pt>
                <c:pt idx="161">
                  <c:v>69.146999999999991</c:v>
                </c:pt>
                <c:pt idx="162">
                  <c:v>69.313999999999993</c:v>
                </c:pt>
                <c:pt idx="163">
                  <c:v>69.432000000000002</c:v>
                </c:pt>
                <c:pt idx="164">
                  <c:v>69.167000000000002</c:v>
                </c:pt>
                <c:pt idx="165">
                  <c:v>69.182000000000002</c:v>
                </c:pt>
                <c:pt idx="166">
                  <c:v>69.105000000000004</c:v>
                </c:pt>
                <c:pt idx="167">
                  <c:v>69.228999999999999</c:v>
                </c:pt>
                <c:pt idx="168">
                  <c:v>69.188999999999993</c:v>
                </c:pt>
                <c:pt idx="169">
                  <c:v>69.06</c:v>
                </c:pt>
                <c:pt idx="170">
                  <c:v>69.093999999999994</c:v>
                </c:pt>
                <c:pt idx="171">
                  <c:v>69.23</c:v>
                </c:pt>
                <c:pt idx="172">
                  <c:v>69.256</c:v>
                </c:pt>
                <c:pt idx="173">
                  <c:v>69.192999999999998</c:v>
                </c:pt>
                <c:pt idx="174">
                  <c:v>69.207999999999998</c:v>
                </c:pt>
                <c:pt idx="175">
                  <c:v>69.435000000000002</c:v>
                </c:pt>
                <c:pt idx="176">
                  <c:v>69.099000000000004</c:v>
                </c:pt>
                <c:pt idx="177">
                  <c:v>69.284999999999997</c:v>
                </c:pt>
                <c:pt idx="178">
                  <c:v>69.164000000000001</c:v>
                </c:pt>
                <c:pt idx="179">
                  <c:v>69.075999999999993</c:v>
                </c:pt>
                <c:pt idx="180">
                  <c:v>69.292999999999992</c:v>
                </c:pt>
                <c:pt idx="181">
                  <c:v>69.14</c:v>
                </c:pt>
                <c:pt idx="182">
                  <c:v>69.213999999999999</c:v>
                </c:pt>
                <c:pt idx="183">
                  <c:v>69.165999999999997</c:v>
                </c:pt>
                <c:pt idx="184">
                  <c:v>69.051000000000002</c:v>
                </c:pt>
                <c:pt idx="185">
                  <c:v>69.082999999999998</c:v>
                </c:pt>
                <c:pt idx="186">
                  <c:v>69.128</c:v>
                </c:pt>
                <c:pt idx="187">
                  <c:v>69.358999999999995</c:v>
                </c:pt>
                <c:pt idx="188">
                  <c:v>69.182000000000002</c:v>
                </c:pt>
                <c:pt idx="189">
                  <c:v>69.227000000000004</c:v>
                </c:pt>
                <c:pt idx="190">
                  <c:v>69.222999999999999</c:v>
                </c:pt>
                <c:pt idx="191">
                  <c:v>69.048999999999992</c:v>
                </c:pt>
                <c:pt idx="192">
                  <c:v>69.106999999999999</c:v>
                </c:pt>
                <c:pt idx="193">
                  <c:v>69.185999999999993</c:v>
                </c:pt>
                <c:pt idx="194">
                  <c:v>69.284999999999997</c:v>
                </c:pt>
                <c:pt idx="195">
                  <c:v>69.364000000000004</c:v>
                </c:pt>
                <c:pt idx="196">
                  <c:v>69.241</c:v>
                </c:pt>
                <c:pt idx="197">
                  <c:v>69.054999999999993</c:v>
                </c:pt>
                <c:pt idx="198">
                  <c:v>69.231999999999999</c:v>
                </c:pt>
                <c:pt idx="199">
                  <c:v>69.328999999999994</c:v>
                </c:pt>
                <c:pt idx="200">
                  <c:v>69.209999999999994</c:v>
                </c:pt>
                <c:pt idx="201">
                  <c:v>69.028999999999996</c:v>
                </c:pt>
                <c:pt idx="202">
                  <c:v>69.182000000000002</c:v>
                </c:pt>
                <c:pt idx="203">
                  <c:v>69.141999999999996</c:v>
                </c:pt>
                <c:pt idx="204">
                  <c:v>69.242999999999995</c:v>
                </c:pt>
                <c:pt idx="205">
                  <c:v>69.215000000000003</c:v>
                </c:pt>
                <c:pt idx="206">
                  <c:v>69.263999999999996</c:v>
                </c:pt>
                <c:pt idx="207">
                  <c:v>69.066999999999993</c:v>
                </c:pt>
                <c:pt idx="208">
                  <c:v>69.057999999999993</c:v>
                </c:pt>
                <c:pt idx="209">
                  <c:v>69.290999999999997</c:v>
                </c:pt>
                <c:pt idx="210">
                  <c:v>69.241</c:v>
                </c:pt>
                <c:pt idx="211">
                  <c:v>69.138999999999996</c:v>
                </c:pt>
                <c:pt idx="212">
                  <c:v>69.245999999999995</c:v>
                </c:pt>
                <c:pt idx="213">
                  <c:v>69.238</c:v>
                </c:pt>
                <c:pt idx="214">
                  <c:v>69.213999999999999</c:v>
                </c:pt>
                <c:pt idx="215">
                  <c:v>69.064999999999998</c:v>
                </c:pt>
                <c:pt idx="216">
                  <c:v>69.164000000000001</c:v>
                </c:pt>
                <c:pt idx="217">
                  <c:v>69.105000000000004</c:v>
                </c:pt>
                <c:pt idx="218">
                  <c:v>69.143000000000001</c:v>
                </c:pt>
                <c:pt idx="219">
                  <c:v>69.138999999999996</c:v>
                </c:pt>
                <c:pt idx="220">
                  <c:v>69.194999999999993</c:v>
                </c:pt>
                <c:pt idx="221">
                  <c:v>69.173000000000002</c:v>
                </c:pt>
                <c:pt idx="222">
                  <c:v>69.209000000000003</c:v>
                </c:pt>
                <c:pt idx="223">
                  <c:v>69.111000000000004</c:v>
                </c:pt>
                <c:pt idx="224">
                  <c:v>69.171999999999997</c:v>
                </c:pt>
                <c:pt idx="225">
                  <c:v>69.218000000000004</c:v>
                </c:pt>
                <c:pt idx="226">
                  <c:v>69.075999999999993</c:v>
                </c:pt>
                <c:pt idx="227">
                  <c:v>69.084999999999994</c:v>
                </c:pt>
                <c:pt idx="228">
                  <c:v>69.116</c:v>
                </c:pt>
                <c:pt idx="229">
                  <c:v>69.024000000000001</c:v>
                </c:pt>
                <c:pt idx="230">
                  <c:v>69.251999999999995</c:v>
                </c:pt>
                <c:pt idx="231">
                  <c:v>69.176000000000002</c:v>
                </c:pt>
                <c:pt idx="232">
                  <c:v>69.194999999999993</c:v>
                </c:pt>
                <c:pt idx="233">
                  <c:v>69.069000000000003</c:v>
                </c:pt>
                <c:pt idx="234">
                  <c:v>69.245999999999995</c:v>
                </c:pt>
                <c:pt idx="235">
                  <c:v>69.13</c:v>
                </c:pt>
                <c:pt idx="236">
                  <c:v>69.197999999999993</c:v>
                </c:pt>
                <c:pt idx="237">
                  <c:v>68.915999999999997</c:v>
                </c:pt>
                <c:pt idx="238">
                  <c:v>69.173000000000002</c:v>
                </c:pt>
                <c:pt idx="239">
                  <c:v>69.082999999999998</c:v>
                </c:pt>
                <c:pt idx="240">
                  <c:v>69.216999999999999</c:v>
                </c:pt>
                <c:pt idx="241">
                  <c:v>69.140999999999991</c:v>
                </c:pt>
                <c:pt idx="242">
                  <c:v>69.081000000000003</c:v>
                </c:pt>
                <c:pt idx="243">
                  <c:v>69.131999999999991</c:v>
                </c:pt>
                <c:pt idx="244">
                  <c:v>69.207999999999998</c:v>
                </c:pt>
                <c:pt idx="245">
                  <c:v>69.227999999999994</c:v>
                </c:pt>
                <c:pt idx="246">
                  <c:v>69.117000000000004</c:v>
                </c:pt>
                <c:pt idx="247">
                  <c:v>69.168999999999997</c:v>
                </c:pt>
                <c:pt idx="248">
                  <c:v>69.042999999999992</c:v>
                </c:pt>
                <c:pt idx="249">
                  <c:v>69.085999999999999</c:v>
                </c:pt>
                <c:pt idx="250">
                  <c:v>69.224000000000004</c:v>
                </c:pt>
                <c:pt idx="251">
                  <c:v>69.140999999999991</c:v>
                </c:pt>
                <c:pt idx="252">
                  <c:v>69.048000000000002</c:v>
                </c:pt>
                <c:pt idx="253">
                  <c:v>69.280999999999992</c:v>
                </c:pt>
                <c:pt idx="254">
                  <c:v>69.027000000000001</c:v>
                </c:pt>
                <c:pt idx="255">
                  <c:v>69.045000000000002</c:v>
                </c:pt>
                <c:pt idx="256">
                  <c:v>69.02</c:v>
                </c:pt>
                <c:pt idx="257">
                  <c:v>68.974000000000004</c:v>
                </c:pt>
                <c:pt idx="258">
                  <c:v>69.024000000000001</c:v>
                </c:pt>
                <c:pt idx="259">
                  <c:v>69.022999999999996</c:v>
                </c:pt>
                <c:pt idx="260">
                  <c:v>69.131999999999991</c:v>
                </c:pt>
                <c:pt idx="261">
                  <c:v>69.138999999999996</c:v>
                </c:pt>
                <c:pt idx="262">
                  <c:v>68.986000000000004</c:v>
                </c:pt>
                <c:pt idx="263">
                  <c:v>69.025999999999996</c:v>
                </c:pt>
                <c:pt idx="264">
                  <c:v>69.058999999999997</c:v>
                </c:pt>
                <c:pt idx="265">
                  <c:v>69.134</c:v>
                </c:pt>
                <c:pt idx="266">
                  <c:v>68.921999999999997</c:v>
                </c:pt>
                <c:pt idx="267">
                  <c:v>69.222999999999999</c:v>
                </c:pt>
                <c:pt idx="268">
                  <c:v>69.075000000000003</c:v>
                </c:pt>
                <c:pt idx="269">
                  <c:v>69.018999999999991</c:v>
                </c:pt>
                <c:pt idx="270">
                  <c:v>69.048000000000002</c:v>
                </c:pt>
                <c:pt idx="271">
                  <c:v>69.046999999999997</c:v>
                </c:pt>
                <c:pt idx="272">
                  <c:v>69.015000000000001</c:v>
                </c:pt>
                <c:pt idx="273">
                  <c:v>69.057000000000002</c:v>
                </c:pt>
                <c:pt idx="274">
                  <c:v>68.974999999999994</c:v>
                </c:pt>
                <c:pt idx="275">
                  <c:v>69.012</c:v>
                </c:pt>
                <c:pt idx="276">
                  <c:v>69.153999999999996</c:v>
                </c:pt>
                <c:pt idx="277">
                  <c:v>69.012999999999991</c:v>
                </c:pt>
                <c:pt idx="278">
                  <c:v>69.167999999999992</c:v>
                </c:pt>
                <c:pt idx="279">
                  <c:v>68.98</c:v>
                </c:pt>
                <c:pt idx="280">
                  <c:v>69.082999999999998</c:v>
                </c:pt>
                <c:pt idx="281">
                  <c:v>68.834000000000003</c:v>
                </c:pt>
                <c:pt idx="282">
                  <c:v>69.034999999999997</c:v>
                </c:pt>
                <c:pt idx="283">
                  <c:v>68.834999999999994</c:v>
                </c:pt>
                <c:pt idx="284">
                  <c:v>68.929999999999993</c:v>
                </c:pt>
                <c:pt idx="285">
                  <c:v>68.975999999999999</c:v>
                </c:pt>
                <c:pt idx="286">
                  <c:v>68.995000000000005</c:v>
                </c:pt>
                <c:pt idx="287">
                  <c:v>69.066000000000003</c:v>
                </c:pt>
                <c:pt idx="288">
                  <c:v>68.774000000000001</c:v>
                </c:pt>
                <c:pt idx="289">
                  <c:v>69.054999999999993</c:v>
                </c:pt>
                <c:pt idx="290">
                  <c:v>68.858000000000004</c:v>
                </c:pt>
                <c:pt idx="291">
                  <c:v>68.960999999999999</c:v>
                </c:pt>
                <c:pt idx="292">
                  <c:v>69.094999999999999</c:v>
                </c:pt>
                <c:pt idx="293">
                  <c:v>68.801000000000002</c:v>
                </c:pt>
                <c:pt idx="294">
                  <c:v>69.106999999999999</c:v>
                </c:pt>
                <c:pt idx="295">
                  <c:v>69.027999999999992</c:v>
                </c:pt>
                <c:pt idx="296">
                  <c:v>68.977999999999994</c:v>
                </c:pt>
                <c:pt idx="297">
                  <c:v>69.033999999999992</c:v>
                </c:pt>
                <c:pt idx="298">
                  <c:v>68.873999999999995</c:v>
                </c:pt>
                <c:pt idx="299">
                  <c:v>69.012</c:v>
                </c:pt>
                <c:pt idx="300">
                  <c:v>68.929000000000002</c:v>
                </c:pt>
                <c:pt idx="301">
                  <c:v>68.86</c:v>
                </c:pt>
                <c:pt idx="302">
                  <c:v>69</c:v>
                </c:pt>
                <c:pt idx="303">
                  <c:v>69.042999999999992</c:v>
                </c:pt>
                <c:pt idx="304">
                  <c:v>69.102999999999994</c:v>
                </c:pt>
                <c:pt idx="305">
                  <c:v>69.018000000000001</c:v>
                </c:pt>
                <c:pt idx="306">
                  <c:v>68.948999999999998</c:v>
                </c:pt>
                <c:pt idx="307">
                  <c:v>68.944999999999993</c:v>
                </c:pt>
                <c:pt idx="308">
                  <c:v>68.896999999999991</c:v>
                </c:pt>
                <c:pt idx="309">
                  <c:v>69.024000000000001</c:v>
                </c:pt>
                <c:pt idx="310">
                  <c:v>68.971000000000004</c:v>
                </c:pt>
                <c:pt idx="311">
                  <c:v>69.072999999999993</c:v>
                </c:pt>
                <c:pt idx="312">
                  <c:v>68.915999999999997</c:v>
                </c:pt>
                <c:pt idx="313">
                  <c:v>68.88</c:v>
                </c:pt>
                <c:pt idx="314">
                  <c:v>68.844999999999999</c:v>
                </c:pt>
                <c:pt idx="315">
                  <c:v>68.927999999999997</c:v>
                </c:pt>
                <c:pt idx="316">
                  <c:v>69.001000000000005</c:v>
                </c:pt>
                <c:pt idx="317">
                  <c:v>68.837999999999994</c:v>
                </c:pt>
                <c:pt idx="318">
                  <c:v>68.888999999999996</c:v>
                </c:pt>
                <c:pt idx="319">
                  <c:v>68.989000000000004</c:v>
                </c:pt>
                <c:pt idx="320">
                  <c:v>68.971000000000004</c:v>
                </c:pt>
                <c:pt idx="321">
                  <c:v>68.953000000000003</c:v>
                </c:pt>
                <c:pt idx="322">
                  <c:v>68.905000000000001</c:v>
                </c:pt>
                <c:pt idx="323">
                  <c:v>68.896999999999991</c:v>
                </c:pt>
                <c:pt idx="324">
                  <c:v>69.037999999999997</c:v>
                </c:pt>
                <c:pt idx="325">
                  <c:v>68.881999999999991</c:v>
                </c:pt>
                <c:pt idx="326">
                  <c:v>68.947999999999993</c:v>
                </c:pt>
                <c:pt idx="327">
                  <c:v>68.908999999999992</c:v>
                </c:pt>
                <c:pt idx="328">
                  <c:v>68.959999999999994</c:v>
                </c:pt>
                <c:pt idx="329">
                  <c:v>68.86</c:v>
                </c:pt>
                <c:pt idx="330">
                  <c:v>68.912999999999997</c:v>
                </c:pt>
                <c:pt idx="331">
                  <c:v>68.855999999999995</c:v>
                </c:pt>
                <c:pt idx="332">
                  <c:v>69.168999999999997</c:v>
                </c:pt>
                <c:pt idx="333">
                  <c:v>68.879000000000005</c:v>
                </c:pt>
                <c:pt idx="334">
                  <c:v>68.881</c:v>
                </c:pt>
                <c:pt idx="335">
                  <c:v>68.756999999999991</c:v>
                </c:pt>
                <c:pt idx="336">
                  <c:v>68.988</c:v>
                </c:pt>
                <c:pt idx="337">
                  <c:v>69.003</c:v>
                </c:pt>
                <c:pt idx="338">
                  <c:v>68.983999999999995</c:v>
                </c:pt>
                <c:pt idx="339">
                  <c:v>68.796999999999997</c:v>
                </c:pt>
                <c:pt idx="340">
                  <c:v>68.790999999999997</c:v>
                </c:pt>
                <c:pt idx="341">
                  <c:v>68.935000000000002</c:v>
                </c:pt>
                <c:pt idx="342">
                  <c:v>68.798999999999992</c:v>
                </c:pt>
                <c:pt idx="343">
                  <c:v>68.912999999999997</c:v>
                </c:pt>
                <c:pt idx="344">
                  <c:v>69.001999999999995</c:v>
                </c:pt>
                <c:pt idx="345">
                  <c:v>68.984999999999999</c:v>
                </c:pt>
                <c:pt idx="346">
                  <c:v>68.905999999999992</c:v>
                </c:pt>
                <c:pt idx="347">
                  <c:v>68.861999999999995</c:v>
                </c:pt>
                <c:pt idx="348">
                  <c:v>68.811999999999998</c:v>
                </c:pt>
                <c:pt idx="349">
                  <c:v>68.863</c:v>
                </c:pt>
                <c:pt idx="350">
                  <c:v>68.853999999999999</c:v>
                </c:pt>
                <c:pt idx="351">
                  <c:v>69.048000000000002</c:v>
                </c:pt>
                <c:pt idx="352">
                  <c:v>68.819999999999993</c:v>
                </c:pt>
                <c:pt idx="353">
                  <c:v>68.721000000000004</c:v>
                </c:pt>
                <c:pt idx="354">
                  <c:v>68.885999999999996</c:v>
                </c:pt>
                <c:pt idx="355">
                  <c:v>68.822000000000003</c:v>
                </c:pt>
                <c:pt idx="356">
                  <c:v>68.774000000000001</c:v>
                </c:pt>
                <c:pt idx="357">
                  <c:v>68.804999999999993</c:v>
                </c:pt>
                <c:pt idx="358">
                  <c:v>68.850999999999999</c:v>
                </c:pt>
                <c:pt idx="359">
                  <c:v>68.768000000000001</c:v>
                </c:pt>
                <c:pt idx="360">
                  <c:v>68.882999999999996</c:v>
                </c:pt>
                <c:pt idx="361">
                  <c:v>68.858000000000004</c:v>
                </c:pt>
                <c:pt idx="362">
                  <c:v>68.75</c:v>
                </c:pt>
                <c:pt idx="363">
                  <c:v>68.716999999999999</c:v>
                </c:pt>
                <c:pt idx="364">
                  <c:v>68.855999999999995</c:v>
                </c:pt>
                <c:pt idx="365">
                  <c:v>68.87</c:v>
                </c:pt>
                <c:pt idx="366">
                  <c:v>68.756999999999991</c:v>
                </c:pt>
                <c:pt idx="367">
                  <c:v>68.774000000000001</c:v>
                </c:pt>
                <c:pt idx="368">
                  <c:v>68.73</c:v>
                </c:pt>
                <c:pt idx="369">
                  <c:v>68.888999999999996</c:v>
                </c:pt>
                <c:pt idx="370">
                  <c:v>68.828999999999994</c:v>
                </c:pt>
                <c:pt idx="371">
                  <c:v>68.846000000000004</c:v>
                </c:pt>
                <c:pt idx="372">
                  <c:v>68.924999999999997</c:v>
                </c:pt>
                <c:pt idx="373">
                  <c:v>68.888999999999996</c:v>
                </c:pt>
                <c:pt idx="374">
                  <c:v>68.879000000000005</c:v>
                </c:pt>
                <c:pt idx="375">
                  <c:v>68.753</c:v>
                </c:pt>
                <c:pt idx="376">
                  <c:v>68.852000000000004</c:v>
                </c:pt>
                <c:pt idx="377">
                  <c:v>68.807000000000002</c:v>
                </c:pt>
                <c:pt idx="378">
                  <c:v>68.759</c:v>
                </c:pt>
                <c:pt idx="379">
                  <c:v>68.63</c:v>
                </c:pt>
                <c:pt idx="380">
                  <c:v>68.77</c:v>
                </c:pt>
                <c:pt idx="381">
                  <c:v>68.932000000000002</c:v>
                </c:pt>
                <c:pt idx="382">
                  <c:v>68.807000000000002</c:v>
                </c:pt>
                <c:pt idx="383">
                  <c:v>68.796999999999997</c:v>
                </c:pt>
                <c:pt idx="384">
                  <c:v>68.734999999999999</c:v>
                </c:pt>
                <c:pt idx="385">
                  <c:v>68.69</c:v>
                </c:pt>
                <c:pt idx="386">
                  <c:v>68.878</c:v>
                </c:pt>
                <c:pt idx="387">
                  <c:v>68.816999999999993</c:v>
                </c:pt>
                <c:pt idx="388">
                  <c:v>68.861000000000004</c:v>
                </c:pt>
                <c:pt idx="389">
                  <c:v>68.897999999999996</c:v>
                </c:pt>
                <c:pt idx="390">
                  <c:v>68.707999999999998</c:v>
                </c:pt>
                <c:pt idx="391">
                  <c:v>68.697999999999993</c:v>
                </c:pt>
                <c:pt idx="392">
                  <c:v>68.73</c:v>
                </c:pt>
                <c:pt idx="393">
                  <c:v>68.751999999999995</c:v>
                </c:pt>
                <c:pt idx="394">
                  <c:v>68.733000000000004</c:v>
                </c:pt>
                <c:pt idx="395">
                  <c:v>68.546999999999997</c:v>
                </c:pt>
                <c:pt idx="396">
                  <c:v>68.751999999999995</c:v>
                </c:pt>
                <c:pt idx="397">
                  <c:v>68.721000000000004</c:v>
                </c:pt>
                <c:pt idx="398">
                  <c:v>68.742000000000004</c:v>
                </c:pt>
                <c:pt idx="399">
                  <c:v>68.700999999999993</c:v>
                </c:pt>
                <c:pt idx="400">
                  <c:v>68.557999999999993</c:v>
                </c:pt>
                <c:pt idx="401">
                  <c:v>68.72</c:v>
                </c:pt>
                <c:pt idx="402">
                  <c:v>68.738</c:v>
                </c:pt>
                <c:pt idx="403">
                  <c:v>68.795000000000002</c:v>
                </c:pt>
                <c:pt idx="404">
                  <c:v>68.771000000000001</c:v>
                </c:pt>
                <c:pt idx="405">
                  <c:v>68.613</c:v>
                </c:pt>
                <c:pt idx="406">
                  <c:v>68.847999999999999</c:v>
                </c:pt>
                <c:pt idx="407">
                  <c:v>68.704999999999998</c:v>
                </c:pt>
                <c:pt idx="408">
                  <c:v>68.745999999999995</c:v>
                </c:pt>
                <c:pt idx="409">
                  <c:v>68.780999999999992</c:v>
                </c:pt>
                <c:pt idx="410">
                  <c:v>68.7</c:v>
                </c:pt>
                <c:pt idx="411">
                  <c:v>68.691999999999993</c:v>
                </c:pt>
                <c:pt idx="412">
                  <c:v>68.64</c:v>
                </c:pt>
                <c:pt idx="413">
                  <c:v>68.792000000000002</c:v>
                </c:pt>
                <c:pt idx="414">
                  <c:v>68.643000000000001</c:v>
                </c:pt>
                <c:pt idx="415">
                  <c:v>68.590999999999994</c:v>
                </c:pt>
                <c:pt idx="416">
                  <c:v>68.768000000000001</c:v>
                </c:pt>
                <c:pt idx="417">
                  <c:v>68.634</c:v>
                </c:pt>
                <c:pt idx="418">
                  <c:v>68.637</c:v>
                </c:pt>
                <c:pt idx="419">
                  <c:v>68.617999999999995</c:v>
                </c:pt>
                <c:pt idx="420">
                  <c:v>68.695999999999998</c:v>
                </c:pt>
                <c:pt idx="421">
                  <c:v>68.552999999999997</c:v>
                </c:pt>
                <c:pt idx="422">
                  <c:v>68.715000000000003</c:v>
                </c:pt>
                <c:pt idx="423">
                  <c:v>68.668999999999997</c:v>
                </c:pt>
                <c:pt idx="424">
                  <c:v>68.730999999999995</c:v>
                </c:pt>
                <c:pt idx="425">
                  <c:v>68.683999999999997</c:v>
                </c:pt>
                <c:pt idx="426">
                  <c:v>68.600999999999999</c:v>
                </c:pt>
                <c:pt idx="427">
                  <c:v>68.789000000000001</c:v>
                </c:pt>
                <c:pt idx="428">
                  <c:v>68.608000000000004</c:v>
                </c:pt>
                <c:pt idx="429">
                  <c:v>68.646000000000001</c:v>
                </c:pt>
                <c:pt idx="430">
                  <c:v>68.724000000000004</c:v>
                </c:pt>
                <c:pt idx="431">
                  <c:v>68.637999999999991</c:v>
                </c:pt>
                <c:pt idx="432">
                  <c:v>68.695999999999998</c:v>
                </c:pt>
                <c:pt idx="433">
                  <c:v>68.572999999999993</c:v>
                </c:pt>
                <c:pt idx="434">
                  <c:v>68.67</c:v>
                </c:pt>
                <c:pt idx="435">
                  <c:v>68.626000000000005</c:v>
                </c:pt>
                <c:pt idx="436">
                  <c:v>68.569000000000003</c:v>
                </c:pt>
                <c:pt idx="437">
                  <c:v>68.524999999999991</c:v>
                </c:pt>
                <c:pt idx="438">
                  <c:v>68.634999999999991</c:v>
                </c:pt>
                <c:pt idx="439">
                  <c:v>68.600999999999999</c:v>
                </c:pt>
                <c:pt idx="440">
                  <c:v>68.72</c:v>
                </c:pt>
                <c:pt idx="441">
                  <c:v>68.69</c:v>
                </c:pt>
                <c:pt idx="442">
                  <c:v>68.661999999999992</c:v>
                </c:pt>
                <c:pt idx="443">
                  <c:v>68.594999999999999</c:v>
                </c:pt>
                <c:pt idx="444">
                  <c:v>68.578999999999994</c:v>
                </c:pt>
                <c:pt idx="445">
                  <c:v>68.628</c:v>
                </c:pt>
                <c:pt idx="446">
                  <c:v>68.722999999999999</c:v>
                </c:pt>
                <c:pt idx="447">
                  <c:v>68.643000000000001</c:v>
                </c:pt>
                <c:pt idx="448">
                  <c:v>68.7</c:v>
                </c:pt>
                <c:pt idx="449">
                  <c:v>68.667999999999992</c:v>
                </c:pt>
                <c:pt idx="450">
                  <c:v>68.447999999999993</c:v>
                </c:pt>
                <c:pt idx="451">
                  <c:v>68.447999999999993</c:v>
                </c:pt>
                <c:pt idx="452">
                  <c:v>68.694999999999993</c:v>
                </c:pt>
                <c:pt idx="453">
                  <c:v>68.626999999999995</c:v>
                </c:pt>
                <c:pt idx="454">
                  <c:v>68.677999999999997</c:v>
                </c:pt>
                <c:pt idx="455">
                  <c:v>68.576999999999998</c:v>
                </c:pt>
                <c:pt idx="456">
                  <c:v>68.474999999999994</c:v>
                </c:pt>
                <c:pt idx="457">
                  <c:v>68.558999999999997</c:v>
                </c:pt>
                <c:pt idx="458">
                  <c:v>68.488</c:v>
                </c:pt>
                <c:pt idx="459">
                  <c:v>68.56</c:v>
                </c:pt>
                <c:pt idx="460">
                  <c:v>68.584999999999994</c:v>
                </c:pt>
                <c:pt idx="461">
                  <c:v>68.575000000000003</c:v>
                </c:pt>
                <c:pt idx="462">
                  <c:v>68.527000000000001</c:v>
                </c:pt>
                <c:pt idx="463">
                  <c:v>68.673999999999992</c:v>
                </c:pt>
                <c:pt idx="464">
                  <c:v>68.613</c:v>
                </c:pt>
                <c:pt idx="465">
                  <c:v>68.710999999999999</c:v>
                </c:pt>
                <c:pt idx="466">
                  <c:v>68.718000000000004</c:v>
                </c:pt>
                <c:pt idx="467">
                  <c:v>68.537999999999997</c:v>
                </c:pt>
                <c:pt idx="468">
                  <c:v>68.626999999999995</c:v>
                </c:pt>
                <c:pt idx="469">
                  <c:v>68.623999999999995</c:v>
                </c:pt>
                <c:pt idx="470">
                  <c:v>68.608000000000004</c:v>
                </c:pt>
                <c:pt idx="471">
                  <c:v>68.575000000000003</c:v>
                </c:pt>
                <c:pt idx="472">
                  <c:v>68.700999999999993</c:v>
                </c:pt>
                <c:pt idx="473">
                  <c:v>68.58</c:v>
                </c:pt>
                <c:pt idx="474">
                  <c:v>68.44</c:v>
                </c:pt>
                <c:pt idx="475">
                  <c:v>68.488</c:v>
                </c:pt>
                <c:pt idx="476">
                  <c:v>68.527000000000001</c:v>
                </c:pt>
                <c:pt idx="477">
                  <c:v>68.415999999999997</c:v>
                </c:pt>
                <c:pt idx="478">
                  <c:v>68.551000000000002</c:v>
                </c:pt>
                <c:pt idx="479">
                  <c:v>68.432999999999993</c:v>
                </c:pt>
                <c:pt idx="480">
                  <c:v>68.489000000000004</c:v>
                </c:pt>
                <c:pt idx="481">
                  <c:v>68.640999999999991</c:v>
                </c:pt>
                <c:pt idx="482">
                  <c:v>68.533000000000001</c:v>
                </c:pt>
                <c:pt idx="483">
                  <c:v>68.481999999999999</c:v>
                </c:pt>
                <c:pt idx="484">
                  <c:v>68.53</c:v>
                </c:pt>
                <c:pt idx="485">
                  <c:v>68.715999999999994</c:v>
                </c:pt>
                <c:pt idx="486">
                  <c:v>68.542000000000002</c:v>
                </c:pt>
                <c:pt idx="487">
                  <c:v>68.554999999999993</c:v>
                </c:pt>
                <c:pt idx="488">
                  <c:v>68.635999999999996</c:v>
                </c:pt>
                <c:pt idx="489">
                  <c:v>68.495999999999995</c:v>
                </c:pt>
                <c:pt idx="490">
                  <c:v>68.561999999999998</c:v>
                </c:pt>
                <c:pt idx="491">
                  <c:v>68.498999999999995</c:v>
                </c:pt>
                <c:pt idx="492">
                  <c:v>68.631999999999991</c:v>
                </c:pt>
                <c:pt idx="493">
                  <c:v>68.402999999999992</c:v>
                </c:pt>
                <c:pt idx="494">
                  <c:v>68.622</c:v>
                </c:pt>
                <c:pt idx="495">
                  <c:v>68.554000000000002</c:v>
                </c:pt>
                <c:pt idx="496">
                  <c:v>68.555999999999997</c:v>
                </c:pt>
                <c:pt idx="497">
                  <c:v>68.472999999999999</c:v>
                </c:pt>
                <c:pt idx="498">
                  <c:v>68.478999999999999</c:v>
                </c:pt>
                <c:pt idx="499">
                  <c:v>68.522999999999996</c:v>
                </c:pt>
                <c:pt idx="500">
                  <c:v>68.462000000000003</c:v>
                </c:pt>
                <c:pt idx="501">
                  <c:v>68.430999999999997</c:v>
                </c:pt>
                <c:pt idx="502">
                  <c:v>68.632999999999996</c:v>
                </c:pt>
                <c:pt idx="503">
                  <c:v>68.459000000000003</c:v>
                </c:pt>
                <c:pt idx="504">
                  <c:v>68.488</c:v>
                </c:pt>
                <c:pt idx="505">
                  <c:v>68.593999999999994</c:v>
                </c:pt>
                <c:pt idx="506">
                  <c:v>68.451999999999998</c:v>
                </c:pt>
                <c:pt idx="507">
                  <c:v>68.55</c:v>
                </c:pt>
                <c:pt idx="508">
                  <c:v>68.384</c:v>
                </c:pt>
                <c:pt idx="509">
                  <c:v>68.429999999999993</c:v>
                </c:pt>
                <c:pt idx="510">
                  <c:v>68.557999999999993</c:v>
                </c:pt>
                <c:pt idx="511">
                  <c:v>68.486000000000004</c:v>
                </c:pt>
                <c:pt idx="512">
                  <c:v>68.427999999999997</c:v>
                </c:pt>
                <c:pt idx="513">
                  <c:v>68.566000000000003</c:v>
                </c:pt>
                <c:pt idx="514">
                  <c:v>68.465999999999994</c:v>
                </c:pt>
                <c:pt idx="515">
                  <c:v>68.573999999999998</c:v>
                </c:pt>
                <c:pt idx="516">
                  <c:v>68.501000000000005</c:v>
                </c:pt>
                <c:pt idx="517">
                  <c:v>68.257999999999996</c:v>
                </c:pt>
                <c:pt idx="518">
                  <c:v>68.432000000000002</c:v>
                </c:pt>
                <c:pt idx="519">
                  <c:v>68.466999999999999</c:v>
                </c:pt>
                <c:pt idx="520">
                  <c:v>68.498000000000005</c:v>
                </c:pt>
                <c:pt idx="521">
                  <c:v>68.378</c:v>
                </c:pt>
                <c:pt idx="522">
                  <c:v>68.55</c:v>
                </c:pt>
                <c:pt idx="523">
                  <c:v>68.605999999999995</c:v>
                </c:pt>
                <c:pt idx="524">
                  <c:v>68.712999999999994</c:v>
                </c:pt>
                <c:pt idx="525">
                  <c:v>68.313000000000002</c:v>
                </c:pt>
                <c:pt idx="526">
                  <c:v>68.406999999999996</c:v>
                </c:pt>
                <c:pt idx="527">
                  <c:v>68.510999999999996</c:v>
                </c:pt>
                <c:pt idx="528">
                  <c:v>68.474000000000004</c:v>
                </c:pt>
                <c:pt idx="529">
                  <c:v>68.548999999999992</c:v>
                </c:pt>
                <c:pt idx="530">
                  <c:v>68.474000000000004</c:v>
                </c:pt>
                <c:pt idx="531">
                  <c:v>68.414999999999992</c:v>
                </c:pt>
                <c:pt idx="532">
                  <c:v>68.459000000000003</c:v>
                </c:pt>
                <c:pt idx="533">
                  <c:v>68.561999999999998</c:v>
                </c:pt>
                <c:pt idx="534">
                  <c:v>68.649999999999991</c:v>
                </c:pt>
                <c:pt idx="535">
                  <c:v>68.349000000000004</c:v>
                </c:pt>
                <c:pt idx="536">
                  <c:v>68.424999999999997</c:v>
                </c:pt>
                <c:pt idx="537">
                  <c:v>68.346000000000004</c:v>
                </c:pt>
                <c:pt idx="538">
                  <c:v>68.459000000000003</c:v>
                </c:pt>
                <c:pt idx="539">
                  <c:v>68.501999999999995</c:v>
                </c:pt>
                <c:pt idx="540">
                  <c:v>68.488</c:v>
                </c:pt>
                <c:pt idx="541">
                  <c:v>68.393999999999991</c:v>
                </c:pt>
                <c:pt idx="542">
                  <c:v>68.539999999999992</c:v>
                </c:pt>
                <c:pt idx="543">
                  <c:v>68.572999999999993</c:v>
                </c:pt>
                <c:pt idx="544">
                  <c:v>68.384999999999991</c:v>
                </c:pt>
                <c:pt idx="545">
                  <c:v>68.599999999999994</c:v>
                </c:pt>
                <c:pt idx="546">
                  <c:v>68.462000000000003</c:v>
                </c:pt>
                <c:pt idx="547">
                  <c:v>68.590999999999994</c:v>
                </c:pt>
                <c:pt idx="548">
                  <c:v>68.385999999999996</c:v>
                </c:pt>
                <c:pt idx="549">
                  <c:v>68.563999999999993</c:v>
                </c:pt>
                <c:pt idx="550">
                  <c:v>68.379000000000005</c:v>
                </c:pt>
                <c:pt idx="551">
                  <c:v>68.432000000000002</c:v>
                </c:pt>
                <c:pt idx="552">
                  <c:v>68.463999999999999</c:v>
                </c:pt>
                <c:pt idx="553">
                  <c:v>68.390999999999991</c:v>
                </c:pt>
                <c:pt idx="554">
                  <c:v>68.453000000000003</c:v>
                </c:pt>
                <c:pt idx="555">
                  <c:v>68.460999999999999</c:v>
                </c:pt>
                <c:pt idx="556">
                  <c:v>68.450999999999993</c:v>
                </c:pt>
                <c:pt idx="557">
                  <c:v>68.561999999999998</c:v>
                </c:pt>
                <c:pt idx="558">
                  <c:v>68.566000000000003</c:v>
                </c:pt>
                <c:pt idx="559">
                  <c:v>68.405000000000001</c:v>
                </c:pt>
                <c:pt idx="560">
                  <c:v>68.274000000000001</c:v>
                </c:pt>
                <c:pt idx="561">
                  <c:v>68.319000000000003</c:v>
                </c:pt>
                <c:pt idx="562">
                  <c:v>68.298000000000002</c:v>
                </c:pt>
                <c:pt idx="563">
                  <c:v>68.424999999999997</c:v>
                </c:pt>
                <c:pt idx="564">
                  <c:v>68.292000000000002</c:v>
                </c:pt>
                <c:pt idx="565">
                  <c:v>68.284999999999997</c:v>
                </c:pt>
                <c:pt idx="566">
                  <c:v>68.259</c:v>
                </c:pt>
                <c:pt idx="567">
                  <c:v>68.444999999999993</c:v>
                </c:pt>
                <c:pt idx="568">
                  <c:v>68.399999999999991</c:v>
                </c:pt>
                <c:pt idx="569">
                  <c:v>68.349999999999994</c:v>
                </c:pt>
                <c:pt idx="570">
                  <c:v>68.331999999999994</c:v>
                </c:pt>
                <c:pt idx="571">
                  <c:v>68.334999999999994</c:v>
                </c:pt>
                <c:pt idx="572">
                  <c:v>68.44</c:v>
                </c:pt>
                <c:pt idx="573">
                  <c:v>68.332999999999998</c:v>
                </c:pt>
                <c:pt idx="574">
                  <c:v>68.37</c:v>
                </c:pt>
                <c:pt idx="575">
                  <c:v>68.405999999999992</c:v>
                </c:pt>
                <c:pt idx="576">
                  <c:v>68.353999999999999</c:v>
                </c:pt>
                <c:pt idx="577">
                  <c:v>68.317999999999998</c:v>
                </c:pt>
                <c:pt idx="578">
                  <c:v>68.254999999999995</c:v>
                </c:pt>
                <c:pt idx="579">
                  <c:v>68.373000000000005</c:v>
                </c:pt>
                <c:pt idx="580">
                  <c:v>68.325000000000003</c:v>
                </c:pt>
                <c:pt idx="581">
                  <c:v>68.231999999999999</c:v>
                </c:pt>
                <c:pt idx="582">
                  <c:v>68.405999999999992</c:v>
                </c:pt>
                <c:pt idx="583">
                  <c:v>68.317999999999998</c:v>
                </c:pt>
                <c:pt idx="584">
                  <c:v>68.382999999999996</c:v>
                </c:pt>
                <c:pt idx="585">
                  <c:v>68.349999999999994</c:v>
                </c:pt>
                <c:pt idx="586">
                  <c:v>68.483999999999995</c:v>
                </c:pt>
                <c:pt idx="587">
                  <c:v>68.287999999999997</c:v>
                </c:pt>
                <c:pt idx="588">
                  <c:v>68.201999999999998</c:v>
                </c:pt>
                <c:pt idx="589">
                  <c:v>68.289999999999992</c:v>
                </c:pt>
                <c:pt idx="590">
                  <c:v>68.307999999999993</c:v>
                </c:pt>
                <c:pt idx="591">
                  <c:v>68.301000000000002</c:v>
                </c:pt>
                <c:pt idx="592">
                  <c:v>68.352999999999994</c:v>
                </c:pt>
                <c:pt idx="593">
                  <c:v>68.198999999999998</c:v>
                </c:pt>
                <c:pt idx="594">
                  <c:v>68.332999999999998</c:v>
                </c:pt>
                <c:pt idx="595">
                  <c:v>68.244</c:v>
                </c:pt>
                <c:pt idx="596">
                  <c:v>68.405999999999992</c:v>
                </c:pt>
                <c:pt idx="597">
                  <c:v>68.429999999999993</c:v>
                </c:pt>
                <c:pt idx="598">
                  <c:v>68.343000000000004</c:v>
                </c:pt>
                <c:pt idx="599">
                  <c:v>68.233000000000004</c:v>
                </c:pt>
                <c:pt idx="600">
                  <c:v>68.513999999999996</c:v>
                </c:pt>
                <c:pt idx="601">
                  <c:v>68.265000000000001</c:v>
                </c:pt>
                <c:pt idx="602">
                  <c:v>68.3</c:v>
                </c:pt>
                <c:pt idx="603">
                  <c:v>68.304999999999993</c:v>
                </c:pt>
                <c:pt idx="604">
                  <c:v>68.304999999999993</c:v>
                </c:pt>
                <c:pt idx="605">
                  <c:v>68.314999999999998</c:v>
                </c:pt>
                <c:pt idx="606">
                  <c:v>68.295000000000002</c:v>
                </c:pt>
                <c:pt idx="607">
                  <c:v>68.408000000000001</c:v>
                </c:pt>
                <c:pt idx="608">
                  <c:v>68.295999999999992</c:v>
                </c:pt>
                <c:pt idx="609">
                  <c:v>68.161000000000001</c:v>
                </c:pt>
                <c:pt idx="610">
                  <c:v>68.366</c:v>
                </c:pt>
                <c:pt idx="611">
                  <c:v>68.195999999999998</c:v>
                </c:pt>
                <c:pt idx="612">
                  <c:v>68.262999999999991</c:v>
                </c:pt>
                <c:pt idx="613">
                  <c:v>68.352999999999994</c:v>
                </c:pt>
                <c:pt idx="614">
                  <c:v>68.251000000000005</c:v>
                </c:pt>
                <c:pt idx="615">
                  <c:v>68.221999999999994</c:v>
                </c:pt>
                <c:pt idx="616">
                  <c:v>68.432000000000002</c:v>
                </c:pt>
                <c:pt idx="617">
                  <c:v>68.271000000000001</c:v>
                </c:pt>
                <c:pt idx="618">
                  <c:v>68.396999999999991</c:v>
                </c:pt>
                <c:pt idx="619">
                  <c:v>68.233000000000004</c:v>
                </c:pt>
                <c:pt idx="620">
                  <c:v>68.165999999999997</c:v>
                </c:pt>
                <c:pt idx="621">
                  <c:v>68.198999999999998</c:v>
                </c:pt>
                <c:pt idx="622">
                  <c:v>68.231999999999999</c:v>
                </c:pt>
                <c:pt idx="623">
                  <c:v>68.394999999999996</c:v>
                </c:pt>
                <c:pt idx="624">
                  <c:v>68.248999999999995</c:v>
                </c:pt>
                <c:pt idx="625">
                  <c:v>68.274999999999991</c:v>
                </c:pt>
                <c:pt idx="626">
                  <c:v>68.247</c:v>
                </c:pt>
                <c:pt idx="627">
                  <c:v>68.459000000000003</c:v>
                </c:pt>
                <c:pt idx="628">
                  <c:v>68.131999999999991</c:v>
                </c:pt>
                <c:pt idx="629">
                  <c:v>68.450999999999993</c:v>
                </c:pt>
                <c:pt idx="630">
                  <c:v>68.259999999999991</c:v>
                </c:pt>
                <c:pt idx="631">
                  <c:v>68.058999999999997</c:v>
                </c:pt>
                <c:pt idx="632">
                  <c:v>68.114000000000004</c:v>
                </c:pt>
                <c:pt idx="633">
                  <c:v>68.230999999999995</c:v>
                </c:pt>
                <c:pt idx="634">
                  <c:v>68.215999999999994</c:v>
                </c:pt>
                <c:pt idx="635">
                  <c:v>68.239999999999995</c:v>
                </c:pt>
                <c:pt idx="636">
                  <c:v>68.227999999999994</c:v>
                </c:pt>
                <c:pt idx="637">
                  <c:v>68.311999999999998</c:v>
                </c:pt>
                <c:pt idx="638">
                  <c:v>68.275999999999996</c:v>
                </c:pt>
                <c:pt idx="639">
                  <c:v>68.174999999999997</c:v>
                </c:pt>
                <c:pt idx="640">
                  <c:v>68.123000000000005</c:v>
                </c:pt>
                <c:pt idx="641">
                  <c:v>68.185000000000002</c:v>
                </c:pt>
                <c:pt idx="642">
                  <c:v>68.063999999999993</c:v>
                </c:pt>
                <c:pt idx="643">
                  <c:v>68.375</c:v>
                </c:pt>
                <c:pt idx="644">
                  <c:v>68.23</c:v>
                </c:pt>
                <c:pt idx="645">
                  <c:v>68.134</c:v>
                </c:pt>
                <c:pt idx="646">
                  <c:v>68.281999999999996</c:v>
                </c:pt>
                <c:pt idx="647">
                  <c:v>68.247</c:v>
                </c:pt>
                <c:pt idx="648">
                  <c:v>68.423000000000002</c:v>
                </c:pt>
                <c:pt idx="649">
                  <c:v>68.262</c:v>
                </c:pt>
                <c:pt idx="650">
                  <c:v>68.094999999999999</c:v>
                </c:pt>
                <c:pt idx="651">
                  <c:v>68.265000000000001</c:v>
                </c:pt>
                <c:pt idx="652">
                  <c:v>68.091999999999999</c:v>
                </c:pt>
                <c:pt idx="653">
                  <c:v>68.218000000000004</c:v>
                </c:pt>
                <c:pt idx="654">
                  <c:v>68.319000000000003</c:v>
                </c:pt>
                <c:pt idx="655">
                  <c:v>68.152000000000001</c:v>
                </c:pt>
                <c:pt idx="656">
                  <c:v>68.174999999999997</c:v>
                </c:pt>
                <c:pt idx="657">
                  <c:v>68.156999999999996</c:v>
                </c:pt>
                <c:pt idx="658">
                  <c:v>68.015000000000001</c:v>
                </c:pt>
                <c:pt idx="659">
                  <c:v>68.167000000000002</c:v>
                </c:pt>
                <c:pt idx="660">
                  <c:v>68</c:v>
                </c:pt>
                <c:pt idx="661">
                  <c:v>68.182000000000002</c:v>
                </c:pt>
                <c:pt idx="662">
                  <c:v>68.203999999999994</c:v>
                </c:pt>
                <c:pt idx="663">
                  <c:v>68.093999999999994</c:v>
                </c:pt>
                <c:pt idx="664">
                  <c:v>68.313000000000002</c:v>
                </c:pt>
                <c:pt idx="665">
                  <c:v>68.251000000000005</c:v>
                </c:pt>
                <c:pt idx="666">
                  <c:v>68.325999999999993</c:v>
                </c:pt>
                <c:pt idx="667">
                  <c:v>68.209999999999994</c:v>
                </c:pt>
                <c:pt idx="668">
                  <c:v>68.052999999999997</c:v>
                </c:pt>
                <c:pt idx="669">
                  <c:v>68.231999999999999</c:v>
                </c:pt>
                <c:pt idx="670">
                  <c:v>68.046999999999997</c:v>
                </c:pt>
                <c:pt idx="671">
                  <c:v>68.161999999999992</c:v>
                </c:pt>
                <c:pt idx="672">
                  <c:v>68.206999999999994</c:v>
                </c:pt>
                <c:pt idx="673">
                  <c:v>67.927999999999997</c:v>
                </c:pt>
                <c:pt idx="674">
                  <c:v>68.179999999999993</c:v>
                </c:pt>
                <c:pt idx="675">
                  <c:v>68.054000000000002</c:v>
                </c:pt>
                <c:pt idx="676">
                  <c:v>68.042999999999992</c:v>
                </c:pt>
                <c:pt idx="677">
                  <c:v>67.992999999999995</c:v>
                </c:pt>
                <c:pt idx="678">
                  <c:v>68.274000000000001</c:v>
                </c:pt>
                <c:pt idx="679">
                  <c:v>68.081000000000003</c:v>
                </c:pt>
                <c:pt idx="680">
                  <c:v>68.143000000000001</c:v>
                </c:pt>
                <c:pt idx="681">
                  <c:v>68.180999999999997</c:v>
                </c:pt>
                <c:pt idx="682">
                  <c:v>68.224999999999994</c:v>
                </c:pt>
                <c:pt idx="683">
                  <c:v>68.150999999999996</c:v>
                </c:pt>
                <c:pt idx="684">
                  <c:v>68.120999999999995</c:v>
                </c:pt>
                <c:pt idx="685">
                  <c:v>68.010999999999996</c:v>
                </c:pt>
                <c:pt idx="686">
                  <c:v>68.134999999999991</c:v>
                </c:pt>
                <c:pt idx="687">
                  <c:v>68.108999999999995</c:v>
                </c:pt>
                <c:pt idx="688">
                  <c:v>68.084999999999994</c:v>
                </c:pt>
                <c:pt idx="689">
                  <c:v>68.158999999999992</c:v>
                </c:pt>
                <c:pt idx="690">
                  <c:v>68.218000000000004</c:v>
                </c:pt>
                <c:pt idx="691">
                  <c:v>68.206000000000003</c:v>
                </c:pt>
                <c:pt idx="692">
                  <c:v>67.935999999999993</c:v>
                </c:pt>
                <c:pt idx="693">
                  <c:v>68.099999999999994</c:v>
                </c:pt>
                <c:pt idx="694">
                  <c:v>68.27</c:v>
                </c:pt>
                <c:pt idx="695">
                  <c:v>68.204999999999998</c:v>
                </c:pt>
                <c:pt idx="696">
                  <c:v>68.039000000000001</c:v>
                </c:pt>
                <c:pt idx="697">
                  <c:v>68.057999999999993</c:v>
                </c:pt>
                <c:pt idx="698">
                  <c:v>68.298000000000002</c:v>
                </c:pt>
                <c:pt idx="699">
                  <c:v>68.176000000000002</c:v>
                </c:pt>
                <c:pt idx="700">
                  <c:v>68.015000000000001</c:v>
                </c:pt>
                <c:pt idx="701">
                  <c:v>68.155999999999992</c:v>
                </c:pt>
                <c:pt idx="702">
                  <c:v>68.131999999999991</c:v>
                </c:pt>
                <c:pt idx="703">
                  <c:v>68.069999999999993</c:v>
                </c:pt>
                <c:pt idx="704">
                  <c:v>67.888999999999996</c:v>
                </c:pt>
                <c:pt idx="705">
                  <c:v>67.995000000000005</c:v>
                </c:pt>
                <c:pt idx="706">
                  <c:v>68.040999999999997</c:v>
                </c:pt>
                <c:pt idx="707">
                  <c:v>68.004000000000005</c:v>
                </c:pt>
                <c:pt idx="708">
                  <c:v>68.153999999999996</c:v>
                </c:pt>
                <c:pt idx="709">
                  <c:v>68.024999999999991</c:v>
                </c:pt>
                <c:pt idx="710">
                  <c:v>67.989000000000004</c:v>
                </c:pt>
                <c:pt idx="711">
                  <c:v>68.054999999999993</c:v>
                </c:pt>
                <c:pt idx="712">
                  <c:v>67.905000000000001</c:v>
                </c:pt>
                <c:pt idx="713">
                  <c:v>68.015000000000001</c:v>
                </c:pt>
                <c:pt idx="714">
                  <c:v>68.128</c:v>
                </c:pt>
                <c:pt idx="715">
                  <c:v>68.060999999999993</c:v>
                </c:pt>
                <c:pt idx="716">
                  <c:v>68.022999999999996</c:v>
                </c:pt>
                <c:pt idx="717">
                  <c:v>67.995000000000005</c:v>
                </c:pt>
                <c:pt idx="718">
                  <c:v>68.02</c:v>
                </c:pt>
                <c:pt idx="719">
                  <c:v>67.989999999999995</c:v>
                </c:pt>
                <c:pt idx="720">
                  <c:v>67.963999999999999</c:v>
                </c:pt>
                <c:pt idx="721">
                  <c:v>67.965999999999994</c:v>
                </c:pt>
                <c:pt idx="722">
                  <c:v>67.864000000000004</c:v>
                </c:pt>
                <c:pt idx="723">
                  <c:v>68.004999999999995</c:v>
                </c:pt>
                <c:pt idx="724">
                  <c:v>67.957999999999998</c:v>
                </c:pt>
                <c:pt idx="725">
                  <c:v>67.938000000000002</c:v>
                </c:pt>
                <c:pt idx="726">
                  <c:v>67.843000000000004</c:v>
                </c:pt>
                <c:pt idx="727">
                  <c:v>67.962000000000003</c:v>
                </c:pt>
                <c:pt idx="728">
                  <c:v>67.968000000000004</c:v>
                </c:pt>
                <c:pt idx="729">
                  <c:v>68.039000000000001</c:v>
                </c:pt>
                <c:pt idx="730">
                  <c:v>67.891999999999996</c:v>
                </c:pt>
                <c:pt idx="731">
                  <c:v>68.025999999999996</c:v>
                </c:pt>
                <c:pt idx="732">
                  <c:v>68.048000000000002</c:v>
                </c:pt>
                <c:pt idx="733">
                  <c:v>67.893000000000001</c:v>
                </c:pt>
                <c:pt idx="734">
                  <c:v>67.97</c:v>
                </c:pt>
                <c:pt idx="735">
                  <c:v>67.847999999999999</c:v>
                </c:pt>
                <c:pt idx="736">
                  <c:v>68.078000000000003</c:v>
                </c:pt>
                <c:pt idx="737">
                  <c:v>67.875</c:v>
                </c:pt>
                <c:pt idx="738">
                  <c:v>67.855000000000004</c:v>
                </c:pt>
                <c:pt idx="739">
                  <c:v>67.995999999999995</c:v>
                </c:pt>
                <c:pt idx="740">
                  <c:v>67.947000000000003</c:v>
                </c:pt>
                <c:pt idx="741">
                  <c:v>67.923999999999992</c:v>
                </c:pt>
                <c:pt idx="742">
                  <c:v>67.944000000000003</c:v>
                </c:pt>
                <c:pt idx="743">
                  <c:v>67.84</c:v>
                </c:pt>
                <c:pt idx="744">
                  <c:v>67.849000000000004</c:v>
                </c:pt>
                <c:pt idx="745">
                  <c:v>67.849999999999994</c:v>
                </c:pt>
                <c:pt idx="746">
                  <c:v>67.863</c:v>
                </c:pt>
                <c:pt idx="747">
                  <c:v>67.903999999999996</c:v>
                </c:pt>
                <c:pt idx="748">
                  <c:v>67.915999999999997</c:v>
                </c:pt>
                <c:pt idx="749">
                  <c:v>67.823999999999998</c:v>
                </c:pt>
                <c:pt idx="750">
                  <c:v>67.899999999999991</c:v>
                </c:pt>
                <c:pt idx="751">
                  <c:v>67.798999999999992</c:v>
                </c:pt>
                <c:pt idx="752">
                  <c:v>68.105000000000004</c:v>
                </c:pt>
                <c:pt idx="753">
                  <c:v>67.932999999999993</c:v>
                </c:pt>
                <c:pt idx="754">
                  <c:v>67.945999999999998</c:v>
                </c:pt>
                <c:pt idx="755">
                  <c:v>68.024000000000001</c:v>
                </c:pt>
                <c:pt idx="756">
                  <c:v>67.950999999999993</c:v>
                </c:pt>
                <c:pt idx="757">
                  <c:v>67.861999999999995</c:v>
                </c:pt>
                <c:pt idx="758">
                  <c:v>67.956999999999994</c:v>
                </c:pt>
                <c:pt idx="759">
                  <c:v>67.918999999999997</c:v>
                </c:pt>
                <c:pt idx="760">
                  <c:v>67.876999999999995</c:v>
                </c:pt>
                <c:pt idx="761">
                  <c:v>67.840999999999994</c:v>
                </c:pt>
                <c:pt idx="762">
                  <c:v>67.838999999999999</c:v>
                </c:pt>
                <c:pt idx="763">
                  <c:v>68.03</c:v>
                </c:pt>
                <c:pt idx="764">
                  <c:v>67.971999999999994</c:v>
                </c:pt>
                <c:pt idx="765">
                  <c:v>67.923000000000002</c:v>
                </c:pt>
                <c:pt idx="766">
                  <c:v>67.870999999999995</c:v>
                </c:pt>
                <c:pt idx="767">
                  <c:v>68.054000000000002</c:v>
                </c:pt>
                <c:pt idx="768">
                  <c:v>67.840999999999994</c:v>
                </c:pt>
                <c:pt idx="769">
                  <c:v>67.787999999999997</c:v>
                </c:pt>
                <c:pt idx="770">
                  <c:v>67.897999999999996</c:v>
                </c:pt>
                <c:pt idx="771">
                  <c:v>67.933999999999997</c:v>
                </c:pt>
                <c:pt idx="772">
                  <c:v>67.872</c:v>
                </c:pt>
                <c:pt idx="773">
                  <c:v>67.8</c:v>
                </c:pt>
                <c:pt idx="774">
                  <c:v>67.849999999999994</c:v>
                </c:pt>
                <c:pt idx="775">
                  <c:v>67.927999999999997</c:v>
                </c:pt>
                <c:pt idx="776">
                  <c:v>67.724999999999994</c:v>
                </c:pt>
                <c:pt idx="777">
                  <c:v>67.688000000000002</c:v>
                </c:pt>
                <c:pt idx="778">
                  <c:v>67.733999999999995</c:v>
                </c:pt>
                <c:pt idx="779">
                  <c:v>67.772999999999996</c:v>
                </c:pt>
                <c:pt idx="780">
                  <c:v>67.718999999999994</c:v>
                </c:pt>
                <c:pt idx="781">
                  <c:v>67.64</c:v>
                </c:pt>
                <c:pt idx="782">
                  <c:v>67.906999999999996</c:v>
                </c:pt>
                <c:pt idx="783">
                  <c:v>67.850999999999999</c:v>
                </c:pt>
                <c:pt idx="784">
                  <c:v>67.744</c:v>
                </c:pt>
                <c:pt idx="785">
                  <c:v>67.826999999999998</c:v>
                </c:pt>
                <c:pt idx="786">
                  <c:v>67.805999999999997</c:v>
                </c:pt>
                <c:pt idx="787">
                  <c:v>67.855999999999995</c:v>
                </c:pt>
                <c:pt idx="788">
                  <c:v>67.92</c:v>
                </c:pt>
                <c:pt idx="789">
                  <c:v>67.715000000000003</c:v>
                </c:pt>
                <c:pt idx="790">
                  <c:v>67.820999999999998</c:v>
                </c:pt>
                <c:pt idx="791">
                  <c:v>67.725999999999999</c:v>
                </c:pt>
                <c:pt idx="792">
                  <c:v>67.793999999999997</c:v>
                </c:pt>
                <c:pt idx="793">
                  <c:v>67.881999999999991</c:v>
                </c:pt>
                <c:pt idx="794">
                  <c:v>67.932000000000002</c:v>
                </c:pt>
                <c:pt idx="795">
                  <c:v>67.897999999999996</c:v>
                </c:pt>
                <c:pt idx="796">
                  <c:v>67.861999999999995</c:v>
                </c:pt>
                <c:pt idx="797">
                  <c:v>67.881</c:v>
                </c:pt>
                <c:pt idx="798">
                  <c:v>67.873999999999995</c:v>
                </c:pt>
                <c:pt idx="799">
                  <c:v>67.727000000000004</c:v>
                </c:pt>
                <c:pt idx="800">
                  <c:v>67.674999999999997</c:v>
                </c:pt>
                <c:pt idx="801">
                  <c:v>67.834999999999994</c:v>
                </c:pt>
                <c:pt idx="802">
                  <c:v>67.641999999999996</c:v>
                </c:pt>
                <c:pt idx="803">
                  <c:v>67.751999999999995</c:v>
                </c:pt>
                <c:pt idx="804">
                  <c:v>67.676999999999992</c:v>
                </c:pt>
                <c:pt idx="805">
                  <c:v>67.825000000000003</c:v>
                </c:pt>
                <c:pt idx="806">
                  <c:v>67.884</c:v>
                </c:pt>
                <c:pt idx="807">
                  <c:v>67.899000000000001</c:v>
                </c:pt>
                <c:pt idx="808">
                  <c:v>67.771000000000001</c:v>
                </c:pt>
                <c:pt idx="809">
                  <c:v>67.772999999999996</c:v>
                </c:pt>
                <c:pt idx="810">
                  <c:v>67.736999999999995</c:v>
                </c:pt>
                <c:pt idx="811">
                  <c:v>67.783999999999992</c:v>
                </c:pt>
                <c:pt idx="812">
                  <c:v>67.763999999999996</c:v>
                </c:pt>
                <c:pt idx="813">
                  <c:v>67.835999999999999</c:v>
                </c:pt>
                <c:pt idx="814">
                  <c:v>67.673999999999992</c:v>
                </c:pt>
                <c:pt idx="815">
                  <c:v>67.707999999999998</c:v>
                </c:pt>
                <c:pt idx="816">
                  <c:v>67.768000000000001</c:v>
                </c:pt>
                <c:pt idx="817">
                  <c:v>67.813999999999993</c:v>
                </c:pt>
                <c:pt idx="818">
                  <c:v>67.783000000000001</c:v>
                </c:pt>
                <c:pt idx="819">
                  <c:v>67.628</c:v>
                </c:pt>
                <c:pt idx="820">
                  <c:v>67.713999999999999</c:v>
                </c:pt>
                <c:pt idx="821">
                  <c:v>67.768999999999991</c:v>
                </c:pt>
                <c:pt idx="822">
                  <c:v>67.626000000000005</c:v>
                </c:pt>
                <c:pt idx="823">
                  <c:v>67.856999999999999</c:v>
                </c:pt>
                <c:pt idx="824">
                  <c:v>67.548999999999992</c:v>
                </c:pt>
                <c:pt idx="825">
                  <c:v>67.698999999999998</c:v>
                </c:pt>
                <c:pt idx="826">
                  <c:v>67.614999999999995</c:v>
                </c:pt>
                <c:pt idx="827">
                  <c:v>67.724999999999994</c:v>
                </c:pt>
                <c:pt idx="828">
                  <c:v>67.823999999999998</c:v>
                </c:pt>
                <c:pt idx="829">
                  <c:v>67.724000000000004</c:v>
                </c:pt>
                <c:pt idx="830">
                  <c:v>67.685000000000002</c:v>
                </c:pt>
                <c:pt idx="831">
                  <c:v>67.825000000000003</c:v>
                </c:pt>
                <c:pt idx="832">
                  <c:v>67.816999999999993</c:v>
                </c:pt>
                <c:pt idx="833">
                  <c:v>67.725999999999999</c:v>
                </c:pt>
                <c:pt idx="834">
                  <c:v>67.796999999999997</c:v>
                </c:pt>
                <c:pt idx="835">
                  <c:v>67.766999999999996</c:v>
                </c:pt>
                <c:pt idx="836">
                  <c:v>67.564999999999998</c:v>
                </c:pt>
                <c:pt idx="837">
                  <c:v>67.614999999999995</c:v>
                </c:pt>
                <c:pt idx="838">
                  <c:v>67.670999999999992</c:v>
                </c:pt>
                <c:pt idx="839">
                  <c:v>67.701999999999998</c:v>
                </c:pt>
                <c:pt idx="840">
                  <c:v>67.739999999999995</c:v>
                </c:pt>
                <c:pt idx="841">
                  <c:v>67.679000000000002</c:v>
                </c:pt>
                <c:pt idx="842">
                  <c:v>67.855999999999995</c:v>
                </c:pt>
                <c:pt idx="843">
                  <c:v>67.709000000000003</c:v>
                </c:pt>
                <c:pt idx="844">
                  <c:v>67.638999999999996</c:v>
                </c:pt>
                <c:pt idx="845">
                  <c:v>67.48</c:v>
                </c:pt>
                <c:pt idx="846">
                  <c:v>67.631999999999991</c:v>
                </c:pt>
                <c:pt idx="847">
                  <c:v>67.772999999999996</c:v>
                </c:pt>
                <c:pt idx="848">
                  <c:v>67.866</c:v>
                </c:pt>
                <c:pt idx="849">
                  <c:v>67.613</c:v>
                </c:pt>
                <c:pt idx="850">
                  <c:v>67.677999999999997</c:v>
                </c:pt>
                <c:pt idx="851">
                  <c:v>67.501000000000005</c:v>
                </c:pt>
                <c:pt idx="852">
                  <c:v>67.691000000000003</c:v>
                </c:pt>
                <c:pt idx="853">
                  <c:v>67.688999999999993</c:v>
                </c:pt>
                <c:pt idx="854">
                  <c:v>67.810999999999993</c:v>
                </c:pt>
                <c:pt idx="855">
                  <c:v>67.564999999999998</c:v>
                </c:pt>
                <c:pt idx="856">
                  <c:v>67.522999999999996</c:v>
                </c:pt>
                <c:pt idx="857">
                  <c:v>67.77</c:v>
                </c:pt>
                <c:pt idx="858">
                  <c:v>67.730999999999995</c:v>
                </c:pt>
                <c:pt idx="859">
                  <c:v>67.561999999999998</c:v>
                </c:pt>
                <c:pt idx="860">
                  <c:v>67.736999999999995</c:v>
                </c:pt>
                <c:pt idx="861">
                  <c:v>67.512</c:v>
                </c:pt>
                <c:pt idx="862">
                  <c:v>67.590999999999994</c:v>
                </c:pt>
                <c:pt idx="863">
                  <c:v>67.670999999999992</c:v>
                </c:pt>
                <c:pt idx="864">
                  <c:v>67.685000000000002</c:v>
                </c:pt>
                <c:pt idx="865">
                  <c:v>67.652999999999992</c:v>
                </c:pt>
                <c:pt idx="866">
                  <c:v>67.405000000000001</c:v>
                </c:pt>
                <c:pt idx="867">
                  <c:v>67.52</c:v>
                </c:pt>
                <c:pt idx="868">
                  <c:v>67.625</c:v>
                </c:pt>
                <c:pt idx="869">
                  <c:v>67.725999999999999</c:v>
                </c:pt>
                <c:pt idx="870">
                  <c:v>67.646000000000001</c:v>
                </c:pt>
                <c:pt idx="871">
                  <c:v>67.762999999999991</c:v>
                </c:pt>
                <c:pt idx="872">
                  <c:v>67.742000000000004</c:v>
                </c:pt>
                <c:pt idx="873">
                  <c:v>67.488</c:v>
                </c:pt>
                <c:pt idx="874">
                  <c:v>67.614000000000004</c:v>
                </c:pt>
                <c:pt idx="875">
                  <c:v>67.518000000000001</c:v>
                </c:pt>
                <c:pt idx="876">
                  <c:v>67.619</c:v>
                </c:pt>
                <c:pt idx="877">
                  <c:v>67.703000000000003</c:v>
                </c:pt>
                <c:pt idx="878">
                  <c:v>67.759999999999991</c:v>
                </c:pt>
                <c:pt idx="879">
                  <c:v>67.507999999999996</c:v>
                </c:pt>
                <c:pt idx="880">
                  <c:v>67.676000000000002</c:v>
                </c:pt>
                <c:pt idx="881">
                  <c:v>67.558999999999997</c:v>
                </c:pt>
                <c:pt idx="882">
                  <c:v>67.561999999999998</c:v>
                </c:pt>
                <c:pt idx="883">
                  <c:v>67.629000000000005</c:v>
                </c:pt>
                <c:pt idx="884">
                  <c:v>67.600999999999999</c:v>
                </c:pt>
                <c:pt idx="885">
                  <c:v>67.715999999999994</c:v>
                </c:pt>
                <c:pt idx="886">
                  <c:v>67.637</c:v>
                </c:pt>
                <c:pt idx="887">
                  <c:v>67.605000000000004</c:v>
                </c:pt>
                <c:pt idx="888">
                  <c:v>67.512</c:v>
                </c:pt>
                <c:pt idx="889">
                  <c:v>67.420999999999992</c:v>
                </c:pt>
                <c:pt idx="890">
                  <c:v>67.527000000000001</c:v>
                </c:pt>
                <c:pt idx="891">
                  <c:v>67.585999999999999</c:v>
                </c:pt>
                <c:pt idx="892">
                  <c:v>67.632999999999996</c:v>
                </c:pt>
                <c:pt idx="893">
                  <c:v>67.572000000000003</c:v>
                </c:pt>
                <c:pt idx="894">
                  <c:v>67.602000000000004</c:v>
                </c:pt>
                <c:pt idx="895">
                  <c:v>67.753</c:v>
                </c:pt>
                <c:pt idx="896">
                  <c:v>67.626000000000005</c:v>
                </c:pt>
                <c:pt idx="897">
                  <c:v>67.435999999999993</c:v>
                </c:pt>
                <c:pt idx="898">
                  <c:v>67.688000000000002</c:v>
                </c:pt>
                <c:pt idx="899">
                  <c:v>67.506</c:v>
                </c:pt>
                <c:pt idx="900">
                  <c:v>67.626999999999995</c:v>
                </c:pt>
                <c:pt idx="901">
                  <c:v>67.498999999999995</c:v>
                </c:pt>
                <c:pt idx="902">
                  <c:v>67.534999999999997</c:v>
                </c:pt>
                <c:pt idx="903">
                  <c:v>67.593999999999994</c:v>
                </c:pt>
                <c:pt idx="904">
                  <c:v>67.566000000000003</c:v>
                </c:pt>
                <c:pt idx="905">
                  <c:v>67.631</c:v>
                </c:pt>
                <c:pt idx="906">
                  <c:v>67.512999999999991</c:v>
                </c:pt>
                <c:pt idx="907">
                  <c:v>67.679999999999993</c:v>
                </c:pt>
                <c:pt idx="908">
                  <c:v>67.459999999999994</c:v>
                </c:pt>
                <c:pt idx="909">
                  <c:v>67.593999999999994</c:v>
                </c:pt>
                <c:pt idx="910">
                  <c:v>67.539000000000001</c:v>
                </c:pt>
                <c:pt idx="911">
                  <c:v>67.533000000000001</c:v>
                </c:pt>
                <c:pt idx="912">
                  <c:v>67.492000000000004</c:v>
                </c:pt>
                <c:pt idx="913">
                  <c:v>67.581999999999994</c:v>
                </c:pt>
                <c:pt idx="914">
                  <c:v>67.530999999999992</c:v>
                </c:pt>
                <c:pt idx="915">
                  <c:v>67.619</c:v>
                </c:pt>
                <c:pt idx="916">
                  <c:v>67.381</c:v>
                </c:pt>
                <c:pt idx="917">
                  <c:v>67.417999999999992</c:v>
                </c:pt>
                <c:pt idx="918">
                  <c:v>67.576999999999998</c:v>
                </c:pt>
                <c:pt idx="919">
                  <c:v>67.593000000000004</c:v>
                </c:pt>
                <c:pt idx="920">
                  <c:v>67.494</c:v>
                </c:pt>
                <c:pt idx="921">
                  <c:v>67.515000000000001</c:v>
                </c:pt>
                <c:pt idx="922">
                  <c:v>67.653999999999996</c:v>
                </c:pt>
                <c:pt idx="923">
                  <c:v>67.611999999999995</c:v>
                </c:pt>
                <c:pt idx="924">
                  <c:v>67.650999999999996</c:v>
                </c:pt>
                <c:pt idx="925">
                  <c:v>67.498000000000005</c:v>
                </c:pt>
                <c:pt idx="926">
                  <c:v>67.462999999999994</c:v>
                </c:pt>
                <c:pt idx="927">
                  <c:v>67.463999999999999</c:v>
                </c:pt>
                <c:pt idx="928">
                  <c:v>67.637999999999991</c:v>
                </c:pt>
                <c:pt idx="929">
                  <c:v>67.504000000000005</c:v>
                </c:pt>
                <c:pt idx="930">
                  <c:v>67.534999999999997</c:v>
                </c:pt>
                <c:pt idx="931">
                  <c:v>67.317999999999998</c:v>
                </c:pt>
                <c:pt idx="932">
                  <c:v>67.257999999999996</c:v>
                </c:pt>
                <c:pt idx="933">
                  <c:v>67.436999999999998</c:v>
                </c:pt>
                <c:pt idx="934">
                  <c:v>67.412999999999997</c:v>
                </c:pt>
                <c:pt idx="935">
                  <c:v>67.387999999999991</c:v>
                </c:pt>
                <c:pt idx="936">
                  <c:v>67.332999999999998</c:v>
                </c:pt>
                <c:pt idx="937">
                  <c:v>67.536999999999992</c:v>
                </c:pt>
                <c:pt idx="938">
                  <c:v>67.522999999999996</c:v>
                </c:pt>
                <c:pt idx="939">
                  <c:v>67.402999999999992</c:v>
                </c:pt>
                <c:pt idx="940">
                  <c:v>67.491</c:v>
                </c:pt>
                <c:pt idx="941">
                  <c:v>67.435000000000002</c:v>
                </c:pt>
                <c:pt idx="942">
                  <c:v>67.36</c:v>
                </c:pt>
                <c:pt idx="943">
                  <c:v>67.460999999999999</c:v>
                </c:pt>
                <c:pt idx="944">
                  <c:v>67.316999999999993</c:v>
                </c:pt>
                <c:pt idx="945">
                  <c:v>67.640999999999991</c:v>
                </c:pt>
                <c:pt idx="946">
                  <c:v>67.335999999999999</c:v>
                </c:pt>
                <c:pt idx="947">
                  <c:v>67.451999999999998</c:v>
                </c:pt>
                <c:pt idx="948">
                  <c:v>67.478999999999999</c:v>
                </c:pt>
                <c:pt idx="949">
                  <c:v>67.614000000000004</c:v>
                </c:pt>
                <c:pt idx="950">
                  <c:v>67.370999999999995</c:v>
                </c:pt>
                <c:pt idx="951">
                  <c:v>67.423999999999992</c:v>
                </c:pt>
                <c:pt idx="952">
                  <c:v>67.379000000000005</c:v>
                </c:pt>
                <c:pt idx="953">
                  <c:v>67.603999999999999</c:v>
                </c:pt>
                <c:pt idx="954">
                  <c:v>67.655999999999992</c:v>
                </c:pt>
                <c:pt idx="955">
                  <c:v>67.480999999999995</c:v>
                </c:pt>
                <c:pt idx="956">
                  <c:v>67.447000000000003</c:v>
                </c:pt>
                <c:pt idx="957">
                  <c:v>67.475999999999999</c:v>
                </c:pt>
                <c:pt idx="958">
                  <c:v>67.393000000000001</c:v>
                </c:pt>
                <c:pt idx="959">
                  <c:v>67.313000000000002</c:v>
                </c:pt>
                <c:pt idx="960">
                  <c:v>67.462999999999994</c:v>
                </c:pt>
                <c:pt idx="961">
                  <c:v>67.625</c:v>
                </c:pt>
                <c:pt idx="962">
                  <c:v>67.408999999999992</c:v>
                </c:pt>
                <c:pt idx="963">
                  <c:v>67.367999999999995</c:v>
                </c:pt>
                <c:pt idx="964">
                  <c:v>67.355999999999995</c:v>
                </c:pt>
                <c:pt idx="965">
                  <c:v>67.411000000000001</c:v>
                </c:pt>
                <c:pt idx="966">
                  <c:v>67.594999999999999</c:v>
                </c:pt>
                <c:pt idx="967">
                  <c:v>67.474999999999994</c:v>
                </c:pt>
                <c:pt idx="968">
                  <c:v>67.564999999999998</c:v>
                </c:pt>
                <c:pt idx="969">
                  <c:v>67.313000000000002</c:v>
                </c:pt>
                <c:pt idx="970">
                  <c:v>67.488</c:v>
                </c:pt>
                <c:pt idx="971">
                  <c:v>67.510999999999996</c:v>
                </c:pt>
                <c:pt idx="972">
                  <c:v>67.346000000000004</c:v>
                </c:pt>
                <c:pt idx="973">
                  <c:v>67.483999999999995</c:v>
                </c:pt>
                <c:pt idx="974">
                  <c:v>67.341999999999999</c:v>
                </c:pt>
                <c:pt idx="975">
                  <c:v>67.435999999999993</c:v>
                </c:pt>
                <c:pt idx="976">
                  <c:v>67.560999999999993</c:v>
                </c:pt>
                <c:pt idx="977">
                  <c:v>67.418999999999997</c:v>
                </c:pt>
                <c:pt idx="978">
                  <c:v>67.426000000000002</c:v>
                </c:pt>
                <c:pt idx="979">
                  <c:v>67.352999999999994</c:v>
                </c:pt>
                <c:pt idx="980">
                  <c:v>67.328999999999994</c:v>
                </c:pt>
                <c:pt idx="981">
                  <c:v>67.471999999999994</c:v>
                </c:pt>
                <c:pt idx="982">
                  <c:v>67.447000000000003</c:v>
                </c:pt>
                <c:pt idx="983">
                  <c:v>67.465999999999994</c:v>
                </c:pt>
                <c:pt idx="984">
                  <c:v>67.537999999999997</c:v>
                </c:pt>
                <c:pt idx="985">
                  <c:v>67.488</c:v>
                </c:pt>
                <c:pt idx="986">
                  <c:v>67.495000000000005</c:v>
                </c:pt>
                <c:pt idx="987">
                  <c:v>67.5</c:v>
                </c:pt>
                <c:pt idx="988">
                  <c:v>67.536000000000001</c:v>
                </c:pt>
                <c:pt idx="989">
                  <c:v>67.41</c:v>
                </c:pt>
                <c:pt idx="990">
                  <c:v>67.387</c:v>
                </c:pt>
                <c:pt idx="991">
                  <c:v>67.396999999999991</c:v>
                </c:pt>
                <c:pt idx="992">
                  <c:v>67.286000000000001</c:v>
                </c:pt>
                <c:pt idx="993">
                  <c:v>67.388999999999996</c:v>
                </c:pt>
                <c:pt idx="994">
                  <c:v>67.307000000000002</c:v>
                </c:pt>
                <c:pt idx="995">
                  <c:v>67.361000000000004</c:v>
                </c:pt>
                <c:pt idx="996">
                  <c:v>67.605999999999995</c:v>
                </c:pt>
                <c:pt idx="997">
                  <c:v>67.454999999999998</c:v>
                </c:pt>
                <c:pt idx="998">
                  <c:v>67.421999999999997</c:v>
                </c:pt>
                <c:pt idx="999">
                  <c:v>67.344999999999999</c:v>
                </c:pt>
                <c:pt idx="1000">
                  <c:v>67.430999999999997</c:v>
                </c:pt>
                <c:pt idx="1001">
                  <c:v>67.427999999999997</c:v>
                </c:pt>
                <c:pt idx="1002">
                  <c:v>67.314999999999998</c:v>
                </c:pt>
                <c:pt idx="1003">
                  <c:v>67.548000000000002</c:v>
                </c:pt>
                <c:pt idx="1004">
                  <c:v>67.337000000000003</c:v>
                </c:pt>
                <c:pt idx="1005">
                  <c:v>67.289999999999992</c:v>
                </c:pt>
                <c:pt idx="1006">
                  <c:v>67.451999999999998</c:v>
                </c:pt>
                <c:pt idx="1007">
                  <c:v>67.340999999999994</c:v>
                </c:pt>
                <c:pt idx="1008">
                  <c:v>67.533000000000001</c:v>
                </c:pt>
                <c:pt idx="1009">
                  <c:v>67.364999999999995</c:v>
                </c:pt>
                <c:pt idx="1010">
                  <c:v>67.423999999999992</c:v>
                </c:pt>
                <c:pt idx="1011">
                  <c:v>67.369</c:v>
                </c:pt>
                <c:pt idx="1012">
                  <c:v>67.415999999999997</c:v>
                </c:pt>
                <c:pt idx="1013">
                  <c:v>67.295999999999992</c:v>
                </c:pt>
                <c:pt idx="1014">
                  <c:v>67.337000000000003</c:v>
                </c:pt>
                <c:pt idx="1015">
                  <c:v>67.352000000000004</c:v>
                </c:pt>
                <c:pt idx="1016">
                  <c:v>67.399999999999991</c:v>
                </c:pt>
                <c:pt idx="1017">
                  <c:v>67.328999999999994</c:v>
                </c:pt>
                <c:pt idx="1018">
                  <c:v>67.376999999999995</c:v>
                </c:pt>
                <c:pt idx="1019">
                  <c:v>67.462999999999994</c:v>
                </c:pt>
                <c:pt idx="1020">
                  <c:v>67.332999999999998</c:v>
                </c:pt>
                <c:pt idx="1021">
                  <c:v>67.396999999999991</c:v>
                </c:pt>
                <c:pt idx="1022">
                  <c:v>67.400999999999996</c:v>
                </c:pt>
                <c:pt idx="1023">
                  <c:v>67.393000000000001</c:v>
                </c:pt>
                <c:pt idx="1024">
                  <c:v>67.459999999999994</c:v>
                </c:pt>
                <c:pt idx="1025">
                  <c:v>67.427999999999997</c:v>
                </c:pt>
                <c:pt idx="1026">
                  <c:v>67.341999999999999</c:v>
                </c:pt>
                <c:pt idx="1027">
                  <c:v>67.322000000000003</c:v>
                </c:pt>
                <c:pt idx="1028">
                  <c:v>67.265000000000001</c:v>
                </c:pt>
                <c:pt idx="1029">
                  <c:v>67.465999999999994</c:v>
                </c:pt>
                <c:pt idx="1030">
                  <c:v>67.344999999999999</c:v>
                </c:pt>
                <c:pt idx="1031">
                  <c:v>67.376999999999995</c:v>
                </c:pt>
                <c:pt idx="1032">
                  <c:v>67.326999999999998</c:v>
                </c:pt>
                <c:pt idx="1033">
                  <c:v>67.310999999999993</c:v>
                </c:pt>
                <c:pt idx="1034">
                  <c:v>67.176999999999992</c:v>
                </c:pt>
                <c:pt idx="1035">
                  <c:v>67.444999999999993</c:v>
                </c:pt>
                <c:pt idx="1036">
                  <c:v>67.313000000000002</c:v>
                </c:pt>
                <c:pt idx="1037">
                  <c:v>67.421999999999997</c:v>
                </c:pt>
                <c:pt idx="1038">
                  <c:v>67.39</c:v>
                </c:pt>
                <c:pt idx="1039">
                  <c:v>67.245999999999995</c:v>
                </c:pt>
                <c:pt idx="1040">
                  <c:v>67.387999999999991</c:v>
                </c:pt>
                <c:pt idx="1041">
                  <c:v>67.298999999999992</c:v>
                </c:pt>
                <c:pt idx="1042">
                  <c:v>67.340999999999994</c:v>
                </c:pt>
                <c:pt idx="1043">
                  <c:v>67.185999999999993</c:v>
                </c:pt>
                <c:pt idx="1044">
                  <c:v>67.251999999999995</c:v>
                </c:pt>
                <c:pt idx="1045">
                  <c:v>67.436999999999998</c:v>
                </c:pt>
                <c:pt idx="1046">
                  <c:v>67.16</c:v>
                </c:pt>
                <c:pt idx="1047">
                  <c:v>67.259999999999991</c:v>
                </c:pt>
                <c:pt idx="1048">
                  <c:v>67.346999999999994</c:v>
                </c:pt>
                <c:pt idx="1049">
                  <c:v>67.162999999999997</c:v>
                </c:pt>
                <c:pt idx="1050">
                  <c:v>67.349999999999994</c:v>
                </c:pt>
                <c:pt idx="1051">
                  <c:v>67.325999999999993</c:v>
                </c:pt>
                <c:pt idx="1052">
                  <c:v>67.542999999999992</c:v>
                </c:pt>
                <c:pt idx="1053">
                  <c:v>67.239000000000004</c:v>
                </c:pt>
                <c:pt idx="1054">
                  <c:v>67.393000000000001</c:v>
                </c:pt>
                <c:pt idx="1055">
                  <c:v>67.295000000000002</c:v>
                </c:pt>
                <c:pt idx="1056">
                  <c:v>67.289000000000001</c:v>
                </c:pt>
                <c:pt idx="1057">
                  <c:v>67.197999999999993</c:v>
                </c:pt>
                <c:pt idx="1058">
                  <c:v>67.308999999999997</c:v>
                </c:pt>
                <c:pt idx="1059">
                  <c:v>67.241</c:v>
                </c:pt>
                <c:pt idx="1060">
                  <c:v>67.134</c:v>
                </c:pt>
                <c:pt idx="1061">
                  <c:v>67.251999999999995</c:v>
                </c:pt>
                <c:pt idx="1062">
                  <c:v>67.060999999999993</c:v>
                </c:pt>
                <c:pt idx="1063">
                  <c:v>67.134</c:v>
                </c:pt>
                <c:pt idx="1064">
                  <c:v>67.347999999999999</c:v>
                </c:pt>
                <c:pt idx="1065">
                  <c:v>67.289000000000001</c:v>
                </c:pt>
                <c:pt idx="1066">
                  <c:v>67.203999999999994</c:v>
                </c:pt>
                <c:pt idx="1067">
                  <c:v>67.334000000000003</c:v>
                </c:pt>
                <c:pt idx="1068">
                  <c:v>67.131999999999991</c:v>
                </c:pt>
                <c:pt idx="1069">
                  <c:v>67.210999999999999</c:v>
                </c:pt>
                <c:pt idx="1070">
                  <c:v>67.245999999999995</c:v>
                </c:pt>
                <c:pt idx="1071">
                  <c:v>67.036000000000001</c:v>
                </c:pt>
                <c:pt idx="1072">
                  <c:v>67.283000000000001</c:v>
                </c:pt>
                <c:pt idx="1073">
                  <c:v>67.234999999999999</c:v>
                </c:pt>
                <c:pt idx="1074">
                  <c:v>67.2</c:v>
                </c:pt>
                <c:pt idx="1075">
                  <c:v>67.310999999999993</c:v>
                </c:pt>
                <c:pt idx="1076">
                  <c:v>67.174999999999997</c:v>
                </c:pt>
                <c:pt idx="1077">
                  <c:v>67.292999999999992</c:v>
                </c:pt>
                <c:pt idx="1078">
                  <c:v>67.310999999999993</c:v>
                </c:pt>
                <c:pt idx="1079">
                  <c:v>67.254000000000005</c:v>
                </c:pt>
                <c:pt idx="1080">
                  <c:v>67.369</c:v>
                </c:pt>
                <c:pt idx="1081">
                  <c:v>67.183999999999997</c:v>
                </c:pt>
                <c:pt idx="1082">
                  <c:v>67.192999999999998</c:v>
                </c:pt>
                <c:pt idx="1083">
                  <c:v>67.296999999999997</c:v>
                </c:pt>
                <c:pt idx="1084">
                  <c:v>67.212000000000003</c:v>
                </c:pt>
                <c:pt idx="1085">
                  <c:v>67.222999999999999</c:v>
                </c:pt>
                <c:pt idx="1086">
                  <c:v>67.063999999999993</c:v>
                </c:pt>
                <c:pt idx="1087">
                  <c:v>67.242000000000004</c:v>
                </c:pt>
                <c:pt idx="1088">
                  <c:v>67.287999999999997</c:v>
                </c:pt>
                <c:pt idx="1089">
                  <c:v>67.206000000000003</c:v>
                </c:pt>
                <c:pt idx="1090">
                  <c:v>67.305999999999997</c:v>
                </c:pt>
                <c:pt idx="1091">
                  <c:v>67.236999999999995</c:v>
                </c:pt>
                <c:pt idx="1092">
                  <c:v>67.114000000000004</c:v>
                </c:pt>
                <c:pt idx="1093">
                  <c:v>67.283000000000001</c:v>
                </c:pt>
                <c:pt idx="1094">
                  <c:v>67.215999999999994</c:v>
                </c:pt>
                <c:pt idx="1095">
                  <c:v>67.081999999999994</c:v>
                </c:pt>
                <c:pt idx="1096">
                  <c:v>67.078000000000003</c:v>
                </c:pt>
                <c:pt idx="1097">
                  <c:v>67.251000000000005</c:v>
                </c:pt>
                <c:pt idx="1098">
                  <c:v>67.108999999999995</c:v>
                </c:pt>
                <c:pt idx="1099">
                  <c:v>67.069000000000003</c:v>
                </c:pt>
                <c:pt idx="1100">
                  <c:v>67.066999999999993</c:v>
                </c:pt>
                <c:pt idx="1101">
                  <c:v>67.296999999999997</c:v>
                </c:pt>
                <c:pt idx="1102">
                  <c:v>67.17</c:v>
                </c:pt>
                <c:pt idx="1103">
                  <c:v>67.088999999999999</c:v>
                </c:pt>
                <c:pt idx="1104">
                  <c:v>67.16</c:v>
                </c:pt>
                <c:pt idx="1105">
                  <c:v>67.2</c:v>
                </c:pt>
                <c:pt idx="1106">
                  <c:v>67.227999999999994</c:v>
                </c:pt>
                <c:pt idx="1107">
                  <c:v>67.165999999999997</c:v>
                </c:pt>
                <c:pt idx="1108">
                  <c:v>67.119</c:v>
                </c:pt>
                <c:pt idx="1109">
                  <c:v>67.206999999999994</c:v>
                </c:pt>
                <c:pt idx="1110">
                  <c:v>67.194000000000003</c:v>
                </c:pt>
                <c:pt idx="1111">
                  <c:v>67.268999999999991</c:v>
                </c:pt>
                <c:pt idx="1112">
                  <c:v>67.057000000000002</c:v>
                </c:pt>
                <c:pt idx="1113">
                  <c:v>67.216999999999999</c:v>
                </c:pt>
                <c:pt idx="1114">
                  <c:v>67.010999999999996</c:v>
                </c:pt>
                <c:pt idx="1115">
                  <c:v>66.994</c:v>
                </c:pt>
                <c:pt idx="1116">
                  <c:v>67.09</c:v>
                </c:pt>
                <c:pt idx="1117">
                  <c:v>67.075000000000003</c:v>
                </c:pt>
                <c:pt idx="1118">
                  <c:v>67.144999999999996</c:v>
                </c:pt>
                <c:pt idx="1119">
                  <c:v>67.234999999999999</c:v>
                </c:pt>
                <c:pt idx="1120">
                  <c:v>67.234999999999999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+ EDTA                    (5 mM)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Sheet1!$D$2:$D$1122</c:f>
              <c:numCache>
                <c:formatCode>General</c:formatCode>
                <c:ptCount val="1121"/>
                <c:pt idx="0">
                  <c:v>69.965000000000003</c:v>
                </c:pt>
                <c:pt idx="1">
                  <c:v>69.820999999999998</c:v>
                </c:pt>
                <c:pt idx="2">
                  <c:v>69.536000000000001</c:v>
                </c:pt>
                <c:pt idx="3">
                  <c:v>69.433000000000007</c:v>
                </c:pt>
                <c:pt idx="4">
                  <c:v>69.325000000000003</c:v>
                </c:pt>
                <c:pt idx="5">
                  <c:v>69.224000000000004</c:v>
                </c:pt>
                <c:pt idx="6">
                  <c:v>68.947000000000003</c:v>
                </c:pt>
                <c:pt idx="7">
                  <c:v>68.855000000000004</c:v>
                </c:pt>
                <c:pt idx="8">
                  <c:v>68.786000000000001</c:v>
                </c:pt>
                <c:pt idx="9">
                  <c:v>68.728999999999999</c:v>
                </c:pt>
                <c:pt idx="10">
                  <c:v>68.884</c:v>
                </c:pt>
                <c:pt idx="11">
                  <c:v>68.59</c:v>
                </c:pt>
                <c:pt idx="12">
                  <c:v>68.301000000000002</c:v>
                </c:pt>
                <c:pt idx="13">
                  <c:v>68.222999999999999</c:v>
                </c:pt>
                <c:pt idx="14">
                  <c:v>68.206000000000003</c:v>
                </c:pt>
                <c:pt idx="15">
                  <c:v>68.352999999999994</c:v>
                </c:pt>
                <c:pt idx="16">
                  <c:v>67.977000000000004</c:v>
                </c:pt>
                <c:pt idx="17">
                  <c:v>67.986000000000004</c:v>
                </c:pt>
                <c:pt idx="18">
                  <c:v>67.739999999999995</c:v>
                </c:pt>
                <c:pt idx="19">
                  <c:v>67.509</c:v>
                </c:pt>
                <c:pt idx="20">
                  <c:v>67.549000000000007</c:v>
                </c:pt>
                <c:pt idx="21">
                  <c:v>67.602000000000004</c:v>
                </c:pt>
                <c:pt idx="22">
                  <c:v>67.355000000000004</c:v>
                </c:pt>
                <c:pt idx="23">
                  <c:v>67.364999999999995</c:v>
                </c:pt>
                <c:pt idx="24">
                  <c:v>67.015000000000001</c:v>
                </c:pt>
                <c:pt idx="25">
                  <c:v>67</c:v>
                </c:pt>
                <c:pt idx="26">
                  <c:v>66.703000000000003</c:v>
                </c:pt>
                <c:pt idx="27">
                  <c:v>66.760000000000005</c:v>
                </c:pt>
                <c:pt idx="28">
                  <c:v>66.724000000000004</c:v>
                </c:pt>
                <c:pt idx="29">
                  <c:v>66.534999999999997</c:v>
                </c:pt>
                <c:pt idx="30">
                  <c:v>66.358000000000004</c:v>
                </c:pt>
                <c:pt idx="31">
                  <c:v>66.356999999999999</c:v>
                </c:pt>
                <c:pt idx="32">
                  <c:v>66.099999999999994</c:v>
                </c:pt>
                <c:pt idx="33">
                  <c:v>66.069999999999993</c:v>
                </c:pt>
                <c:pt idx="34">
                  <c:v>66.503</c:v>
                </c:pt>
                <c:pt idx="35">
                  <c:v>66.251000000000005</c:v>
                </c:pt>
                <c:pt idx="36">
                  <c:v>65.927000000000007</c:v>
                </c:pt>
                <c:pt idx="37">
                  <c:v>66.341999999999999</c:v>
                </c:pt>
                <c:pt idx="38">
                  <c:v>66.027000000000001</c:v>
                </c:pt>
                <c:pt idx="39">
                  <c:v>65.915000000000006</c:v>
                </c:pt>
                <c:pt idx="40">
                  <c:v>66.015000000000001</c:v>
                </c:pt>
                <c:pt idx="41">
                  <c:v>65.966999999999999</c:v>
                </c:pt>
                <c:pt idx="42">
                  <c:v>65.828000000000003</c:v>
                </c:pt>
                <c:pt idx="43">
                  <c:v>66.132999999999996</c:v>
                </c:pt>
                <c:pt idx="44">
                  <c:v>65.975999999999999</c:v>
                </c:pt>
                <c:pt idx="45">
                  <c:v>65.954999999999998</c:v>
                </c:pt>
                <c:pt idx="46">
                  <c:v>65.861000000000004</c:v>
                </c:pt>
                <c:pt idx="47">
                  <c:v>65.887</c:v>
                </c:pt>
                <c:pt idx="48">
                  <c:v>65.793999999999997</c:v>
                </c:pt>
                <c:pt idx="49">
                  <c:v>65.731999999999999</c:v>
                </c:pt>
                <c:pt idx="50">
                  <c:v>65.793000000000006</c:v>
                </c:pt>
                <c:pt idx="51">
                  <c:v>65.733999999999995</c:v>
                </c:pt>
                <c:pt idx="52">
                  <c:v>65.521000000000001</c:v>
                </c:pt>
                <c:pt idx="53">
                  <c:v>65.728999999999999</c:v>
                </c:pt>
                <c:pt idx="54">
                  <c:v>65.77</c:v>
                </c:pt>
                <c:pt idx="55">
                  <c:v>65.819000000000003</c:v>
                </c:pt>
                <c:pt idx="56">
                  <c:v>65.578999999999994</c:v>
                </c:pt>
                <c:pt idx="57">
                  <c:v>65.622</c:v>
                </c:pt>
                <c:pt idx="58">
                  <c:v>65.707999999999998</c:v>
                </c:pt>
                <c:pt idx="59">
                  <c:v>65.430000000000007</c:v>
                </c:pt>
                <c:pt idx="60">
                  <c:v>65.459999999999994</c:v>
                </c:pt>
                <c:pt idx="61">
                  <c:v>65.191999999999993</c:v>
                </c:pt>
                <c:pt idx="62">
                  <c:v>65.332999999999998</c:v>
                </c:pt>
                <c:pt idx="63">
                  <c:v>65.320999999999998</c:v>
                </c:pt>
                <c:pt idx="64">
                  <c:v>65.207999999999998</c:v>
                </c:pt>
                <c:pt idx="65">
                  <c:v>65.308000000000007</c:v>
                </c:pt>
                <c:pt idx="66">
                  <c:v>65.262</c:v>
                </c:pt>
                <c:pt idx="67">
                  <c:v>65.084000000000003</c:v>
                </c:pt>
                <c:pt idx="68">
                  <c:v>65.155000000000001</c:v>
                </c:pt>
                <c:pt idx="69">
                  <c:v>65.111999999999995</c:v>
                </c:pt>
                <c:pt idx="70">
                  <c:v>65.239999999999995</c:v>
                </c:pt>
                <c:pt idx="71">
                  <c:v>65.082999999999998</c:v>
                </c:pt>
                <c:pt idx="72">
                  <c:v>65.117000000000004</c:v>
                </c:pt>
                <c:pt idx="73">
                  <c:v>64.882999999999996</c:v>
                </c:pt>
                <c:pt idx="74">
                  <c:v>65.045000000000002</c:v>
                </c:pt>
                <c:pt idx="75">
                  <c:v>65.116</c:v>
                </c:pt>
                <c:pt idx="76">
                  <c:v>64.908000000000001</c:v>
                </c:pt>
                <c:pt idx="77">
                  <c:v>64.738</c:v>
                </c:pt>
                <c:pt idx="78">
                  <c:v>64.754999999999995</c:v>
                </c:pt>
                <c:pt idx="79">
                  <c:v>64.745999999999995</c:v>
                </c:pt>
                <c:pt idx="80">
                  <c:v>64.953999999999994</c:v>
                </c:pt>
                <c:pt idx="81">
                  <c:v>64.772000000000006</c:v>
                </c:pt>
                <c:pt idx="82">
                  <c:v>64.747</c:v>
                </c:pt>
                <c:pt idx="83">
                  <c:v>64.564999999999998</c:v>
                </c:pt>
                <c:pt idx="84">
                  <c:v>64.64</c:v>
                </c:pt>
                <c:pt idx="85">
                  <c:v>64.707999999999998</c:v>
                </c:pt>
                <c:pt idx="86">
                  <c:v>64.558999999999997</c:v>
                </c:pt>
                <c:pt idx="87">
                  <c:v>64.593000000000004</c:v>
                </c:pt>
                <c:pt idx="88">
                  <c:v>64.626000000000005</c:v>
                </c:pt>
                <c:pt idx="89">
                  <c:v>64.614999999999995</c:v>
                </c:pt>
                <c:pt idx="90">
                  <c:v>64.477999999999994</c:v>
                </c:pt>
                <c:pt idx="91">
                  <c:v>64.569000000000003</c:v>
                </c:pt>
                <c:pt idx="92">
                  <c:v>64.509</c:v>
                </c:pt>
                <c:pt idx="93">
                  <c:v>64.460999999999999</c:v>
                </c:pt>
                <c:pt idx="94">
                  <c:v>64.423000000000002</c:v>
                </c:pt>
                <c:pt idx="95">
                  <c:v>64.426000000000002</c:v>
                </c:pt>
                <c:pt idx="96">
                  <c:v>64.668000000000006</c:v>
                </c:pt>
                <c:pt idx="97">
                  <c:v>64.414000000000001</c:v>
                </c:pt>
                <c:pt idx="98">
                  <c:v>64.272999999999996</c:v>
                </c:pt>
                <c:pt idx="99">
                  <c:v>64.328000000000003</c:v>
                </c:pt>
                <c:pt idx="100">
                  <c:v>64.47</c:v>
                </c:pt>
                <c:pt idx="101">
                  <c:v>64.346999999999994</c:v>
                </c:pt>
                <c:pt idx="102">
                  <c:v>64.224999999999994</c:v>
                </c:pt>
                <c:pt idx="103">
                  <c:v>64.147999999999996</c:v>
                </c:pt>
                <c:pt idx="104">
                  <c:v>64.337000000000003</c:v>
                </c:pt>
                <c:pt idx="105">
                  <c:v>64.201999999999998</c:v>
                </c:pt>
                <c:pt idx="106">
                  <c:v>64.266000000000005</c:v>
                </c:pt>
                <c:pt idx="107">
                  <c:v>64.123000000000005</c:v>
                </c:pt>
                <c:pt idx="108">
                  <c:v>64.328000000000003</c:v>
                </c:pt>
                <c:pt idx="109">
                  <c:v>64.103999999999999</c:v>
                </c:pt>
                <c:pt idx="110">
                  <c:v>63.977000000000004</c:v>
                </c:pt>
                <c:pt idx="111">
                  <c:v>64.180000000000007</c:v>
                </c:pt>
                <c:pt idx="112">
                  <c:v>64.125</c:v>
                </c:pt>
                <c:pt idx="113">
                  <c:v>63.885999999999996</c:v>
                </c:pt>
                <c:pt idx="114">
                  <c:v>64.099000000000004</c:v>
                </c:pt>
                <c:pt idx="115">
                  <c:v>63.977999999999994</c:v>
                </c:pt>
                <c:pt idx="116">
                  <c:v>63.921000000000006</c:v>
                </c:pt>
                <c:pt idx="117">
                  <c:v>64.021000000000001</c:v>
                </c:pt>
                <c:pt idx="118">
                  <c:v>63.974000000000004</c:v>
                </c:pt>
                <c:pt idx="119">
                  <c:v>63.956000000000003</c:v>
                </c:pt>
                <c:pt idx="120">
                  <c:v>63.834000000000003</c:v>
                </c:pt>
                <c:pt idx="121">
                  <c:v>63.897000000000006</c:v>
                </c:pt>
                <c:pt idx="122">
                  <c:v>64.091999999999999</c:v>
                </c:pt>
                <c:pt idx="123">
                  <c:v>63.941999999999993</c:v>
                </c:pt>
                <c:pt idx="124">
                  <c:v>63.881</c:v>
                </c:pt>
                <c:pt idx="125">
                  <c:v>63.811999999999998</c:v>
                </c:pt>
                <c:pt idx="126">
                  <c:v>63.742999999999995</c:v>
                </c:pt>
                <c:pt idx="127">
                  <c:v>63.873000000000005</c:v>
                </c:pt>
                <c:pt idx="128">
                  <c:v>63.777000000000001</c:v>
                </c:pt>
                <c:pt idx="129">
                  <c:v>63.602999999999994</c:v>
                </c:pt>
                <c:pt idx="130">
                  <c:v>63.680000000000007</c:v>
                </c:pt>
                <c:pt idx="131">
                  <c:v>63.826999999999998</c:v>
                </c:pt>
                <c:pt idx="132">
                  <c:v>63.765000000000001</c:v>
                </c:pt>
                <c:pt idx="133">
                  <c:v>63.876000000000005</c:v>
                </c:pt>
                <c:pt idx="134">
                  <c:v>63.668000000000006</c:v>
                </c:pt>
                <c:pt idx="135">
                  <c:v>63.766000000000005</c:v>
                </c:pt>
                <c:pt idx="136">
                  <c:v>63.643000000000001</c:v>
                </c:pt>
                <c:pt idx="137">
                  <c:v>63.706000000000003</c:v>
                </c:pt>
                <c:pt idx="138">
                  <c:v>63.543000000000006</c:v>
                </c:pt>
                <c:pt idx="139">
                  <c:v>63.722999999999999</c:v>
                </c:pt>
                <c:pt idx="140">
                  <c:v>63.453999999999994</c:v>
                </c:pt>
                <c:pt idx="141">
                  <c:v>63.483999999999995</c:v>
                </c:pt>
                <c:pt idx="142">
                  <c:v>63.716999999999999</c:v>
                </c:pt>
                <c:pt idx="143">
                  <c:v>63.412000000000006</c:v>
                </c:pt>
                <c:pt idx="144">
                  <c:v>63.56</c:v>
                </c:pt>
                <c:pt idx="145">
                  <c:v>63.328999999999994</c:v>
                </c:pt>
                <c:pt idx="146">
                  <c:v>63.561999999999998</c:v>
                </c:pt>
                <c:pt idx="147">
                  <c:v>63.346000000000004</c:v>
                </c:pt>
                <c:pt idx="148">
                  <c:v>63.385000000000005</c:v>
                </c:pt>
                <c:pt idx="149">
                  <c:v>63.311000000000007</c:v>
                </c:pt>
                <c:pt idx="150">
                  <c:v>63.564999999999998</c:v>
                </c:pt>
                <c:pt idx="151">
                  <c:v>63.266999999999996</c:v>
                </c:pt>
                <c:pt idx="152">
                  <c:v>63.283000000000001</c:v>
                </c:pt>
                <c:pt idx="153">
                  <c:v>63.224999999999994</c:v>
                </c:pt>
                <c:pt idx="154">
                  <c:v>63.551000000000002</c:v>
                </c:pt>
                <c:pt idx="155">
                  <c:v>63.108999999999995</c:v>
                </c:pt>
                <c:pt idx="156">
                  <c:v>63.052999999999997</c:v>
                </c:pt>
                <c:pt idx="157">
                  <c:v>63.084000000000003</c:v>
                </c:pt>
                <c:pt idx="158">
                  <c:v>63.08</c:v>
                </c:pt>
                <c:pt idx="159">
                  <c:v>63.105000000000004</c:v>
                </c:pt>
                <c:pt idx="160">
                  <c:v>63.135999999999996</c:v>
                </c:pt>
                <c:pt idx="161">
                  <c:v>63.058999999999997</c:v>
                </c:pt>
                <c:pt idx="162">
                  <c:v>63.040999999999997</c:v>
                </c:pt>
                <c:pt idx="163">
                  <c:v>62.960999999999999</c:v>
                </c:pt>
                <c:pt idx="164">
                  <c:v>62.968999999999994</c:v>
                </c:pt>
                <c:pt idx="165">
                  <c:v>63.195999999999998</c:v>
                </c:pt>
                <c:pt idx="166">
                  <c:v>62.935000000000002</c:v>
                </c:pt>
                <c:pt idx="167">
                  <c:v>63.177999999999997</c:v>
                </c:pt>
                <c:pt idx="168">
                  <c:v>63.052999999999997</c:v>
                </c:pt>
                <c:pt idx="169">
                  <c:v>62.986000000000004</c:v>
                </c:pt>
                <c:pt idx="170">
                  <c:v>62.918000000000006</c:v>
                </c:pt>
                <c:pt idx="171">
                  <c:v>63.028999999999996</c:v>
                </c:pt>
                <c:pt idx="172">
                  <c:v>62.828000000000003</c:v>
                </c:pt>
                <c:pt idx="173">
                  <c:v>62.725999999999999</c:v>
                </c:pt>
                <c:pt idx="174">
                  <c:v>63.088999999999999</c:v>
                </c:pt>
                <c:pt idx="175">
                  <c:v>62.808000000000007</c:v>
                </c:pt>
                <c:pt idx="176">
                  <c:v>62.811000000000007</c:v>
                </c:pt>
                <c:pt idx="177">
                  <c:v>62.471999999999994</c:v>
                </c:pt>
                <c:pt idx="178">
                  <c:v>62.650000000000006</c:v>
                </c:pt>
                <c:pt idx="179">
                  <c:v>62.745000000000005</c:v>
                </c:pt>
                <c:pt idx="180">
                  <c:v>62.727000000000004</c:v>
                </c:pt>
                <c:pt idx="181">
                  <c:v>62.703000000000003</c:v>
                </c:pt>
                <c:pt idx="182">
                  <c:v>62.522000000000006</c:v>
                </c:pt>
                <c:pt idx="183">
                  <c:v>62.606999999999999</c:v>
                </c:pt>
                <c:pt idx="184">
                  <c:v>62.415000000000006</c:v>
                </c:pt>
                <c:pt idx="185">
                  <c:v>62.628</c:v>
                </c:pt>
                <c:pt idx="186">
                  <c:v>62.617999999999995</c:v>
                </c:pt>
                <c:pt idx="187">
                  <c:v>62.462000000000003</c:v>
                </c:pt>
                <c:pt idx="188">
                  <c:v>62.188999999999993</c:v>
                </c:pt>
                <c:pt idx="189">
                  <c:v>62.698999999999998</c:v>
                </c:pt>
                <c:pt idx="190">
                  <c:v>62.494</c:v>
                </c:pt>
                <c:pt idx="191">
                  <c:v>62.456000000000003</c:v>
                </c:pt>
                <c:pt idx="192">
                  <c:v>62.424000000000007</c:v>
                </c:pt>
                <c:pt idx="193">
                  <c:v>62.259</c:v>
                </c:pt>
                <c:pt idx="194">
                  <c:v>62.028000000000006</c:v>
                </c:pt>
                <c:pt idx="195">
                  <c:v>62.379999999999995</c:v>
                </c:pt>
                <c:pt idx="196">
                  <c:v>62.179000000000002</c:v>
                </c:pt>
                <c:pt idx="197">
                  <c:v>62.281999999999996</c:v>
                </c:pt>
                <c:pt idx="198">
                  <c:v>62.081000000000003</c:v>
                </c:pt>
                <c:pt idx="199">
                  <c:v>62.266999999999996</c:v>
                </c:pt>
                <c:pt idx="200">
                  <c:v>62.242000000000004</c:v>
                </c:pt>
                <c:pt idx="201">
                  <c:v>62.061000000000007</c:v>
                </c:pt>
                <c:pt idx="202">
                  <c:v>62.242999999999995</c:v>
                </c:pt>
                <c:pt idx="203">
                  <c:v>62.281999999999996</c:v>
                </c:pt>
                <c:pt idx="204">
                  <c:v>62.045000000000002</c:v>
                </c:pt>
                <c:pt idx="205">
                  <c:v>62.180000000000007</c:v>
                </c:pt>
                <c:pt idx="206">
                  <c:v>62.05</c:v>
                </c:pt>
                <c:pt idx="207">
                  <c:v>61.89</c:v>
                </c:pt>
                <c:pt idx="208">
                  <c:v>61.816999999999993</c:v>
                </c:pt>
                <c:pt idx="209">
                  <c:v>61.83</c:v>
                </c:pt>
                <c:pt idx="210">
                  <c:v>61.975999999999999</c:v>
                </c:pt>
                <c:pt idx="211">
                  <c:v>61.866</c:v>
                </c:pt>
                <c:pt idx="212">
                  <c:v>61.762</c:v>
                </c:pt>
                <c:pt idx="213">
                  <c:v>61.86</c:v>
                </c:pt>
                <c:pt idx="214">
                  <c:v>61.78</c:v>
                </c:pt>
                <c:pt idx="215">
                  <c:v>61.653000000000006</c:v>
                </c:pt>
                <c:pt idx="216">
                  <c:v>61.575000000000003</c:v>
                </c:pt>
                <c:pt idx="217">
                  <c:v>61.870999999999995</c:v>
                </c:pt>
                <c:pt idx="218">
                  <c:v>61.671999999999997</c:v>
                </c:pt>
                <c:pt idx="219">
                  <c:v>61.709000000000003</c:v>
                </c:pt>
                <c:pt idx="220">
                  <c:v>61.635999999999996</c:v>
                </c:pt>
                <c:pt idx="221">
                  <c:v>61.572000000000003</c:v>
                </c:pt>
                <c:pt idx="222">
                  <c:v>61.536000000000001</c:v>
                </c:pt>
                <c:pt idx="223">
                  <c:v>61.594999999999999</c:v>
                </c:pt>
                <c:pt idx="224">
                  <c:v>61.638000000000005</c:v>
                </c:pt>
                <c:pt idx="225">
                  <c:v>61.427999999999997</c:v>
                </c:pt>
                <c:pt idx="226">
                  <c:v>61.221999999999994</c:v>
                </c:pt>
                <c:pt idx="227">
                  <c:v>61.430000000000007</c:v>
                </c:pt>
                <c:pt idx="228">
                  <c:v>61.131</c:v>
                </c:pt>
                <c:pt idx="229">
                  <c:v>61.182000000000002</c:v>
                </c:pt>
                <c:pt idx="230">
                  <c:v>61.387</c:v>
                </c:pt>
                <c:pt idx="231">
                  <c:v>61.317999999999998</c:v>
                </c:pt>
                <c:pt idx="232">
                  <c:v>61.316000000000003</c:v>
                </c:pt>
                <c:pt idx="233">
                  <c:v>61.174000000000007</c:v>
                </c:pt>
                <c:pt idx="234">
                  <c:v>61.206000000000003</c:v>
                </c:pt>
                <c:pt idx="235">
                  <c:v>61.353999999999999</c:v>
                </c:pt>
                <c:pt idx="236">
                  <c:v>61.320999999999998</c:v>
                </c:pt>
                <c:pt idx="237">
                  <c:v>61.204999999999998</c:v>
                </c:pt>
                <c:pt idx="238">
                  <c:v>61.165000000000006</c:v>
                </c:pt>
                <c:pt idx="239">
                  <c:v>61.06</c:v>
                </c:pt>
                <c:pt idx="240">
                  <c:v>61.212999999999994</c:v>
                </c:pt>
                <c:pt idx="241">
                  <c:v>61.131</c:v>
                </c:pt>
                <c:pt idx="242">
                  <c:v>61.099000000000004</c:v>
                </c:pt>
                <c:pt idx="243">
                  <c:v>61.260000000000005</c:v>
                </c:pt>
                <c:pt idx="244">
                  <c:v>61.11</c:v>
                </c:pt>
                <c:pt idx="245">
                  <c:v>61.137</c:v>
                </c:pt>
                <c:pt idx="246">
                  <c:v>61.123000000000005</c:v>
                </c:pt>
                <c:pt idx="247">
                  <c:v>61.135999999999996</c:v>
                </c:pt>
                <c:pt idx="248">
                  <c:v>61.116</c:v>
                </c:pt>
                <c:pt idx="249">
                  <c:v>61.146000000000001</c:v>
                </c:pt>
                <c:pt idx="250">
                  <c:v>60.977999999999994</c:v>
                </c:pt>
                <c:pt idx="251">
                  <c:v>61.006</c:v>
                </c:pt>
                <c:pt idx="252">
                  <c:v>60.849000000000004</c:v>
                </c:pt>
                <c:pt idx="253">
                  <c:v>61.266000000000005</c:v>
                </c:pt>
                <c:pt idx="254">
                  <c:v>60.918000000000006</c:v>
                </c:pt>
                <c:pt idx="255">
                  <c:v>61.078000000000003</c:v>
                </c:pt>
                <c:pt idx="256">
                  <c:v>60.960999999999999</c:v>
                </c:pt>
                <c:pt idx="257">
                  <c:v>61.028999999999996</c:v>
                </c:pt>
                <c:pt idx="258">
                  <c:v>60.957999999999998</c:v>
                </c:pt>
                <c:pt idx="259">
                  <c:v>60.861999999999995</c:v>
                </c:pt>
                <c:pt idx="260">
                  <c:v>60.971999999999994</c:v>
                </c:pt>
                <c:pt idx="261">
                  <c:v>60.563999999999993</c:v>
                </c:pt>
                <c:pt idx="262">
                  <c:v>60.754000000000005</c:v>
                </c:pt>
                <c:pt idx="263">
                  <c:v>60.983999999999995</c:v>
                </c:pt>
                <c:pt idx="264">
                  <c:v>60.697000000000003</c:v>
                </c:pt>
                <c:pt idx="265">
                  <c:v>60.906999999999996</c:v>
                </c:pt>
                <c:pt idx="266">
                  <c:v>60.832999999999998</c:v>
                </c:pt>
                <c:pt idx="267">
                  <c:v>61.019000000000005</c:v>
                </c:pt>
                <c:pt idx="268">
                  <c:v>60.846999999999994</c:v>
                </c:pt>
                <c:pt idx="269">
                  <c:v>60.727999999999994</c:v>
                </c:pt>
                <c:pt idx="270">
                  <c:v>60.692999999999998</c:v>
                </c:pt>
                <c:pt idx="271">
                  <c:v>60.86</c:v>
                </c:pt>
                <c:pt idx="272">
                  <c:v>60.757000000000005</c:v>
                </c:pt>
                <c:pt idx="273">
                  <c:v>60.709999999999994</c:v>
                </c:pt>
                <c:pt idx="274">
                  <c:v>60.620999999999995</c:v>
                </c:pt>
                <c:pt idx="275">
                  <c:v>60.774000000000001</c:v>
                </c:pt>
                <c:pt idx="276">
                  <c:v>60.509</c:v>
                </c:pt>
                <c:pt idx="277">
                  <c:v>60.775000000000006</c:v>
                </c:pt>
                <c:pt idx="278">
                  <c:v>60.506</c:v>
                </c:pt>
                <c:pt idx="279">
                  <c:v>60.611000000000004</c:v>
                </c:pt>
                <c:pt idx="280">
                  <c:v>60.450999999999993</c:v>
                </c:pt>
                <c:pt idx="281">
                  <c:v>60.319999999999993</c:v>
                </c:pt>
                <c:pt idx="282">
                  <c:v>60.436000000000007</c:v>
                </c:pt>
                <c:pt idx="283">
                  <c:v>60.629999999999995</c:v>
                </c:pt>
                <c:pt idx="284">
                  <c:v>60.641000000000005</c:v>
                </c:pt>
                <c:pt idx="285">
                  <c:v>60.656999999999996</c:v>
                </c:pt>
                <c:pt idx="286">
                  <c:v>60.516999999999996</c:v>
                </c:pt>
                <c:pt idx="287">
                  <c:v>60.322000000000003</c:v>
                </c:pt>
                <c:pt idx="288">
                  <c:v>60.31</c:v>
                </c:pt>
                <c:pt idx="289">
                  <c:v>60.369</c:v>
                </c:pt>
                <c:pt idx="290">
                  <c:v>60.453000000000003</c:v>
                </c:pt>
                <c:pt idx="291">
                  <c:v>60.31</c:v>
                </c:pt>
                <c:pt idx="292">
                  <c:v>60.319000000000003</c:v>
                </c:pt>
                <c:pt idx="293">
                  <c:v>60.45</c:v>
                </c:pt>
                <c:pt idx="294">
                  <c:v>60.483999999999995</c:v>
                </c:pt>
                <c:pt idx="295">
                  <c:v>60.266000000000005</c:v>
                </c:pt>
                <c:pt idx="296">
                  <c:v>60.311000000000007</c:v>
                </c:pt>
                <c:pt idx="297">
                  <c:v>60.34</c:v>
                </c:pt>
                <c:pt idx="298">
                  <c:v>60.212000000000003</c:v>
                </c:pt>
                <c:pt idx="299">
                  <c:v>60.195999999999998</c:v>
                </c:pt>
                <c:pt idx="300">
                  <c:v>60.311000000000007</c:v>
                </c:pt>
                <c:pt idx="301">
                  <c:v>60.281999999999996</c:v>
                </c:pt>
                <c:pt idx="302">
                  <c:v>60.132000000000005</c:v>
                </c:pt>
                <c:pt idx="303">
                  <c:v>60.123000000000005</c:v>
                </c:pt>
                <c:pt idx="304">
                  <c:v>60.131</c:v>
                </c:pt>
                <c:pt idx="305">
                  <c:v>59.840999999999994</c:v>
                </c:pt>
                <c:pt idx="306">
                  <c:v>59.950999999999993</c:v>
                </c:pt>
                <c:pt idx="307">
                  <c:v>59.988</c:v>
                </c:pt>
                <c:pt idx="308">
                  <c:v>60.128</c:v>
                </c:pt>
                <c:pt idx="309">
                  <c:v>60.085999999999999</c:v>
                </c:pt>
                <c:pt idx="310">
                  <c:v>60.108000000000004</c:v>
                </c:pt>
                <c:pt idx="311">
                  <c:v>60.233999999999995</c:v>
                </c:pt>
                <c:pt idx="312">
                  <c:v>60.126000000000005</c:v>
                </c:pt>
                <c:pt idx="313">
                  <c:v>60.007999999999996</c:v>
                </c:pt>
                <c:pt idx="314">
                  <c:v>60.134</c:v>
                </c:pt>
                <c:pt idx="315">
                  <c:v>60.043999999999997</c:v>
                </c:pt>
                <c:pt idx="316">
                  <c:v>59.89</c:v>
                </c:pt>
                <c:pt idx="317">
                  <c:v>59.879999999999995</c:v>
                </c:pt>
                <c:pt idx="318">
                  <c:v>59.989999999999995</c:v>
                </c:pt>
                <c:pt idx="319">
                  <c:v>59.989999999999995</c:v>
                </c:pt>
                <c:pt idx="320">
                  <c:v>59.906000000000006</c:v>
                </c:pt>
                <c:pt idx="321">
                  <c:v>59.838999999999999</c:v>
                </c:pt>
                <c:pt idx="322">
                  <c:v>59.876000000000005</c:v>
                </c:pt>
                <c:pt idx="323">
                  <c:v>59.930999999999997</c:v>
                </c:pt>
                <c:pt idx="324">
                  <c:v>59.784999999999997</c:v>
                </c:pt>
                <c:pt idx="325">
                  <c:v>59.775999999999996</c:v>
                </c:pt>
                <c:pt idx="326">
                  <c:v>59.837000000000003</c:v>
                </c:pt>
                <c:pt idx="327">
                  <c:v>59.653999999999996</c:v>
                </c:pt>
                <c:pt idx="328">
                  <c:v>59.588999999999999</c:v>
                </c:pt>
                <c:pt idx="329">
                  <c:v>59.712000000000003</c:v>
                </c:pt>
                <c:pt idx="330">
                  <c:v>59.644999999999996</c:v>
                </c:pt>
                <c:pt idx="331">
                  <c:v>59.864000000000004</c:v>
                </c:pt>
                <c:pt idx="332">
                  <c:v>59.685000000000002</c:v>
                </c:pt>
                <c:pt idx="333">
                  <c:v>59.643000000000001</c:v>
                </c:pt>
                <c:pt idx="334">
                  <c:v>59.754999999999995</c:v>
                </c:pt>
                <c:pt idx="335">
                  <c:v>59.790999999999997</c:v>
                </c:pt>
                <c:pt idx="336">
                  <c:v>59.703999999999994</c:v>
                </c:pt>
                <c:pt idx="337">
                  <c:v>59.697999999999993</c:v>
                </c:pt>
                <c:pt idx="338">
                  <c:v>59.540999999999997</c:v>
                </c:pt>
                <c:pt idx="339">
                  <c:v>59.72</c:v>
                </c:pt>
                <c:pt idx="340">
                  <c:v>59.938000000000002</c:v>
                </c:pt>
                <c:pt idx="341">
                  <c:v>59.613</c:v>
                </c:pt>
                <c:pt idx="342">
                  <c:v>59.843000000000004</c:v>
                </c:pt>
                <c:pt idx="343">
                  <c:v>59.596999999999994</c:v>
                </c:pt>
                <c:pt idx="344">
                  <c:v>59.432000000000002</c:v>
                </c:pt>
                <c:pt idx="345">
                  <c:v>59.626000000000005</c:v>
                </c:pt>
                <c:pt idx="346">
                  <c:v>59.552000000000007</c:v>
                </c:pt>
                <c:pt idx="347">
                  <c:v>59.555000000000007</c:v>
                </c:pt>
                <c:pt idx="348">
                  <c:v>59.478999999999999</c:v>
                </c:pt>
                <c:pt idx="349">
                  <c:v>59.534999999999997</c:v>
                </c:pt>
                <c:pt idx="350">
                  <c:v>59.414000000000001</c:v>
                </c:pt>
                <c:pt idx="351">
                  <c:v>59.611999999999995</c:v>
                </c:pt>
                <c:pt idx="352">
                  <c:v>59.590999999999994</c:v>
                </c:pt>
                <c:pt idx="353">
                  <c:v>59.403999999999996</c:v>
                </c:pt>
                <c:pt idx="354">
                  <c:v>59.218999999999994</c:v>
                </c:pt>
                <c:pt idx="355">
                  <c:v>59.361999999999995</c:v>
                </c:pt>
                <c:pt idx="356">
                  <c:v>59.567999999999998</c:v>
                </c:pt>
                <c:pt idx="357">
                  <c:v>59.441000000000003</c:v>
                </c:pt>
                <c:pt idx="358">
                  <c:v>59.388000000000005</c:v>
                </c:pt>
                <c:pt idx="359">
                  <c:v>59.409000000000006</c:v>
                </c:pt>
                <c:pt idx="360">
                  <c:v>59.295000000000002</c:v>
                </c:pt>
                <c:pt idx="361">
                  <c:v>59.543000000000006</c:v>
                </c:pt>
                <c:pt idx="362">
                  <c:v>59.242999999999995</c:v>
                </c:pt>
                <c:pt idx="363">
                  <c:v>59.415000000000006</c:v>
                </c:pt>
                <c:pt idx="364">
                  <c:v>59.427000000000007</c:v>
                </c:pt>
                <c:pt idx="365">
                  <c:v>59.337000000000003</c:v>
                </c:pt>
                <c:pt idx="366">
                  <c:v>59.307000000000002</c:v>
                </c:pt>
                <c:pt idx="367">
                  <c:v>59.236999999999995</c:v>
                </c:pt>
                <c:pt idx="368">
                  <c:v>59.284999999999997</c:v>
                </c:pt>
                <c:pt idx="369">
                  <c:v>59.081000000000003</c:v>
                </c:pt>
                <c:pt idx="370">
                  <c:v>59.173000000000002</c:v>
                </c:pt>
                <c:pt idx="371">
                  <c:v>59.129000000000005</c:v>
                </c:pt>
                <c:pt idx="372">
                  <c:v>59.266999999999996</c:v>
                </c:pt>
                <c:pt idx="373">
                  <c:v>59.192999999999998</c:v>
                </c:pt>
                <c:pt idx="374">
                  <c:v>58.977000000000004</c:v>
                </c:pt>
                <c:pt idx="375">
                  <c:v>59.117999999999995</c:v>
                </c:pt>
                <c:pt idx="376">
                  <c:v>59.097999999999999</c:v>
                </c:pt>
                <c:pt idx="377">
                  <c:v>58.957999999999998</c:v>
                </c:pt>
                <c:pt idx="378">
                  <c:v>58.834999999999994</c:v>
                </c:pt>
                <c:pt idx="379">
                  <c:v>58.900000000000006</c:v>
                </c:pt>
                <c:pt idx="380">
                  <c:v>59.043999999999997</c:v>
                </c:pt>
                <c:pt idx="381">
                  <c:v>58.981999999999999</c:v>
                </c:pt>
                <c:pt idx="382">
                  <c:v>59.125</c:v>
                </c:pt>
                <c:pt idx="383">
                  <c:v>59.040999999999997</c:v>
                </c:pt>
                <c:pt idx="384">
                  <c:v>58.742000000000004</c:v>
                </c:pt>
                <c:pt idx="385">
                  <c:v>58.926000000000002</c:v>
                </c:pt>
                <c:pt idx="386">
                  <c:v>58.858000000000004</c:v>
                </c:pt>
                <c:pt idx="387">
                  <c:v>58.763999999999996</c:v>
                </c:pt>
                <c:pt idx="388">
                  <c:v>58.825999999999993</c:v>
                </c:pt>
                <c:pt idx="389">
                  <c:v>59.063999999999993</c:v>
                </c:pt>
                <c:pt idx="390">
                  <c:v>58.747</c:v>
                </c:pt>
                <c:pt idx="391">
                  <c:v>58.856999999999999</c:v>
                </c:pt>
                <c:pt idx="392">
                  <c:v>58.86</c:v>
                </c:pt>
                <c:pt idx="393">
                  <c:v>58.986000000000004</c:v>
                </c:pt>
                <c:pt idx="394">
                  <c:v>58.715999999999994</c:v>
                </c:pt>
                <c:pt idx="395">
                  <c:v>58.83</c:v>
                </c:pt>
                <c:pt idx="396">
                  <c:v>58.703999999999994</c:v>
                </c:pt>
                <c:pt idx="397">
                  <c:v>58.744</c:v>
                </c:pt>
                <c:pt idx="398">
                  <c:v>58.846999999999994</c:v>
                </c:pt>
                <c:pt idx="399">
                  <c:v>58.81</c:v>
                </c:pt>
                <c:pt idx="400">
                  <c:v>58.807000000000002</c:v>
                </c:pt>
                <c:pt idx="401">
                  <c:v>58.718999999999994</c:v>
                </c:pt>
                <c:pt idx="402">
                  <c:v>58.715999999999994</c:v>
                </c:pt>
                <c:pt idx="403">
                  <c:v>58.527000000000001</c:v>
                </c:pt>
                <c:pt idx="404">
                  <c:v>58.504999999999995</c:v>
                </c:pt>
                <c:pt idx="405">
                  <c:v>58.629000000000005</c:v>
                </c:pt>
                <c:pt idx="406">
                  <c:v>58.537999999999997</c:v>
                </c:pt>
                <c:pt idx="407">
                  <c:v>58.606999999999999</c:v>
                </c:pt>
                <c:pt idx="408">
                  <c:v>58.483000000000004</c:v>
                </c:pt>
                <c:pt idx="409">
                  <c:v>58.623999999999995</c:v>
                </c:pt>
                <c:pt idx="410">
                  <c:v>58.605000000000004</c:v>
                </c:pt>
                <c:pt idx="411">
                  <c:v>58.269999999999996</c:v>
                </c:pt>
                <c:pt idx="412">
                  <c:v>58.533000000000001</c:v>
                </c:pt>
                <c:pt idx="413">
                  <c:v>58.426000000000002</c:v>
                </c:pt>
                <c:pt idx="414">
                  <c:v>58.41</c:v>
                </c:pt>
                <c:pt idx="415">
                  <c:v>58.353999999999999</c:v>
                </c:pt>
                <c:pt idx="416">
                  <c:v>58.5</c:v>
                </c:pt>
                <c:pt idx="417">
                  <c:v>58.543999999999997</c:v>
                </c:pt>
                <c:pt idx="418">
                  <c:v>58.373000000000005</c:v>
                </c:pt>
                <c:pt idx="419">
                  <c:v>58.391999999999996</c:v>
                </c:pt>
                <c:pt idx="420">
                  <c:v>58.465999999999994</c:v>
                </c:pt>
                <c:pt idx="421">
                  <c:v>58.382000000000005</c:v>
                </c:pt>
                <c:pt idx="422">
                  <c:v>58.483999999999995</c:v>
                </c:pt>
                <c:pt idx="423">
                  <c:v>58.369</c:v>
                </c:pt>
                <c:pt idx="424">
                  <c:v>58.352999999999994</c:v>
                </c:pt>
                <c:pt idx="425">
                  <c:v>58.379999999999995</c:v>
                </c:pt>
                <c:pt idx="426">
                  <c:v>58.501000000000005</c:v>
                </c:pt>
                <c:pt idx="427">
                  <c:v>58.165000000000006</c:v>
                </c:pt>
                <c:pt idx="428">
                  <c:v>58.215000000000003</c:v>
                </c:pt>
                <c:pt idx="429">
                  <c:v>58.382000000000005</c:v>
                </c:pt>
                <c:pt idx="430">
                  <c:v>58.195999999999998</c:v>
                </c:pt>
                <c:pt idx="431">
                  <c:v>58.3</c:v>
                </c:pt>
                <c:pt idx="432">
                  <c:v>58.33</c:v>
                </c:pt>
                <c:pt idx="433">
                  <c:v>58.331000000000003</c:v>
                </c:pt>
                <c:pt idx="434">
                  <c:v>58.022999999999996</c:v>
                </c:pt>
                <c:pt idx="435">
                  <c:v>58.302000000000007</c:v>
                </c:pt>
                <c:pt idx="436">
                  <c:v>58.244</c:v>
                </c:pt>
                <c:pt idx="437">
                  <c:v>57.962000000000003</c:v>
                </c:pt>
                <c:pt idx="438">
                  <c:v>58.209000000000003</c:v>
                </c:pt>
                <c:pt idx="439">
                  <c:v>58.012</c:v>
                </c:pt>
                <c:pt idx="440">
                  <c:v>58.073999999999998</c:v>
                </c:pt>
                <c:pt idx="441">
                  <c:v>57.899000000000001</c:v>
                </c:pt>
                <c:pt idx="442">
                  <c:v>58.185000000000002</c:v>
                </c:pt>
                <c:pt idx="443">
                  <c:v>57.980999999999995</c:v>
                </c:pt>
                <c:pt idx="444">
                  <c:v>58.206999999999994</c:v>
                </c:pt>
                <c:pt idx="445">
                  <c:v>57.870999999999995</c:v>
                </c:pt>
                <c:pt idx="446">
                  <c:v>58.129000000000005</c:v>
                </c:pt>
                <c:pt idx="447">
                  <c:v>57.988</c:v>
                </c:pt>
                <c:pt idx="448">
                  <c:v>58.111999999999995</c:v>
                </c:pt>
                <c:pt idx="449">
                  <c:v>58.042000000000002</c:v>
                </c:pt>
                <c:pt idx="450">
                  <c:v>57.959000000000003</c:v>
                </c:pt>
                <c:pt idx="451">
                  <c:v>57.930000000000007</c:v>
                </c:pt>
                <c:pt idx="452">
                  <c:v>58.027000000000001</c:v>
                </c:pt>
                <c:pt idx="453">
                  <c:v>58.103999999999999</c:v>
                </c:pt>
                <c:pt idx="454">
                  <c:v>58.048000000000002</c:v>
                </c:pt>
                <c:pt idx="455">
                  <c:v>58.043000000000006</c:v>
                </c:pt>
                <c:pt idx="456">
                  <c:v>57.790000000000006</c:v>
                </c:pt>
                <c:pt idx="457">
                  <c:v>57.962999999999994</c:v>
                </c:pt>
                <c:pt idx="458">
                  <c:v>57.631</c:v>
                </c:pt>
                <c:pt idx="459">
                  <c:v>58.016000000000005</c:v>
                </c:pt>
                <c:pt idx="460">
                  <c:v>57.959000000000003</c:v>
                </c:pt>
                <c:pt idx="461">
                  <c:v>57.766000000000005</c:v>
                </c:pt>
                <c:pt idx="462">
                  <c:v>57.808999999999997</c:v>
                </c:pt>
                <c:pt idx="463">
                  <c:v>57.649000000000001</c:v>
                </c:pt>
                <c:pt idx="464">
                  <c:v>57.869</c:v>
                </c:pt>
                <c:pt idx="465">
                  <c:v>57.635000000000005</c:v>
                </c:pt>
                <c:pt idx="466">
                  <c:v>57.72</c:v>
                </c:pt>
                <c:pt idx="467">
                  <c:v>57.694000000000003</c:v>
                </c:pt>
                <c:pt idx="468">
                  <c:v>57.808000000000007</c:v>
                </c:pt>
                <c:pt idx="469">
                  <c:v>57.840999999999994</c:v>
                </c:pt>
                <c:pt idx="470">
                  <c:v>57.867000000000004</c:v>
                </c:pt>
                <c:pt idx="471">
                  <c:v>57.870000000000005</c:v>
                </c:pt>
                <c:pt idx="472">
                  <c:v>57.698999999999998</c:v>
                </c:pt>
                <c:pt idx="473">
                  <c:v>57.578000000000003</c:v>
                </c:pt>
                <c:pt idx="474">
                  <c:v>57.804000000000002</c:v>
                </c:pt>
                <c:pt idx="475">
                  <c:v>57.748999999999995</c:v>
                </c:pt>
                <c:pt idx="476">
                  <c:v>57.738</c:v>
                </c:pt>
                <c:pt idx="477">
                  <c:v>57.39</c:v>
                </c:pt>
                <c:pt idx="478">
                  <c:v>57.625</c:v>
                </c:pt>
                <c:pt idx="479">
                  <c:v>57.488</c:v>
                </c:pt>
                <c:pt idx="480">
                  <c:v>57.498000000000005</c:v>
                </c:pt>
                <c:pt idx="481">
                  <c:v>57.638999999999996</c:v>
                </c:pt>
                <c:pt idx="482">
                  <c:v>57.613</c:v>
                </c:pt>
                <c:pt idx="483">
                  <c:v>57.45</c:v>
                </c:pt>
                <c:pt idx="484">
                  <c:v>57.760000000000005</c:v>
                </c:pt>
                <c:pt idx="485">
                  <c:v>57.293000000000006</c:v>
                </c:pt>
                <c:pt idx="486">
                  <c:v>57.637</c:v>
                </c:pt>
                <c:pt idx="487">
                  <c:v>57.448999999999998</c:v>
                </c:pt>
                <c:pt idx="488">
                  <c:v>57.262</c:v>
                </c:pt>
                <c:pt idx="489">
                  <c:v>57.524000000000001</c:v>
                </c:pt>
                <c:pt idx="490">
                  <c:v>57.457999999999998</c:v>
                </c:pt>
                <c:pt idx="491">
                  <c:v>57.408000000000001</c:v>
                </c:pt>
                <c:pt idx="492">
                  <c:v>57.454999999999998</c:v>
                </c:pt>
                <c:pt idx="493">
                  <c:v>57.382000000000005</c:v>
                </c:pt>
                <c:pt idx="494">
                  <c:v>57.296000000000006</c:v>
                </c:pt>
                <c:pt idx="495">
                  <c:v>57.375</c:v>
                </c:pt>
                <c:pt idx="496">
                  <c:v>57.5</c:v>
                </c:pt>
                <c:pt idx="497">
                  <c:v>57.442999999999998</c:v>
                </c:pt>
                <c:pt idx="498">
                  <c:v>57.438999999999993</c:v>
                </c:pt>
                <c:pt idx="499">
                  <c:v>57.355000000000004</c:v>
                </c:pt>
                <c:pt idx="500">
                  <c:v>57.231999999999999</c:v>
                </c:pt>
                <c:pt idx="501">
                  <c:v>57.284999999999997</c:v>
                </c:pt>
                <c:pt idx="502">
                  <c:v>57.415000000000006</c:v>
                </c:pt>
                <c:pt idx="503">
                  <c:v>57.168999999999997</c:v>
                </c:pt>
                <c:pt idx="504">
                  <c:v>57.218000000000004</c:v>
                </c:pt>
                <c:pt idx="505">
                  <c:v>57.387</c:v>
                </c:pt>
                <c:pt idx="506">
                  <c:v>57.171000000000006</c:v>
                </c:pt>
                <c:pt idx="507">
                  <c:v>57.262</c:v>
                </c:pt>
                <c:pt idx="508">
                  <c:v>57.299000000000007</c:v>
                </c:pt>
                <c:pt idx="509">
                  <c:v>57.168000000000006</c:v>
                </c:pt>
                <c:pt idx="510">
                  <c:v>57.319000000000003</c:v>
                </c:pt>
                <c:pt idx="511">
                  <c:v>57.254999999999995</c:v>
                </c:pt>
                <c:pt idx="512">
                  <c:v>57.185000000000002</c:v>
                </c:pt>
                <c:pt idx="513">
                  <c:v>57.278000000000006</c:v>
                </c:pt>
                <c:pt idx="514">
                  <c:v>57.147999999999996</c:v>
                </c:pt>
                <c:pt idx="515">
                  <c:v>57.418000000000006</c:v>
                </c:pt>
                <c:pt idx="516">
                  <c:v>57.028000000000006</c:v>
                </c:pt>
                <c:pt idx="517">
                  <c:v>57.144000000000005</c:v>
                </c:pt>
                <c:pt idx="518">
                  <c:v>56.956999999999994</c:v>
                </c:pt>
                <c:pt idx="519">
                  <c:v>57.072000000000003</c:v>
                </c:pt>
                <c:pt idx="520">
                  <c:v>56.965000000000003</c:v>
                </c:pt>
                <c:pt idx="521">
                  <c:v>57.048000000000002</c:v>
                </c:pt>
                <c:pt idx="522">
                  <c:v>57.241</c:v>
                </c:pt>
                <c:pt idx="523">
                  <c:v>57.281999999999996</c:v>
                </c:pt>
                <c:pt idx="524">
                  <c:v>57.195999999999998</c:v>
                </c:pt>
                <c:pt idx="525">
                  <c:v>56.918999999999997</c:v>
                </c:pt>
                <c:pt idx="526">
                  <c:v>57.168000000000006</c:v>
                </c:pt>
                <c:pt idx="527">
                  <c:v>57.084000000000003</c:v>
                </c:pt>
                <c:pt idx="528">
                  <c:v>57.015000000000001</c:v>
                </c:pt>
                <c:pt idx="529">
                  <c:v>56.835999999999999</c:v>
                </c:pt>
                <c:pt idx="530">
                  <c:v>57.084999999999994</c:v>
                </c:pt>
                <c:pt idx="531">
                  <c:v>56.850999999999999</c:v>
                </c:pt>
                <c:pt idx="532">
                  <c:v>57.037999999999997</c:v>
                </c:pt>
                <c:pt idx="533">
                  <c:v>57.066000000000003</c:v>
                </c:pt>
                <c:pt idx="534">
                  <c:v>56.882000000000005</c:v>
                </c:pt>
                <c:pt idx="535">
                  <c:v>56.962999999999994</c:v>
                </c:pt>
                <c:pt idx="536">
                  <c:v>56.912999999999997</c:v>
                </c:pt>
                <c:pt idx="537">
                  <c:v>57.066000000000003</c:v>
                </c:pt>
                <c:pt idx="538">
                  <c:v>57.135000000000005</c:v>
                </c:pt>
                <c:pt idx="539">
                  <c:v>56.941000000000003</c:v>
                </c:pt>
                <c:pt idx="540">
                  <c:v>56.72</c:v>
                </c:pt>
                <c:pt idx="541">
                  <c:v>56.844999999999999</c:v>
                </c:pt>
                <c:pt idx="542">
                  <c:v>56.825000000000003</c:v>
                </c:pt>
                <c:pt idx="543">
                  <c:v>56.906000000000006</c:v>
                </c:pt>
                <c:pt idx="544">
                  <c:v>56.930999999999997</c:v>
                </c:pt>
                <c:pt idx="545">
                  <c:v>56.959000000000003</c:v>
                </c:pt>
                <c:pt idx="546">
                  <c:v>56.995000000000005</c:v>
                </c:pt>
                <c:pt idx="547">
                  <c:v>57.105999999999995</c:v>
                </c:pt>
                <c:pt idx="548">
                  <c:v>56.894000000000005</c:v>
                </c:pt>
                <c:pt idx="549">
                  <c:v>56.912999999999997</c:v>
                </c:pt>
                <c:pt idx="550">
                  <c:v>56.738</c:v>
                </c:pt>
                <c:pt idx="551">
                  <c:v>56.897000000000006</c:v>
                </c:pt>
                <c:pt idx="552">
                  <c:v>56.765000000000001</c:v>
                </c:pt>
                <c:pt idx="553">
                  <c:v>56.647999999999996</c:v>
                </c:pt>
                <c:pt idx="554">
                  <c:v>56.759</c:v>
                </c:pt>
                <c:pt idx="555">
                  <c:v>56.558000000000007</c:v>
                </c:pt>
                <c:pt idx="556">
                  <c:v>56.626000000000005</c:v>
                </c:pt>
                <c:pt idx="557">
                  <c:v>56.629000000000005</c:v>
                </c:pt>
                <c:pt idx="558">
                  <c:v>56.757000000000005</c:v>
                </c:pt>
                <c:pt idx="559">
                  <c:v>56.706000000000003</c:v>
                </c:pt>
                <c:pt idx="560">
                  <c:v>56.722999999999999</c:v>
                </c:pt>
                <c:pt idx="561">
                  <c:v>56.543000000000006</c:v>
                </c:pt>
                <c:pt idx="562">
                  <c:v>56.828999999999994</c:v>
                </c:pt>
                <c:pt idx="563">
                  <c:v>56.646000000000001</c:v>
                </c:pt>
                <c:pt idx="564">
                  <c:v>56.647999999999996</c:v>
                </c:pt>
                <c:pt idx="565">
                  <c:v>56.658000000000001</c:v>
                </c:pt>
                <c:pt idx="566">
                  <c:v>56.644000000000005</c:v>
                </c:pt>
                <c:pt idx="567">
                  <c:v>56.548000000000002</c:v>
                </c:pt>
                <c:pt idx="568">
                  <c:v>56.587000000000003</c:v>
                </c:pt>
                <c:pt idx="569">
                  <c:v>56.561000000000007</c:v>
                </c:pt>
                <c:pt idx="570">
                  <c:v>56.531999999999996</c:v>
                </c:pt>
                <c:pt idx="571">
                  <c:v>56.436999999999998</c:v>
                </c:pt>
                <c:pt idx="572">
                  <c:v>56.409000000000006</c:v>
                </c:pt>
                <c:pt idx="573">
                  <c:v>56.632000000000005</c:v>
                </c:pt>
                <c:pt idx="574">
                  <c:v>56.507000000000005</c:v>
                </c:pt>
                <c:pt idx="575">
                  <c:v>56.376000000000005</c:v>
                </c:pt>
                <c:pt idx="576">
                  <c:v>56.507999999999996</c:v>
                </c:pt>
                <c:pt idx="577">
                  <c:v>56.555000000000007</c:v>
                </c:pt>
                <c:pt idx="578">
                  <c:v>56.653000000000006</c:v>
                </c:pt>
                <c:pt idx="579">
                  <c:v>56.635999999999996</c:v>
                </c:pt>
                <c:pt idx="580">
                  <c:v>56.411000000000001</c:v>
                </c:pt>
                <c:pt idx="581">
                  <c:v>56.400000000000006</c:v>
                </c:pt>
                <c:pt idx="582">
                  <c:v>56.242999999999995</c:v>
                </c:pt>
                <c:pt idx="583">
                  <c:v>56.497</c:v>
                </c:pt>
                <c:pt idx="584">
                  <c:v>56.188000000000002</c:v>
                </c:pt>
                <c:pt idx="585">
                  <c:v>56.382999999999996</c:v>
                </c:pt>
                <c:pt idx="586">
                  <c:v>56.141000000000005</c:v>
                </c:pt>
                <c:pt idx="587">
                  <c:v>56.281999999999996</c:v>
                </c:pt>
                <c:pt idx="588">
                  <c:v>56.316000000000003</c:v>
                </c:pt>
                <c:pt idx="589">
                  <c:v>56.379999999999995</c:v>
                </c:pt>
                <c:pt idx="590">
                  <c:v>56.311999999999998</c:v>
                </c:pt>
                <c:pt idx="591">
                  <c:v>56.448999999999998</c:v>
                </c:pt>
                <c:pt idx="592">
                  <c:v>56.361000000000004</c:v>
                </c:pt>
                <c:pt idx="593">
                  <c:v>56.069000000000003</c:v>
                </c:pt>
                <c:pt idx="594">
                  <c:v>56.186000000000007</c:v>
                </c:pt>
                <c:pt idx="595">
                  <c:v>56.435000000000002</c:v>
                </c:pt>
                <c:pt idx="596">
                  <c:v>56.25</c:v>
                </c:pt>
                <c:pt idx="597">
                  <c:v>56.363</c:v>
                </c:pt>
                <c:pt idx="598">
                  <c:v>56.019999999999996</c:v>
                </c:pt>
                <c:pt idx="599">
                  <c:v>56.067999999999998</c:v>
                </c:pt>
                <c:pt idx="600">
                  <c:v>56.262</c:v>
                </c:pt>
                <c:pt idx="601">
                  <c:v>56.125</c:v>
                </c:pt>
                <c:pt idx="602">
                  <c:v>56.152000000000001</c:v>
                </c:pt>
                <c:pt idx="603">
                  <c:v>56.129999999999995</c:v>
                </c:pt>
                <c:pt idx="604">
                  <c:v>56.106999999999999</c:v>
                </c:pt>
                <c:pt idx="605">
                  <c:v>55.995000000000005</c:v>
                </c:pt>
                <c:pt idx="606">
                  <c:v>56.138000000000005</c:v>
                </c:pt>
                <c:pt idx="607">
                  <c:v>56.072000000000003</c:v>
                </c:pt>
                <c:pt idx="608">
                  <c:v>55.872</c:v>
                </c:pt>
                <c:pt idx="609">
                  <c:v>55.995999999999995</c:v>
                </c:pt>
                <c:pt idx="610">
                  <c:v>55.963999999999999</c:v>
                </c:pt>
                <c:pt idx="611">
                  <c:v>56.156000000000006</c:v>
                </c:pt>
                <c:pt idx="612">
                  <c:v>56.058000000000007</c:v>
                </c:pt>
                <c:pt idx="613">
                  <c:v>55.977000000000004</c:v>
                </c:pt>
                <c:pt idx="614">
                  <c:v>56.090999999999994</c:v>
                </c:pt>
                <c:pt idx="615">
                  <c:v>56.078999999999994</c:v>
                </c:pt>
                <c:pt idx="616">
                  <c:v>56.051000000000002</c:v>
                </c:pt>
                <c:pt idx="617">
                  <c:v>56.043999999999997</c:v>
                </c:pt>
                <c:pt idx="618">
                  <c:v>56.191000000000003</c:v>
                </c:pt>
                <c:pt idx="619">
                  <c:v>56.072000000000003</c:v>
                </c:pt>
                <c:pt idx="620">
                  <c:v>55.953000000000003</c:v>
                </c:pt>
                <c:pt idx="621">
                  <c:v>55.995000000000005</c:v>
                </c:pt>
                <c:pt idx="622">
                  <c:v>56.125</c:v>
                </c:pt>
                <c:pt idx="623">
                  <c:v>55.980000000000004</c:v>
                </c:pt>
                <c:pt idx="624">
                  <c:v>56.129000000000005</c:v>
                </c:pt>
                <c:pt idx="625">
                  <c:v>55.944000000000003</c:v>
                </c:pt>
                <c:pt idx="626">
                  <c:v>55.823999999999998</c:v>
                </c:pt>
                <c:pt idx="627">
                  <c:v>55.930000000000007</c:v>
                </c:pt>
                <c:pt idx="628">
                  <c:v>55.941999999999993</c:v>
                </c:pt>
                <c:pt idx="629">
                  <c:v>55.811999999999998</c:v>
                </c:pt>
                <c:pt idx="630">
                  <c:v>56.073999999999998</c:v>
                </c:pt>
                <c:pt idx="631">
                  <c:v>55.83</c:v>
                </c:pt>
                <c:pt idx="632">
                  <c:v>55.924999999999997</c:v>
                </c:pt>
                <c:pt idx="633">
                  <c:v>55.894000000000005</c:v>
                </c:pt>
                <c:pt idx="634">
                  <c:v>56.015000000000001</c:v>
                </c:pt>
                <c:pt idx="635">
                  <c:v>55.745999999999995</c:v>
                </c:pt>
                <c:pt idx="636">
                  <c:v>55.641000000000005</c:v>
                </c:pt>
                <c:pt idx="637">
                  <c:v>55.637</c:v>
                </c:pt>
                <c:pt idx="638">
                  <c:v>55.760999999999996</c:v>
                </c:pt>
                <c:pt idx="639">
                  <c:v>55.703000000000003</c:v>
                </c:pt>
                <c:pt idx="640">
                  <c:v>55.903999999999996</c:v>
                </c:pt>
                <c:pt idx="641">
                  <c:v>55.796999999999997</c:v>
                </c:pt>
                <c:pt idx="642">
                  <c:v>55.600999999999999</c:v>
                </c:pt>
                <c:pt idx="643">
                  <c:v>55.837999999999994</c:v>
                </c:pt>
                <c:pt idx="644">
                  <c:v>55.587000000000003</c:v>
                </c:pt>
                <c:pt idx="645">
                  <c:v>55.742999999999995</c:v>
                </c:pt>
                <c:pt idx="646">
                  <c:v>55.561999999999998</c:v>
                </c:pt>
                <c:pt idx="647">
                  <c:v>55.847999999999999</c:v>
                </c:pt>
                <c:pt idx="648">
                  <c:v>55.822999999999993</c:v>
                </c:pt>
                <c:pt idx="649">
                  <c:v>55.620999999999995</c:v>
                </c:pt>
                <c:pt idx="650">
                  <c:v>55.730999999999995</c:v>
                </c:pt>
                <c:pt idx="651">
                  <c:v>55.552999999999997</c:v>
                </c:pt>
                <c:pt idx="652">
                  <c:v>55.581000000000003</c:v>
                </c:pt>
                <c:pt idx="653">
                  <c:v>55.677999999999997</c:v>
                </c:pt>
                <c:pt idx="654">
                  <c:v>55.566999999999993</c:v>
                </c:pt>
                <c:pt idx="655">
                  <c:v>55.423000000000002</c:v>
                </c:pt>
                <c:pt idx="656">
                  <c:v>55.626000000000005</c:v>
                </c:pt>
                <c:pt idx="657">
                  <c:v>55.736999999999995</c:v>
                </c:pt>
                <c:pt idx="658">
                  <c:v>55.451999999999998</c:v>
                </c:pt>
                <c:pt idx="659">
                  <c:v>55.460999999999999</c:v>
                </c:pt>
                <c:pt idx="660">
                  <c:v>55.700999999999993</c:v>
                </c:pt>
                <c:pt idx="661">
                  <c:v>55.524000000000001</c:v>
                </c:pt>
                <c:pt idx="662">
                  <c:v>55.59</c:v>
                </c:pt>
                <c:pt idx="663">
                  <c:v>55.400999999999996</c:v>
                </c:pt>
                <c:pt idx="664">
                  <c:v>55.489999999999995</c:v>
                </c:pt>
                <c:pt idx="665">
                  <c:v>55.625</c:v>
                </c:pt>
                <c:pt idx="666">
                  <c:v>55.462000000000003</c:v>
                </c:pt>
                <c:pt idx="667">
                  <c:v>55.375</c:v>
                </c:pt>
                <c:pt idx="668">
                  <c:v>55.436999999999998</c:v>
                </c:pt>
                <c:pt idx="669">
                  <c:v>55.406000000000006</c:v>
                </c:pt>
                <c:pt idx="670">
                  <c:v>55.444999999999993</c:v>
                </c:pt>
                <c:pt idx="671">
                  <c:v>55.397999999999996</c:v>
                </c:pt>
                <c:pt idx="672">
                  <c:v>55.308000000000007</c:v>
                </c:pt>
                <c:pt idx="673">
                  <c:v>55.385999999999996</c:v>
                </c:pt>
                <c:pt idx="674">
                  <c:v>55.349999999999994</c:v>
                </c:pt>
                <c:pt idx="675">
                  <c:v>55.230000000000004</c:v>
                </c:pt>
                <c:pt idx="676">
                  <c:v>55.328000000000003</c:v>
                </c:pt>
                <c:pt idx="677">
                  <c:v>55.281999999999996</c:v>
                </c:pt>
                <c:pt idx="678">
                  <c:v>55.22</c:v>
                </c:pt>
                <c:pt idx="679">
                  <c:v>55.272000000000006</c:v>
                </c:pt>
                <c:pt idx="680">
                  <c:v>55.387</c:v>
                </c:pt>
                <c:pt idx="681">
                  <c:v>55.135999999999996</c:v>
                </c:pt>
                <c:pt idx="682">
                  <c:v>55.262</c:v>
                </c:pt>
                <c:pt idx="683">
                  <c:v>54.954999999999998</c:v>
                </c:pt>
                <c:pt idx="684">
                  <c:v>55.257999999999996</c:v>
                </c:pt>
                <c:pt idx="685">
                  <c:v>55.31</c:v>
                </c:pt>
                <c:pt idx="686">
                  <c:v>55.180000000000007</c:v>
                </c:pt>
                <c:pt idx="687">
                  <c:v>55.171000000000006</c:v>
                </c:pt>
                <c:pt idx="688">
                  <c:v>55.17</c:v>
                </c:pt>
                <c:pt idx="689">
                  <c:v>55.274000000000001</c:v>
                </c:pt>
                <c:pt idx="690">
                  <c:v>55.200999999999993</c:v>
                </c:pt>
                <c:pt idx="691">
                  <c:v>54.995000000000005</c:v>
                </c:pt>
                <c:pt idx="692">
                  <c:v>55.100999999999999</c:v>
                </c:pt>
                <c:pt idx="693">
                  <c:v>55.078000000000003</c:v>
                </c:pt>
                <c:pt idx="694">
                  <c:v>55.106999999999999</c:v>
                </c:pt>
                <c:pt idx="695">
                  <c:v>55.070999999999998</c:v>
                </c:pt>
                <c:pt idx="696">
                  <c:v>55.070999999999998</c:v>
                </c:pt>
                <c:pt idx="697">
                  <c:v>55.263000000000005</c:v>
                </c:pt>
                <c:pt idx="698">
                  <c:v>55</c:v>
                </c:pt>
                <c:pt idx="699">
                  <c:v>55.031999999999996</c:v>
                </c:pt>
                <c:pt idx="700">
                  <c:v>55.177999999999997</c:v>
                </c:pt>
                <c:pt idx="701">
                  <c:v>54.872</c:v>
                </c:pt>
                <c:pt idx="702">
                  <c:v>55.191999999999993</c:v>
                </c:pt>
                <c:pt idx="703">
                  <c:v>54.864000000000004</c:v>
                </c:pt>
                <c:pt idx="704">
                  <c:v>55.105000000000004</c:v>
                </c:pt>
                <c:pt idx="705">
                  <c:v>55.075000000000003</c:v>
                </c:pt>
                <c:pt idx="706">
                  <c:v>54.896000000000001</c:v>
                </c:pt>
                <c:pt idx="707">
                  <c:v>55.069000000000003</c:v>
                </c:pt>
                <c:pt idx="708">
                  <c:v>55.043000000000006</c:v>
                </c:pt>
                <c:pt idx="709">
                  <c:v>54.864000000000004</c:v>
                </c:pt>
                <c:pt idx="710">
                  <c:v>54.981999999999999</c:v>
                </c:pt>
                <c:pt idx="711">
                  <c:v>54.846000000000004</c:v>
                </c:pt>
                <c:pt idx="712">
                  <c:v>54.894000000000005</c:v>
                </c:pt>
                <c:pt idx="713">
                  <c:v>55.022000000000006</c:v>
                </c:pt>
                <c:pt idx="714">
                  <c:v>54.709999999999994</c:v>
                </c:pt>
                <c:pt idx="715">
                  <c:v>54.655000000000001</c:v>
                </c:pt>
                <c:pt idx="716">
                  <c:v>54.950999999999993</c:v>
                </c:pt>
                <c:pt idx="717">
                  <c:v>55.039000000000001</c:v>
                </c:pt>
                <c:pt idx="718">
                  <c:v>54.921000000000006</c:v>
                </c:pt>
                <c:pt idx="719">
                  <c:v>54.817999999999998</c:v>
                </c:pt>
                <c:pt idx="720">
                  <c:v>54.67</c:v>
                </c:pt>
                <c:pt idx="721">
                  <c:v>54.674999999999997</c:v>
                </c:pt>
                <c:pt idx="722">
                  <c:v>54.822000000000003</c:v>
                </c:pt>
                <c:pt idx="723">
                  <c:v>54.662999999999997</c:v>
                </c:pt>
                <c:pt idx="724">
                  <c:v>54.900999999999996</c:v>
                </c:pt>
                <c:pt idx="725">
                  <c:v>54.769000000000005</c:v>
                </c:pt>
                <c:pt idx="726">
                  <c:v>54.662999999999997</c:v>
                </c:pt>
                <c:pt idx="727">
                  <c:v>54.884</c:v>
                </c:pt>
                <c:pt idx="728">
                  <c:v>54.834000000000003</c:v>
                </c:pt>
                <c:pt idx="729">
                  <c:v>54.637</c:v>
                </c:pt>
                <c:pt idx="730">
                  <c:v>54.566999999999993</c:v>
                </c:pt>
                <c:pt idx="731">
                  <c:v>54.427000000000007</c:v>
                </c:pt>
                <c:pt idx="732">
                  <c:v>54.766999999999996</c:v>
                </c:pt>
                <c:pt idx="733">
                  <c:v>54.629000000000005</c:v>
                </c:pt>
                <c:pt idx="734">
                  <c:v>54.676000000000002</c:v>
                </c:pt>
                <c:pt idx="735">
                  <c:v>54.570999999999998</c:v>
                </c:pt>
                <c:pt idx="736">
                  <c:v>54.549000000000007</c:v>
                </c:pt>
                <c:pt idx="737">
                  <c:v>54.537000000000006</c:v>
                </c:pt>
                <c:pt idx="738">
                  <c:v>54.680999999999997</c:v>
                </c:pt>
                <c:pt idx="739">
                  <c:v>54.551000000000002</c:v>
                </c:pt>
                <c:pt idx="740">
                  <c:v>54.8</c:v>
                </c:pt>
                <c:pt idx="741">
                  <c:v>54.561999999999998</c:v>
                </c:pt>
                <c:pt idx="742">
                  <c:v>54.760000000000005</c:v>
                </c:pt>
                <c:pt idx="743">
                  <c:v>54.605999999999995</c:v>
                </c:pt>
                <c:pt idx="744">
                  <c:v>54.588999999999999</c:v>
                </c:pt>
                <c:pt idx="745">
                  <c:v>54.453000000000003</c:v>
                </c:pt>
                <c:pt idx="746">
                  <c:v>54.414000000000001</c:v>
                </c:pt>
                <c:pt idx="747">
                  <c:v>54.528999999999996</c:v>
                </c:pt>
                <c:pt idx="748">
                  <c:v>54.626999999999995</c:v>
                </c:pt>
                <c:pt idx="749">
                  <c:v>54.352000000000004</c:v>
                </c:pt>
                <c:pt idx="750">
                  <c:v>54.492999999999995</c:v>
                </c:pt>
                <c:pt idx="751">
                  <c:v>54.513999999999996</c:v>
                </c:pt>
                <c:pt idx="752">
                  <c:v>54.248000000000005</c:v>
                </c:pt>
                <c:pt idx="753">
                  <c:v>54.527000000000001</c:v>
                </c:pt>
                <c:pt idx="754">
                  <c:v>54.322999999999993</c:v>
                </c:pt>
                <c:pt idx="755">
                  <c:v>54.394000000000005</c:v>
                </c:pt>
                <c:pt idx="756">
                  <c:v>54.498000000000005</c:v>
                </c:pt>
                <c:pt idx="757">
                  <c:v>54.358000000000004</c:v>
                </c:pt>
                <c:pt idx="758">
                  <c:v>54.364999999999995</c:v>
                </c:pt>
                <c:pt idx="759">
                  <c:v>54.358000000000004</c:v>
                </c:pt>
                <c:pt idx="760">
                  <c:v>54.465000000000003</c:v>
                </c:pt>
                <c:pt idx="761">
                  <c:v>54.165999999999997</c:v>
                </c:pt>
                <c:pt idx="762">
                  <c:v>54.444000000000003</c:v>
                </c:pt>
                <c:pt idx="763">
                  <c:v>54.203999999999994</c:v>
                </c:pt>
                <c:pt idx="764">
                  <c:v>54.266999999999996</c:v>
                </c:pt>
                <c:pt idx="765">
                  <c:v>54.272999999999996</c:v>
                </c:pt>
                <c:pt idx="766">
                  <c:v>54.281999999999996</c:v>
                </c:pt>
                <c:pt idx="767">
                  <c:v>54.180999999999997</c:v>
                </c:pt>
                <c:pt idx="768">
                  <c:v>54.05</c:v>
                </c:pt>
                <c:pt idx="769">
                  <c:v>54.537999999999997</c:v>
                </c:pt>
                <c:pt idx="770">
                  <c:v>54.316999999999993</c:v>
                </c:pt>
                <c:pt idx="771">
                  <c:v>54.096999999999994</c:v>
                </c:pt>
                <c:pt idx="772">
                  <c:v>54.108000000000004</c:v>
                </c:pt>
                <c:pt idx="773">
                  <c:v>54.123000000000005</c:v>
                </c:pt>
                <c:pt idx="774">
                  <c:v>54.260000000000005</c:v>
                </c:pt>
                <c:pt idx="775">
                  <c:v>54.325999999999993</c:v>
                </c:pt>
                <c:pt idx="776">
                  <c:v>54.075999999999993</c:v>
                </c:pt>
                <c:pt idx="777">
                  <c:v>53.957999999999998</c:v>
                </c:pt>
                <c:pt idx="778">
                  <c:v>53.826999999999998</c:v>
                </c:pt>
                <c:pt idx="779">
                  <c:v>54.106999999999999</c:v>
                </c:pt>
                <c:pt idx="780">
                  <c:v>54.122</c:v>
                </c:pt>
                <c:pt idx="781">
                  <c:v>54.233999999999995</c:v>
                </c:pt>
                <c:pt idx="782">
                  <c:v>54.132000000000005</c:v>
                </c:pt>
                <c:pt idx="783">
                  <c:v>54.045000000000002</c:v>
                </c:pt>
                <c:pt idx="784">
                  <c:v>53.965999999999994</c:v>
                </c:pt>
                <c:pt idx="785">
                  <c:v>54.057000000000002</c:v>
                </c:pt>
                <c:pt idx="786">
                  <c:v>53.941999999999993</c:v>
                </c:pt>
                <c:pt idx="787">
                  <c:v>54.126999999999995</c:v>
                </c:pt>
                <c:pt idx="788">
                  <c:v>53.706000000000003</c:v>
                </c:pt>
                <c:pt idx="789">
                  <c:v>53.89</c:v>
                </c:pt>
                <c:pt idx="790">
                  <c:v>53.930999999999997</c:v>
                </c:pt>
                <c:pt idx="791">
                  <c:v>53.929000000000002</c:v>
                </c:pt>
                <c:pt idx="792">
                  <c:v>54.007000000000005</c:v>
                </c:pt>
                <c:pt idx="793">
                  <c:v>53.733000000000004</c:v>
                </c:pt>
                <c:pt idx="794">
                  <c:v>53.894999999999996</c:v>
                </c:pt>
                <c:pt idx="795">
                  <c:v>53.763000000000005</c:v>
                </c:pt>
                <c:pt idx="796">
                  <c:v>53.972999999999999</c:v>
                </c:pt>
                <c:pt idx="797">
                  <c:v>54.102999999999994</c:v>
                </c:pt>
                <c:pt idx="798">
                  <c:v>54.009</c:v>
                </c:pt>
                <c:pt idx="799">
                  <c:v>53.953000000000003</c:v>
                </c:pt>
                <c:pt idx="800">
                  <c:v>53.872</c:v>
                </c:pt>
                <c:pt idx="801">
                  <c:v>54.019999999999996</c:v>
                </c:pt>
                <c:pt idx="802">
                  <c:v>53.835999999999999</c:v>
                </c:pt>
                <c:pt idx="803">
                  <c:v>53.834999999999994</c:v>
                </c:pt>
                <c:pt idx="804">
                  <c:v>53.867000000000004</c:v>
                </c:pt>
                <c:pt idx="805">
                  <c:v>53.936000000000007</c:v>
                </c:pt>
                <c:pt idx="806">
                  <c:v>53.849000000000004</c:v>
                </c:pt>
                <c:pt idx="807">
                  <c:v>53.828999999999994</c:v>
                </c:pt>
                <c:pt idx="808">
                  <c:v>53.879000000000005</c:v>
                </c:pt>
                <c:pt idx="809">
                  <c:v>53.954999999999998</c:v>
                </c:pt>
                <c:pt idx="810">
                  <c:v>53.837999999999994</c:v>
                </c:pt>
                <c:pt idx="811">
                  <c:v>53.89</c:v>
                </c:pt>
                <c:pt idx="812">
                  <c:v>53.722999999999999</c:v>
                </c:pt>
                <c:pt idx="813">
                  <c:v>53.822000000000003</c:v>
                </c:pt>
                <c:pt idx="814">
                  <c:v>53.617999999999995</c:v>
                </c:pt>
                <c:pt idx="815">
                  <c:v>53.611000000000004</c:v>
                </c:pt>
                <c:pt idx="816">
                  <c:v>53.811000000000007</c:v>
                </c:pt>
                <c:pt idx="817">
                  <c:v>53.756</c:v>
                </c:pt>
                <c:pt idx="818">
                  <c:v>53.588999999999999</c:v>
                </c:pt>
                <c:pt idx="819">
                  <c:v>53.837000000000003</c:v>
                </c:pt>
                <c:pt idx="820">
                  <c:v>53.731999999999999</c:v>
                </c:pt>
                <c:pt idx="821">
                  <c:v>53.64</c:v>
                </c:pt>
                <c:pt idx="822">
                  <c:v>53.581999999999994</c:v>
                </c:pt>
                <c:pt idx="823">
                  <c:v>53.81</c:v>
                </c:pt>
                <c:pt idx="824">
                  <c:v>53.736999999999995</c:v>
                </c:pt>
                <c:pt idx="825">
                  <c:v>53.522000000000006</c:v>
                </c:pt>
                <c:pt idx="826">
                  <c:v>53.682000000000002</c:v>
                </c:pt>
                <c:pt idx="827">
                  <c:v>53.528000000000006</c:v>
                </c:pt>
                <c:pt idx="828">
                  <c:v>53.623999999999995</c:v>
                </c:pt>
                <c:pt idx="829">
                  <c:v>53.676000000000002</c:v>
                </c:pt>
                <c:pt idx="830">
                  <c:v>53.567999999999998</c:v>
                </c:pt>
                <c:pt idx="831">
                  <c:v>53.405000000000001</c:v>
                </c:pt>
                <c:pt idx="832">
                  <c:v>53.525000000000006</c:v>
                </c:pt>
                <c:pt idx="833">
                  <c:v>53.527000000000001</c:v>
                </c:pt>
                <c:pt idx="834">
                  <c:v>53.626999999999995</c:v>
                </c:pt>
                <c:pt idx="835">
                  <c:v>53.471999999999994</c:v>
                </c:pt>
                <c:pt idx="836">
                  <c:v>53.466999999999999</c:v>
                </c:pt>
                <c:pt idx="837">
                  <c:v>53.406000000000006</c:v>
                </c:pt>
                <c:pt idx="838">
                  <c:v>53.510000000000005</c:v>
                </c:pt>
                <c:pt idx="839">
                  <c:v>53.245999999999995</c:v>
                </c:pt>
                <c:pt idx="840">
                  <c:v>53.453999999999994</c:v>
                </c:pt>
                <c:pt idx="841">
                  <c:v>53.415000000000006</c:v>
                </c:pt>
                <c:pt idx="842">
                  <c:v>53.540999999999997</c:v>
                </c:pt>
                <c:pt idx="843">
                  <c:v>53.510999999999996</c:v>
                </c:pt>
                <c:pt idx="844">
                  <c:v>53.537000000000006</c:v>
                </c:pt>
                <c:pt idx="845">
                  <c:v>53.325999999999993</c:v>
                </c:pt>
                <c:pt idx="846">
                  <c:v>53.468000000000004</c:v>
                </c:pt>
                <c:pt idx="847">
                  <c:v>53.402000000000001</c:v>
                </c:pt>
                <c:pt idx="848">
                  <c:v>53.402000000000001</c:v>
                </c:pt>
                <c:pt idx="849">
                  <c:v>53.332999999999998</c:v>
                </c:pt>
                <c:pt idx="850">
                  <c:v>53.382000000000005</c:v>
                </c:pt>
                <c:pt idx="851">
                  <c:v>53.299000000000007</c:v>
                </c:pt>
                <c:pt idx="852">
                  <c:v>53.427999999999997</c:v>
                </c:pt>
                <c:pt idx="853">
                  <c:v>53.135999999999996</c:v>
                </c:pt>
                <c:pt idx="854">
                  <c:v>53.397999999999996</c:v>
                </c:pt>
                <c:pt idx="855">
                  <c:v>53.326999999999998</c:v>
                </c:pt>
                <c:pt idx="856">
                  <c:v>53.415000000000006</c:v>
                </c:pt>
                <c:pt idx="857">
                  <c:v>53.328000000000003</c:v>
                </c:pt>
                <c:pt idx="858">
                  <c:v>53.298000000000002</c:v>
                </c:pt>
                <c:pt idx="859">
                  <c:v>53.108000000000004</c:v>
                </c:pt>
                <c:pt idx="860">
                  <c:v>53.266000000000005</c:v>
                </c:pt>
                <c:pt idx="861">
                  <c:v>53.245999999999995</c:v>
                </c:pt>
                <c:pt idx="862">
                  <c:v>53.486999999999995</c:v>
                </c:pt>
                <c:pt idx="863">
                  <c:v>53.113</c:v>
                </c:pt>
                <c:pt idx="864">
                  <c:v>53.088999999999999</c:v>
                </c:pt>
                <c:pt idx="865">
                  <c:v>53.405000000000001</c:v>
                </c:pt>
                <c:pt idx="866">
                  <c:v>53.248999999999995</c:v>
                </c:pt>
                <c:pt idx="867">
                  <c:v>53.147000000000006</c:v>
                </c:pt>
                <c:pt idx="868">
                  <c:v>53.114999999999995</c:v>
                </c:pt>
                <c:pt idx="869">
                  <c:v>53.400999999999996</c:v>
                </c:pt>
                <c:pt idx="870">
                  <c:v>53.061000000000007</c:v>
                </c:pt>
                <c:pt idx="871">
                  <c:v>53.123000000000005</c:v>
                </c:pt>
                <c:pt idx="872">
                  <c:v>53</c:v>
                </c:pt>
                <c:pt idx="873">
                  <c:v>53.218999999999994</c:v>
                </c:pt>
                <c:pt idx="874">
                  <c:v>53.162999999999997</c:v>
                </c:pt>
                <c:pt idx="875">
                  <c:v>53.215999999999994</c:v>
                </c:pt>
                <c:pt idx="876">
                  <c:v>53.19</c:v>
                </c:pt>
                <c:pt idx="877">
                  <c:v>52.968000000000004</c:v>
                </c:pt>
                <c:pt idx="878">
                  <c:v>53.043999999999997</c:v>
                </c:pt>
                <c:pt idx="879">
                  <c:v>53.045000000000002</c:v>
                </c:pt>
                <c:pt idx="880">
                  <c:v>53.004999999999995</c:v>
                </c:pt>
                <c:pt idx="881">
                  <c:v>52.975999999999999</c:v>
                </c:pt>
                <c:pt idx="882">
                  <c:v>53.06</c:v>
                </c:pt>
                <c:pt idx="883">
                  <c:v>52.968999999999994</c:v>
                </c:pt>
                <c:pt idx="884">
                  <c:v>53.063000000000002</c:v>
                </c:pt>
                <c:pt idx="885">
                  <c:v>52.893000000000001</c:v>
                </c:pt>
                <c:pt idx="886">
                  <c:v>53.096000000000004</c:v>
                </c:pt>
                <c:pt idx="887">
                  <c:v>53.031999999999996</c:v>
                </c:pt>
                <c:pt idx="888">
                  <c:v>52.828000000000003</c:v>
                </c:pt>
                <c:pt idx="889">
                  <c:v>52.903999999999996</c:v>
                </c:pt>
                <c:pt idx="890">
                  <c:v>52.988</c:v>
                </c:pt>
                <c:pt idx="891">
                  <c:v>52.91</c:v>
                </c:pt>
                <c:pt idx="892">
                  <c:v>53.027000000000001</c:v>
                </c:pt>
                <c:pt idx="893">
                  <c:v>53.045000000000002</c:v>
                </c:pt>
                <c:pt idx="894">
                  <c:v>53.012</c:v>
                </c:pt>
                <c:pt idx="895">
                  <c:v>53.063000000000002</c:v>
                </c:pt>
                <c:pt idx="896">
                  <c:v>53.010000000000005</c:v>
                </c:pt>
                <c:pt idx="897">
                  <c:v>53.025000000000006</c:v>
                </c:pt>
                <c:pt idx="898">
                  <c:v>52.727999999999994</c:v>
                </c:pt>
                <c:pt idx="899">
                  <c:v>52.846000000000004</c:v>
                </c:pt>
                <c:pt idx="900">
                  <c:v>52.900000000000006</c:v>
                </c:pt>
                <c:pt idx="901">
                  <c:v>52.768000000000001</c:v>
                </c:pt>
                <c:pt idx="902">
                  <c:v>52.813999999999993</c:v>
                </c:pt>
                <c:pt idx="903">
                  <c:v>52.760000000000005</c:v>
                </c:pt>
                <c:pt idx="904">
                  <c:v>52.721999999999994</c:v>
                </c:pt>
                <c:pt idx="905">
                  <c:v>52.796000000000006</c:v>
                </c:pt>
                <c:pt idx="906">
                  <c:v>52.864000000000004</c:v>
                </c:pt>
                <c:pt idx="907">
                  <c:v>52.597999999999999</c:v>
                </c:pt>
                <c:pt idx="908">
                  <c:v>52.790999999999997</c:v>
                </c:pt>
                <c:pt idx="909">
                  <c:v>52.555999999999997</c:v>
                </c:pt>
                <c:pt idx="910">
                  <c:v>52.658000000000001</c:v>
                </c:pt>
                <c:pt idx="911">
                  <c:v>52.647999999999996</c:v>
                </c:pt>
                <c:pt idx="912">
                  <c:v>52.804000000000002</c:v>
                </c:pt>
                <c:pt idx="913">
                  <c:v>52.649000000000001</c:v>
                </c:pt>
                <c:pt idx="914">
                  <c:v>52.759</c:v>
                </c:pt>
                <c:pt idx="915">
                  <c:v>52.61</c:v>
                </c:pt>
                <c:pt idx="916">
                  <c:v>52.459999999999994</c:v>
                </c:pt>
                <c:pt idx="917">
                  <c:v>52.673000000000002</c:v>
                </c:pt>
                <c:pt idx="918">
                  <c:v>52.516000000000005</c:v>
                </c:pt>
                <c:pt idx="919">
                  <c:v>52.512</c:v>
                </c:pt>
                <c:pt idx="920">
                  <c:v>52.393000000000001</c:v>
                </c:pt>
                <c:pt idx="921">
                  <c:v>52.441999999999993</c:v>
                </c:pt>
                <c:pt idx="922">
                  <c:v>52.588999999999999</c:v>
                </c:pt>
                <c:pt idx="923">
                  <c:v>52.552000000000007</c:v>
                </c:pt>
                <c:pt idx="924">
                  <c:v>52.47</c:v>
                </c:pt>
                <c:pt idx="925">
                  <c:v>52.457999999999998</c:v>
                </c:pt>
                <c:pt idx="926">
                  <c:v>52.564999999999998</c:v>
                </c:pt>
                <c:pt idx="927">
                  <c:v>52.513000000000005</c:v>
                </c:pt>
                <c:pt idx="928">
                  <c:v>52.641000000000005</c:v>
                </c:pt>
                <c:pt idx="929">
                  <c:v>52.260000000000005</c:v>
                </c:pt>
                <c:pt idx="930">
                  <c:v>52.459000000000003</c:v>
                </c:pt>
                <c:pt idx="931">
                  <c:v>52.385000000000005</c:v>
                </c:pt>
                <c:pt idx="932">
                  <c:v>52.662999999999997</c:v>
                </c:pt>
                <c:pt idx="933">
                  <c:v>52.566000000000003</c:v>
                </c:pt>
                <c:pt idx="934">
                  <c:v>52.513000000000005</c:v>
                </c:pt>
                <c:pt idx="935">
                  <c:v>52.677999999999997</c:v>
                </c:pt>
                <c:pt idx="936">
                  <c:v>52.506</c:v>
                </c:pt>
                <c:pt idx="937">
                  <c:v>52.484999999999999</c:v>
                </c:pt>
                <c:pt idx="938">
                  <c:v>52.504000000000005</c:v>
                </c:pt>
                <c:pt idx="939">
                  <c:v>52.438000000000002</c:v>
                </c:pt>
                <c:pt idx="940">
                  <c:v>52.322000000000003</c:v>
                </c:pt>
                <c:pt idx="941">
                  <c:v>52.349999999999994</c:v>
                </c:pt>
                <c:pt idx="942">
                  <c:v>52.453000000000003</c:v>
                </c:pt>
                <c:pt idx="943">
                  <c:v>52.337999999999994</c:v>
                </c:pt>
                <c:pt idx="944">
                  <c:v>52.516000000000005</c:v>
                </c:pt>
                <c:pt idx="945">
                  <c:v>52.209999999999994</c:v>
                </c:pt>
                <c:pt idx="946">
                  <c:v>52.209000000000003</c:v>
                </c:pt>
                <c:pt idx="947">
                  <c:v>52.382999999999996</c:v>
                </c:pt>
                <c:pt idx="948">
                  <c:v>52.25</c:v>
                </c:pt>
                <c:pt idx="949">
                  <c:v>52.287999999999997</c:v>
                </c:pt>
                <c:pt idx="950">
                  <c:v>52.099999999999994</c:v>
                </c:pt>
                <c:pt idx="951">
                  <c:v>52.385999999999996</c:v>
                </c:pt>
                <c:pt idx="952">
                  <c:v>52.233000000000004</c:v>
                </c:pt>
                <c:pt idx="953">
                  <c:v>52.225999999999999</c:v>
                </c:pt>
                <c:pt idx="954">
                  <c:v>52.305000000000007</c:v>
                </c:pt>
                <c:pt idx="955">
                  <c:v>52.043999999999997</c:v>
                </c:pt>
                <c:pt idx="956">
                  <c:v>52.185000000000002</c:v>
                </c:pt>
                <c:pt idx="957">
                  <c:v>51.971000000000004</c:v>
                </c:pt>
                <c:pt idx="958">
                  <c:v>52.162000000000006</c:v>
                </c:pt>
                <c:pt idx="959">
                  <c:v>52.120000000000005</c:v>
                </c:pt>
                <c:pt idx="960">
                  <c:v>52.058000000000007</c:v>
                </c:pt>
                <c:pt idx="961">
                  <c:v>52.055000000000007</c:v>
                </c:pt>
                <c:pt idx="962">
                  <c:v>52.123000000000005</c:v>
                </c:pt>
                <c:pt idx="963">
                  <c:v>52.215999999999994</c:v>
                </c:pt>
                <c:pt idx="964">
                  <c:v>52.063999999999993</c:v>
                </c:pt>
                <c:pt idx="965">
                  <c:v>52.100999999999999</c:v>
                </c:pt>
                <c:pt idx="966">
                  <c:v>52.031999999999996</c:v>
                </c:pt>
                <c:pt idx="967">
                  <c:v>52.251999999999995</c:v>
                </c:pt>
                <c:pt idx="968">
                  <c:v>52.039000000000001</c:v>
                </c:pt>
                <c:pt idx="969">
                  <c:v>52.16</c:v>
                </c:pt>
                <c:pt idx="970">
                  <c:v>52.128</c:v>
                </c:pt>
                <c:pt idx="971">
                  <c:v>51.986999999999995</c:v>
                </c:pt>
                <c:pt idx="972">
                  <c:v>52.058999999999997</c:v>
                </c:pt>
                <c:pt idx="973">
                  <c:v>52.004999999999995</c:v>
                </c:pt>
                <c:pt idx="974">
                  <c:v>52.085999999999999</c:v>
                </c:pt>
                <c:pt idx="975">
                  <c:v>51.960999999999999</c:v>
                </c:pt>
                <c:pt idx="976">
                  <c:v>52.16</c:v>
                </c:pt>
                <c:pt idx="977">
                  <c:v>51.853999999999999</c:v>
                </c:pt>
                <c:pt idx="978">
                  <c:v>52.070999999999998</c:v>
                </c:pt>
                <c:pt idx="979">
                  <c:v>51.84</c:v>
                </c:pt>
                <c:pt idx="980">
                  <c:v>52.058000000000007</c:v>
                </c:pt>
                <c:pt idx="981">
                  <c:v>51.823999999999998</c:v>
                </c:pt>
                <c:pt idx="982">
                  <c:v>51.974999999999994</c:v>
                </c:pt>
                <c:pt idx="983">
                  <c:v>52.061999999999998</c:v>
                </c:pt>
                <c:pt idx="984">
                  <c:v>51.935000000000002</c:v>
                </c:pt>
                <c:pt idx="985">
                  <c:v>51.777000000000001</c:v>
                </c:pt>
                <c:pt idx="986">
                  <c:v>51.619</c:v>
                </c:pt>
                <c:pt idx="987">
                  <c:v>51.981999999999999</c:v>
                </c:pt>
                <c:pt idx="988">
                  <c:v>51.992999999999995</c:v>
                </c:pt>
                <c:pt idx="989">
                  <c:v>51.858999999999995</c:v>
                </c:pt>
                <c:pt idx="990">
                  <c:v>51.938999999999993</c:v>
                </c:pt>
                <c:pt idx="991">
                  <c:v>51.760000000000005</c:v>
                </c:pt>
                <c:pt idx="992">
                  <c:v>51.962999999999994</c:v>
                </c:pt>
                <c:pt idx="993">
                  <c:v>51.796999999999997</c:v>
                </c:pt>
                <c:pt idx="994">
                  <c:v>51.674999999999997</c:v>
                </c:pt>
                <c:pt idx="995">
                  <c:v>51.897000000000006</c:v>
                </c:pt>
                <c:pt idx="996">
                  <c:v>51.790000000000006</c:v>
                </c:pt>
                <c:pt idx="997">
                  <c:v>51.722999999999999</c:v>
                </c:pt>
                <c:pt idx="998">
                  <c:v>51.680999999999997</c:v>
                </c:pt>
                <c:pt idx="999">
                  <c:v>51.858000000000004</c:v>
                </c:pt>
                <c:pt idx="1000">
                  <c:v>51.751999999999995</c:v>
                </c:pt>
                <c:pt idx="1001">
                  <c:v>51.748999999999995</c:v>
                </c:pt>
                <c:pt idx="1002">
                  <c:v>51.736000000000004</c:v>
                </c:pt>
                <c:pt idx="1003">
                  <c:v>51.679000000000002</c:v>
                </c:pt>
                <c:pt idx="1004">
                  <c:v>51.555999999999997</c:v>
                </c:pt>
                <c:pt idx="1005">
                  <c:v>51.733999999999995</c:v>
                </c:pt>
                <c:pt idx="1006">
                  <c:v>51.891000000000005</c:v>
                </c:pt>
                <c:pt idx="1007">
                  <c:v>51.822000000000003</c:v>
                </c:pt>
                <c:pt idx="1008">
                  <c:v>51.706000000000003</c:v>
                </c:pt>
                <c:pt idx="1009">
                  <c:v>51.528000000000006</c:v>
                </c:pt>
                <c:pt idx="1010">
                  <c:v>51.724999999999994</c:v>
                </c:pt>
                <c:pt idx="1011">
                  <c:v>51.736999999999995</c:v>
                </c:pt>
                <c:pt idx="1012">
                  <c:v>51.483999999999995</c:v>
                </c:pt>
                <c:pt idx="1013">
                  <c:v>51.632000000000005</c:v>
                </c:pt>
                <c:pt idx="1014">
                  <c:v>51.584000000000003</c:v>
                </c:pt>
                <c:pt idx="1015">
                  <c:v>51.581000000000003</c:v>
                </c:pt>
                <c:pt idx="1016">
                  <c:v>51.498999999999995</c:v>
                </c:pt>
                <c:pt idx="1017">
                  <c:v>51.778999999999996</c:v>
                </c:pt>
                <c:pt idx="1018">
                  <c:v>51.67</c:v>
                </c:pt>
                <c:pt idx="1019">
                  <c:v>51.521000000000001</c:v>
                </c:pt>
                <c:pt idx="1020">
                  <c:v>51.655000000000001</c:v>
                </c:pt>
                <c:pt idx="1021">
                  <c:v>51.513000000000005</c:v>
                </c:pt>
                <c:pt idx="1022">
                  <c:v>51.557000000000002</c:v>
                </c:pt>
                <c:pt idx="1023">
                  <c:v>51.61</c:v>
                </c:pt>
                <c:pt idx="1024">
                  <c:v>51.540999999999997</c:v>
                </c:pt>
                <c:pt idx="1025">
                  <c:v>51.42</c:v>
                </c:pt>
                <c:pt idx="1026">
                  <c:v>51.424000000000007</c:v>
                </c:pt>
                <c:pt idx="1027">
                  <c:v>51.412999999999997</c:v>
                </c:pt>
                <c:pt idx="1028">
                  <c:v>51.447999999999993</c:v>
                </c:pt>
                <c:pt idx="1029">
                  <c:v>51.424000000000007</c:v>
                </c:pt>
                <c:pt idx="1030">
                  <c:v>51.474000000000004</c:v>
                </c:pt>
                <c:pt idx="1031">
                  <c:v>51.453999999999994</c:v>
                </c:pt>
                <c:pt idx="1032">
                  <c:v>51.551000000000002</c:v>
                </c:pt>
                <c:pt idx="1033">
                  <c:v>51.546999999999997</c:v>
                </c:pt>
                <c:pt idx="1034">
                  <c:v>51.480999999999995</c:v>
                </c:pt>
                <c:pt idx="1035">
                  <c:v>51.381</c:v>
                </c:pt>
                <c:pt idx="1036">
                  <c:v>51.409000000000006</c:v>
                </c:pt>
                <c:pt idx="1037">
                  <c:v>51.287999999999997</c:v>
                </c:pt>
                <c:pt idx="1038">
                  <c:v>51.506</c:v>
                </c:pt>
                <c:pt idx="1039">
                  <c:v>51.451999999999998</c:v>
                </c:pt>
                <c:pt idx="1040">
                  <c:v>51.495000000000005</c:v>
                </c:pt>
                <c:pt idx="1041">
                  <c:v>51.093999999999994</c:v>
                </c:pt>
                <c:pt idx="1042">
                  <c:v>51.388000000000005</c:v>
                </c:pt>
                <c:pt idx="1043">
                  <c:v>51.391999999999996</c:v>
                </c:pt>
                <c:pt idx="1044">
                  <c:v>51.292000000000002</c:v>
                </c:pt>
                <c:pt idx="1045">
                  <c:v>51.349999999999994</c:v>
                </c:pt>
                <c:pt idx="1046">
                  <c:v>51.352999999999994</c:v>
                </c:pt>
                <c:pt idx="1047">
                  <c:v>51.584999999999994</c:v>
                </c:pt>
                <c:pt idx="1048">
                  <c:v>51.209999999999994</c:v>
                </c:pt>
                <c:pt idx="1049">
                  <c:v>51.331999999999994</c:v>
                </c:pt>
                <c:pt idx="1050">
                  <c:v>51.180999999999997</c:v>
                </c:pt>
                <c:pt idx="1051">
                  <c:v>51.295000000000002</c:v>
                </c:pt>
                <c:pt idx="1052">
                  <c:v>51.340999999999994</c:v>
                </c:pt>
                <c:pt idx="1053">
                  <c:v>51.334999999999994</c:v>
                </c:pt>
                <c:pt idx="1054">
                  <c:v>51.221000000000004</c:v>
                </c:pt>
                <c:pt idx="1055">
                  <c:v>51.257000000000005</c:v>
                </c:pt>
                <c:pt idx="1056">
                  <c:v>51.244</c:v>
                </c:pt>
                <c:pt idx="1057">
                  <c:v>50.983999999999995</c:v>
                </c:pt>
                <c:pt idx="1058">
                  <c:v>51.254000000000005</c:v>
                </c:pt>
                <c:pt idx="1059">
                  <c:v>50.963999999999999</c:v>
                </c:pt>
                <c:pt idx="1060">
                  <c:v>51.045000000000002</c:v>
                </c:pt>
                <c:pt idx="1061">
                  <c:v>51.224000000000004</c:v>
                </c:pt>
                <c:pt idx="1062">
                  <c:v>51.165000000000006</c:v>
                </c:pt>
                <c:pt idx="1063">
                  <c:v>51.438000000000002</c:v>
                </c:pt>
                <c:pt idx="1064">
                  <c:v>51.289000000000001</c:v>
                </c:pt>
                <c:pt idx="1065">
                  <c:v>51.155000000000001</c:v>
                </c:pt>
                <c:pt idx="1066">
                  <c:v>51.120000000000005</c:v>
                </c:pt>
                <c:pt idx="1067">
                  <c:v>51.194000000000003</c:v>
                </c:pt>
                <c:pt idx="1068">
                  <c:v>51.040000000000006</c:v>
                </c:pt>
                <c:pt idx="1069">
                  <c:v>50.944999999999993</c:v>
                </c:pt>
                <c:pt idx="1070">
                  <c:v>51.260000000000005</c:v>
                </c:pt>
                <c:pt idx="1071">
                  <c:v>51.129999999999995</c:v>
                </c:pt>
                <c:pt idx="1072">
                  <c:v>51.051000000000002</c:v>
                </c:pt>
                <c:pt idx="1073">
                  <c:v>51.117999999999995</c:v>
                </c:pt>
                <c:pt idx="1074">
                  <c:v>51.081999999999994</c:v>
                </c:pt>
                <c:pt idx="1075">
                  <c:v>51.132000000000005</c:v>
                </c:pt>
                <c:pt idx="1076">
                  <c:v>50.885999999999996</c:v>
                </c:pt>
                <c:pt idx="1077">
                  <c:v>51.067999999999998</c:v>
                </c:pt>
                <c:pt idx="1078">
                  <c:v>50.887</c:v>
                </c:pt>
                <c:pt idx="1079">
                  <c:v>51</c:v>
                </c:pt>
                <c:pt idx="1080">
                  <c:v>51.085999999999999</c:v>
                </c:pt>
                <c:pt idx="1081">
                  <c:v>51.03</c:v>
                </c:pt>
                <c:pt idx="1082">
                  <c:v>51.106999999999999</c:v>
                </c:pt>
                <c:pt idx="1083">
                  <c:v>50.834999999999994</c:v>
                </c:pt>
                <c:pt idx="1084">
                  <c:v>51.106999999999999</c:v>
                </c:pt>
                <c:pt idx="1085">
                  <c:v>51.015000000000001</c:v>
                </c:pt>
                <c:pt idx="1086">
                  <c:v>50.888999999999996</c:v>
                </c:pt>
                <c:pt idx="1087">
                  <c:v>51.049000000000007</c:v>
                </c:pt>
                <c:pt idx="1088">
                  <c:v>50.909000000000006</c:v>
                </c:pt>
                <c:pt idx="1089">
                  <c:v>50.807000000000002</c:v>
                </c:pt>
                <c:pt idx="1090">
                  <c:v>50.847999999999999</c:v>
                </c:pt>
                <c:pt idx="1091">
                  <c:v>50.962999999999994</c:v>
                </c:pt>
                <c:pt idx="1092">
                  <c:v>50.789000000000001</c:v>
                </c:pt>
                <c:pt idx="1093">
                  <c:v>50.819999999999993</c:v>
                </c:pt>
                <c:pt idx="1094">
                  <c:v>50.936999999999998</c:v>
                </c:pt>
                <c:pt idx="1095">
                  <c:v>50.882000000000005</c:v>
                </c:pt>
                <c:pt idx="1096">
                  <c:v>50.933000000000007</c:v>
                </c:pt>
                <c:pt idx="1097">
                  <c:v>50.75</c:v>
                </c:pt>
                <c:pt idx="1098">
                  <c:v>50.781999999999996</c:v>
                </c:pt>
                <c:pt idx="1099">
                  <c:v>50.873999999999995</c:v>
                </c:pt>
                <c:pt idx="1100">
                  <c:v>50.900999999999996</c:v>
                </c:pt>
                <c:pt idx="1101">
                  <c:v>50.741</c:v>
                </c:pt>
                <c:pt idx="1102">
                  <c:v>50.751999999999995</c:v>
                </c:pt>
                <c:pt idx="1103">
                  <c:v>50.858999999999995</c:v>
                </c:pt>
                <c:pt idx="1104">
                  <c:v>50.775999999999996</c:v>
                </c:pt>
                <c:pt idx="1105">
                  <c:v>50.722999999999999</c:v>
                </c:pt>
                <c:pt idx="1106">
                  <c:v>50.772000000000006</c:v>
                </c:pt>
                <c:pt idx="1107">
                  <c:v>50.716999999999999</c:v>
                </c:pt>
                <c:pt idx="1108">
                  <c:v>50.638999999999996</c:v>
                </c:pt>
                <c:pt idx="1109">
                  <c:v>50.543000000000006</c:v>
                </c:pt>
                <c:pt idx="1110">
                  <c:v>50.769000000000005</c:v>
                </c:pt>
                <c:pt idx="1111">
                  <c:v>50.808999999999997</c:v>
                </c:pt>
                <c:pt idx="1112">
                  <c:v>50.623000000000005</c:v>
                </c:pt>
                <c:pt idx="1113">
                  <c:v>50.474999999999994</c:v>
                </c:pt>
                <c:pt idx="1114">
                  <c:v>50.792000000000002</c:v>
                </c:pt>
                <c:pt idx="1115">
                  <c:v>50.765000000000001</c:v>
                </c:pt>
                <c:pt idx="1116">
                  <c:v>50.453999999999994</c:v>
                </c:pt>
                <c:pt idx="1117">
                  <c:v>50.733000000000004</c:v>
                </c:pt>
                <c:pt idx="1118">
                  <c:v>50.709999999999994</c:v>
                </c:pt>
                <c:pt idx="1119">
                  <c:v>50.570999999999998</c:v>
                </c:pt>
                <c:pt idx="1120">
                  <c:v>50.665999999999997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+ GTP + Lpg0393   (1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Sheet1!$E$2:$E$1122</c:f>
              <c:numCache>
                <c:formatCode>General</c:formatCode>
                <c:ptCount val="1121"/>
                <c:pt idx="0">
                  <c:v>70.086999999999989</c:v>
                </c:pt>
                <c:pt idx="1">
                  <c:v>69.813999999999993</c:v>
                </c:pt>
                <c:pt idx="2">
                  <c:v>69.611999999999995</c:v>
                </c:pt>
                <c:pt idx="3">
                  <c:v>69.490000000000009</c:v>
                </c:pt>
                <c:pt idx="4">
                  <c:v>69.450999999999993</c:v>
                </c:pt>
                <c:pt idx="5">
                  <c:v>69.402000000000015</c:v>
                </c:pt>
                <c:pt idx="6">
                  <c:v>69.507000000000005</c:v>
                </c:pt>
                <c:pt idx="7">
                  <c:v>69.433999999999997</c:v>
                </c:pt>
                <c:pt idx="8">
                  <c:v>69.574000000000012</c:v>
                </c:pt>
                <c:pt idx="9">
                  <c:v>69.253999999999991</c:v>
                </c:pt>
                <c:pt idx="10">
                  <c:v>68.994</c:v>
                </c:pt>
                <c:pt idx="11">
                  <c:v>69.175999999999988</c:v>
                </c:pt>
                <c:pt idx="12">
                  <c:v>69.11099999999999</c:v>
                </c:pt>
                <c:pt idx="13">
                  <c:v>69.128000000000014</c:v>
                </c:pt>
                <c:pt idx="14">
                  <c:v>68.960000000000008</c:v>
                </c:pt>
                <c:pt idx="15">
                  <c:v>68.72999999999999</c:v>
                </c:pt>
                <c:pt idx="16">
                  <c:v>68.638000000000005</c:v>
                </c:pt>
                <c:pt idx="17">
                  <c:v>68.693000000000012</c:v>
                </c:pt>
                <c:pt idx="18">
                  <c:v>68.521999999999991</c:v>
                </c:pt>
                <c:pt idx="19">
                  <c:v>68.348000000000013</c:v>
                </c:pt>
                <c:pt idx="20">
                  <c:v>68.461999999999989</c:v>
                </c:pt>
                <c:pt idx="21">
                  <c:v>68.426999999999992</c:v>
                </c:pt>
                <c:pt idx="22">
                  <c:v>68.413000000000011</c:v>
                </c:pt>
                <c:pt idx="23">
                  <c:v>68.34899999999999</c:v>
                </c:pt>
                <c:pt idx="24">
                  <c:v>68.378000000000014</c:v>
                </c:pt>
                <c:pt idx="25">
                  <c:v>68.22399999999999</c:v>
                </c:pt>
                <c:pt idx="26">
                  <c:v>68.038999999999987</c:v>
                </c:pt>
                <c:pt idx="27">
                  <c:v>68.056999999999988</c:v>
                </c:pt>
                <c:pt idx="28">
                  <c:v>68.111999999999995</c:v>
                </c:pt>
                <c:pt idx="29">
                  <c:v>67.931000000000012</c:v>
                </c:pt>
                <c:pt idx="30">
                  <c:v>68.001000000000005</c:v>
                </c:pt>
                <c:pt idx="31">
                  <c:v>67.824000000000012</c:v>
                </c:pt>
                <c:pt idx="32">
                  <c:v>67.715000000000003</c:v>
                </c:pt>
                <c:pt idx="33">
                  <c:v>67.834000000000003</c:v>
                </c:pt>
                <c:pt idx="34">
                  <c:v>67.713999999999999</c:v>
                </c:pt>
                <c:pt idx="35">
                  <c:v>67.806999999999988</c:v>
                </c:pt>
                <c:pt idx="36">
                  <c:v>67.931000000000012</c:v>
                </c:pt>
                <c:pt idx="37">
                  <c:v>67.754999999999995</c:v>
                </c:pt>
                <c:pt idx="38">
                  <c:v>67.62</c:v>
                </c:pt>
                <c:pt idx="39">
                  <c:v>67.753000000000014</c:v>
                </c:pt>
                <c:pt idx="40">
                  <c:v>67.533999999999992</c:v>
                </c:pt>
                <c:pt idx="41">
                  <c:v>67.456999999999994</c:v>
                </c:pt>
                <c:pt idx="42">
                  <c:v>67.510999999999996</c:v>
                </c:pt>
                <c:pt idx="43">
                  <c:v>67.37299999999999</c:v>
                </c:pt>
                <c:pt idx="44">
                  <c:v>67.47</c:v>
                </c:pt>
                <c:pt idx="45">
                  <c:v>67.525000000000006</c:v>
                </c:pt>
                <c:pt idx="46">
                  <c:v>67.540999999999997</c:v>
                </c:pt>
                <c:pt idx="47">
                  <c:v>67.349999999999994</c:v>
                </c:pt>
                <c:pt idx="48">
                  <c:v>67.290999999999997</c:v>
                </c:pt>
                <c:pt idx="49">
                  <c:v>67.251000000000005</c:v>
                </c:pt>
                <c:pt idx="50">
                  <c:v>67.417000000000002</c:v>
                </c:pt>
                <c:pt idx="51">
                  <c:v>67.306999999999988</c:v>
                </c:pt>
                <c:pt idx="52">
                  <c:v>67.075999999999993</c:v>
                </c:pt>
                <c:pt idx="53">
                  <c:v>67.419000000000011</c:v>
                </c:pt>
                <c:pt idx="54">
                  <c:v>67.104000000000013</c:v>
                </c:pt>
                <c:pt idx="55">
                  <c:v>67.200999999999993</c:v>
                </c:pt>
                <c:pt idx="56">
                  <c:v>67.137</c:v>
                </c:pt>
                <c:pt idx="57">
                  <c:v>66.977000000000004</c:v>
                </c:pt>
                <c:pt idx="58">
                  <c:v>67.116000000000014</c:v>
                </c:pt>
                <c:pt idx="59">
                  <c:v>67.096000000000004</c:v>
                </c:pt>
                <c:pt idx="60">
                  <c:v>67.015999999999991</c:v>
                </c:pt>
                <c:pt idx="61">
                  <c:v>66.944999999999993</c:v>
                </c:pt>
                <c:pt idx="62">
                  <c:v>66.960000000000008</c:v>
                </c:pt>
                <c:pt idx="63">
                  <c:v>66.887</c:v>
                </c:pt>
                <c:pt idx="64">
                  <c:v>66.831999999999994</c:v>
                </c:pt>
                <c:pt idx="65">
                  <c:v>66.617999999999995</c:v>
                </c:pt>
                <c:pt idx="66">
                  <c:v>66.882000000000005</c:v>
                </c:pt>
                <c:pt idx="67">
                  <c:v>66.974999999999994</c:v>
                </c:pt>
                <c:pt idx="68">
                  <c:v>66.711000000000013</c:v>
                </c:pt>
                <c:pt idx="69">
                  <c:v>66.908999999999992</c:v>
                </c:pt>
                <c:pt idx="70">
                  <c:v>66.861999999999995</c:v>
                </c:pt>
                <c:pt idx="71">
                  <c:v>66.735000000000014</c:v>
                </c:pt>
                <c:pt idx="72">
                  <c:v>66.704000000000008</c:v>
                </c:pt>
                <c:pt idx="73">
                  <c:v>66.75</c:v>
                </c:pt>
                <c:pt idx="74">
                  <c:v>66.518000000000001</c:v>
                </c:pt>
                <c:pt idx="75">
                  <c:v>66.596000000000004</c:v>
                </c:pt>
                <c:pt idx="76">
                  <c:v>66.585000000000008</c:v>
                </c:pt>
                <c:pt idx="77">
                  <c:v>66.69</c:v>
                </c:pt>
                <c:pt idx="78">
                  <c:v>66.604000000000013</c:v>
                </c:pt>
                <c:pt idx="79">
                  <c:v>66.649000000000001</c:v>
                </c:pt>
                <c:pt idx="80">
                  <c:v>66.372000000000014</c:v>
                </c:pt>
                <c:pt idx="81">
                  <c:v>66.682999999999993</c:v>
                </c:pt>
                <c:pt idx="82">
                  <c:v>66.382000000000005</c:v>
                </c:pt>
                <c:pt idx="83">
                  <c:v>66.715000000000003</c:v>
                </c:pt>
                <c:pt idx="84">
                  <c:v>66.37299999999999</c:v>
                </c:pt>
                <c:pt idx="85">
                  <c:v>66.375</c:v>
                </c:pt>
                <c:pt idx="86">
                  <c:v>66.317000000000007</c:v>
                </c:pt>
                <c:pt idx="87">
                  <c:v>66.50800000000001</c:v>
                </c:pt>
                <c:pt idx="88">
                  <c:v>66.522999999999996</c:v>
                </c:pt>
                <c:pt idx="89">
                  <c:v>66.509999999999991</c:v>
                </c:pt>
                <c:pt idx="90">
                  <c:v>66.725999999999999</c:v>
                </c:pt>
                <c:pt idx="91">
                  <c:v>66.402000000000015</c:v>
                </c:pt>
                <c:pt idx="92">
                  <c:v>66.472000000000008</c:v>
                </c:pt>
                <c:pt idx="93">
                  <c:v>66.397999999999996</c:v>
                </c:pt>
                <c:pt idx="94">
                  <c:v>66.378999999999991</c:v>
                </c:pt>
                <c:pt idx="95">
                  <c:v>66.169000000000011</c:v>
                </c:pt>
                <c:pt idx="96">
                  <c:v>66.467999999999989</c:v>
                </c:pt>
                <c:pt idx="97">
                  <c:v>66.268000000000001</c:v>
                </c:pt>
                <c:pt idx="98">
                  <c:v>66.462999999999994</c:v>
                </c:pt>
                <c:pt idx="99">
                  <c:v>66.246000000000009</c:v>
                </c:pt>
                <c:pt idx="100">
                  <c:v>66.271000000000015</c:v>
                </c:pt>
                <c:pt idx="101">
                  <c:v>66.203000000000003</c:v>
                </c:pt>
                <c:pt idx="102">
                  <c:v>66.405000000000001</c:v>
                </c:pt>
                <c:pt idx="103">
                  <c:v>66.442000000000007</c:v>
                </c:pt>
                <c:pt idx="104">
                  <c:v>66.085000000000008</c:v>
                </c:pt>
                <c:pt idx="105">
                  <c:v>66.074999999999989</c:v>
                </c:pt>
                <c:pt idx="106">
                  <c:v>66.298000000000002</c:v>
                </c:pt>
                <c:pt idx="107">
                  <c:v>66.294000000000011</c:v>
                </c:pt>
                <c:pt idx="108">
                  <c:v>66.271999999999991</c:v>
                </c:pt>
                <c:pt idx="109">
                  <c:v>66.039999999999992</c:v>
                </c:pt>
                <c:pt idx="110">
                  <c:v>66.238</c:v>
                </c:pt>
                <c:pt idx="111">
                  <c:v>66.03</c:v>
                </c:pt>
                <c:pt idx="112">
                  <c:v>66.329000000000008</c:v>
                </c:pt>
                <c:pt idx="113">
                  <c:v>66.161000000000001</c:v>
                </c:pt>
                <c:pt idx="114">
                  <c:v>66.13900000000001</c:v>
                </c:pt>
                <c:pt idx="115">
                  <c:v>65.917000000000002</c:v>
                </c:pt>
                <c:pt idx="116">
                  <c:v>66.322000000000003</c:v>
                </c:pt>
                <c:pt idx="117">
                  <c:v>66.11699999999999</c:v>
                </c:pt>
                <c:pt idx="118">
                  <c:v>66.018000000000001</c:v>
                </c:pt>
                <c:pt idx="119">
                  <c:v>65.97999999999999</c:v>
                </c:pt>
                <c:pt idx="120">
                  <c:v>66.128000000000014</c:v>
                </c:pt>
                <c:pt idx="121">
                  <c:v>66.135999999999996</c:v>
                </c:pt>
                <c:pt idx="122">
                  <c:v>65.943000000000012</c:v>
                </c:pt>
                <c:pt idx="123">
                  <c:v>65.929000000000002</c:v>
                </c:pt>
                <c:pt idx="124">
                  <c:v>65.947000000000003</c:v>
                </c:pt>
                <c:pt idx="125">
                  <c:v>65.902000000000015</c:v>
                </c:pt>
                <c:pt idx="126">
                  <c:v>65.994</c:v>
                </c:pt>
                <c:pt idx="127">
                  <c:v>65.788000000000011</c:v>
                </c:pt>
                <c:pt idx="128">
                  <c:v>65.814999999999998</c:v>
                </c:pt>
                <c:pt idx="129">
                  <c:v>65.789999999999992</c:v>
                </c:pt>
                <c:pt idx="130">
                  <c:v>65.808999999999997</c:v>
                </c:pt>
                <c:pt idx="131">
                  <c:v>65.736999999999995</c:v>
                </c:pt>
                <c:pt idx="132">
                  <c:v>65.727000000000004</c:v>
                </c:pt>
                <c:pt idx="133">
                  <c:v>65.850999999999999</c:v>
                </c:pt>
                <c:pt idx="134">
                  <c:v>65.783000000000015</c:v>
                </c:pt>
                <c:pt idx="135">
                  <c:v>65.753000000000014</c:v>
                </c:pt>
                <c:pt idx="136">
                  <c:v>65.705999999999989</c:v>
                </c:pt>
                <c:pt idx="137">
                  <c:v>65.919999999999987</c:v>
                </c:pt>
                <c:pt idx="138">
                  <c:v>65.793000000000006</c:v>
                </c:pt>
                <c:pt idx="139">
                  <c:v>65.65100000000001</c:v>
                </c:pt>
                <c:pt idx="140">
                  <c:v>66.03</c:v>
                </c:pt>
                <c:pt idx="141">
                  <c:v>65.691000000000003</c:v>
                </c:pt>
                <c:pt idx="142">
                  <c:v>65.84899999999999</c:v>
                </c:pt>
                <c:pt idx="143">
                  <c:v>65.800000000000011</c:v>
                </c:pt>
                <c:pt idx="144">
                  <c:v>65.896000000000015</c:v>
                </c:pt>
                <c:pt idx="145">
                  <c:v>65.292000000000002</c:v>
                </c:pt>
                <c:pt idx="146">
                  <c:v>65.602000000000004</c:v>
                </c:pt>
                <c:pt idx="147">
                  <c:v>65.467000000000013</c:v>
                </c:pt>
                <c:pt idx="148">
                  <c:v>65.640000000000015</c:v>
                </c:pt>
                <c:pt idx="149">
                  <c:v>65.506</c:v>
                </c:pt>
                <c:pt idx="150">
                  <c:v>65.485000000000014</c:v>
                </c:pt>
                <c:pt idx="151">
                  <c:v>65.406000000000006</c:v>
                </c:pt>
                <c:pt idx="152">
                  <c:v>65.465000000000003</c:v>
                </c:pt>
                <c:pt idx="153">
                  <c:v>65.528999999999996</c:v>
                </c:pt>
                <c:pt idx="154">
                  <c:v>65.646000000000015</c:v>
                </c:pt>
                <c:pt idx="155">
                  <c:v>65.483000000000004</c:v>
                </c:pt>
                <c:pt idx="156">
                  <c:v>65.497000000000014</c:v>
                </c:pt>
                <c:pt idx="157">
                  <c:v>65.587999999999994</c:v>
                </c:pt>
                <c:pt idx="158">
                  <c:v>65.378999999999991</c:v>
                </c:pt>
                <c:pt idx="159">
                  <c:v>65.445999999999998</c:v>
                </c:pt>
                <c:pt idx="160">
                  <c:v>65.575999999999993</c:v>
                </c:pt>
                <c:pt idx="161">
                  <c:v>65.537000000000006</c:v>
                </c:pt>
                <c:pt idx="162">
                  <c:v>65.388000000000005</c:v>
                </c:pt>
                <c:pt idx="163">
                  <c:v>65.274000000000001</c:v>
                </c:pt>
                <c:pt idx="164">
                  <c:v>65.549000000000007</c:v>
                </c:pt>
                <c:pt idx="165">
                  <c:v>65.367999999999995</c:v>
                </c:pt>
                <c:pt idx="166">
                  <c:v>65.286000000000001</c:v>
                </c:pt>
                <c:pt idx="167">
                  <c:v>65.515999999999991</c:v>
                </c:pt>
                <c:pt idx="168">
                  <c:v>65.263000000000005</c:v>
                </c:pt>
                <c:pt idx="169">
                  <c:v>65.37</c:v>
                </c:pt>
                <c:pt idx="170">
                  <c:v>65.268000000000001</c:v>
                </c:pt>
                <c:pt idx="171">
                  <c:v>65.355999999999995</c:v>
                </c:pt>
                <c:pt idx="172">
                  <c:v>65.16</c:v>
                </c:pt>
                <c:pt idx="173">
                  <c:v>65.338999999999999</c:v>
                </c:pt>
                <c:pt idx="174">
                  <c:v>65.056000000000012</c:v>
                </c:pt>
                <c:pt idx="175">
                  <c:v>65.10499999999999</c:v>
                </c:pt>
                <c:pt idx="176">
                  <c:v>65.122000000000014</c:v>
                </c:pt>
                <c:pt idx="177">
                  <c:v>64.957999999999998</c:v>
                </c:pt>
                <c:pt idx="178">
                  <c:v>65.13900000000001</c:v>
                </c:pt>
                <c:pt idx="179">
                  <c:v>65.300999999999988</c:v>
                </c:pt>
                <c:pt idx="180">
                  <c:v>65.02600000000001</c:v>
                </c:pt>
                <c:pt idx="181">
                  <c:v>65.074999999999989</c:v>
                </c:pt>
                <c:pt idx="182">
                  <c:v>65.042000000000002</c:v>
                </c:pt>
                <c:pt idx="183">
                  <c:v>65.03</c:v>
                </c:pt>
                <c:pt idx="184">
                  <c:v>65.039999999999992</c:v>
                </c:pt>
                <c:pt idx="185">
                  <c:v>64.860000000000014</c:v>
                </c:pt>
                <c:pt idx="186">
                  <c:v>64.891999999999996</c:v>
                </c:pt>
                <c:pt idx="187">
                  <c:v>64.941000000000003</c:v>
                </c:pt>
                <c:pt idx="188">
                  <c:v>65.012</c:v>
                </c:pt>
                <c:pt idx="189">
                  <c:v>64.775000000000006</c:v>
                </c:pt>
                <c:pt idx="190">
                  <c:v>64.738</c:v>
                </c:pt>
                <c:pt idx="191">
                  <c:v>65.015999999999991</c:v>
                </c:pt>
                <c:pt idx="192">
                  <c:v>64.937999999999988</c:v>
                </c:pt>
                <c:pt idx="193">
                  <c:v>64.933999999999997</c:v>
                </c:pt>
                <c:pt idx="194">
                  <c:v>64.985000000000014</c:v>
                </c:pt>
                <c:pt idx="195">
                  <c:v>64.863</c:v>
                </c:pt>
                <c:pt idx="196">
                  <c:v>64.947000000000003</c:v>
                </c:pt>
                <c:pt idx="197">
                  <c:v>64.955000000000013</c:v>
                </c:pt>
                <c:pt idx="198">
                  <c:v>64.836999999999989</c:v>
                </c:pt>
                <c:pt idx="199">
                  <c:v>65.094999999999999</c:v>
                </c:pt>
                <c:pt idx="200">
                  <c:v>64.85499999999999</c:v>
                </c:pt>
                <c:pt idx="201">
                  <c:v>64.59899999999999</c:v>
                </c:pt>
                <c:pt idx="202">
                  <c:v>64.975999999999999</c:v>
                </c:pt>
                <c:pt idx="203">
                  <c:v>64.920999999999992</c:v>
                </c:pt>
                <c:pt idx="204">
                  <c:v>64.837999999999994</c:v>
                </c:pt>
                <c:pt idx="205">
                  <c:v>64.814999999999998</c:v>
                </c:pt>
                <c:pt idx="206">
                  <c:v>64.855999999999995</c:v>
                </c:pt>
                <c:pt idx="207">
                  <c:v>64.681999999999988</c:v>
                </c:pt>
                <c:pt idx="208">
                  <c:v>64.820999999999998</c:v>
                </c:pt>
                <c:pt idx="209">
                  <c:v>64.72</c:v>
                </c:pt>
                <c:pt idx="210">
                  <c:v>64.783999999999992</c:v>
                </c:pt>
                <c:pt idx="211">
                  <c:v>64.588999999999999</c:v>
                </c:pt>
                <c:pt idx="212">
                  <c:v>64.789999999999992</c:v>
                </c:pt>
                <c:pt idx="213">
                  <c:v>64.658999999999992</c:v>
                </c:pt>
                <c:pt idx="214">
                  <c:v>64.796999999999997</c:v>
                </c:pt>
                <c:pt idx="215">
                  <c:v>64.663000000000011</c:v>
                </c:pt>
                <c:pt idx="216">
                  <c:v>64.698000000000008</c:v>
                </c:pt>
                <c:pt idx="217">
                  <c:v>64.408000000000015</c:v>
                </c:pt>
                <c:pt idx="218">
                  <c:v>64.771999999999991</c:v>
                </c:pt>
                <c:pt idx="219">
                  <c:v>64.832999999999998</c:v>
                </c:pt>
                <c:pt idx="220">
                  <c:v>64.581999999999994</c:v>
                </c:pt>
                <c:pt idx="221">
                  <c:v>64.700999999999993</c:v>
                </c:pt>
                <c:pt idx="222">
                  <c:v>64.663999999999987</c:v>
                </c:pt>
                <c:pt idx="223">
                  <c:v>64.574000000000012</c:v>
                </c:pt>
                <c:pt idx="224">
                  <c:v>64.540999999999997</c:v>
                </c:pt>
                <c:pt idx="225">
                  <c:v>64.378000000000014</c:v>
                </c:pt>
                <c:pt idx="226">
                  <c:v>64.598000000000013</c:v>
                </c:pt>
                <c:pt idx="227">
                  <c:v>64.698000000000008</c:v>
                </c:pt>
                <c:pt idx="228">
                  <c:v>64.506</c:v>
                </c:pt>
                <c:pt idx="229">
                  <c:v>64.596000000000004</c:v>
                </c:pt>
                <c:pt idx="230">
                  <c:v>64.64500000000001</c:v>
                </c:pt>
                <c:pt idx="231">
                  <c:v>64.426999999999992</c:v>
                </c:pt>
                <c:pt idx="232">
                  <c:v>64.572000000000003</c:v>
                </c:pt>
                <c:pt idx="233">
                  <c:v>64.490000000000009</c:v>
                </c:pt>
                <c:pt idx="234">
                  <c:v>64.437999999999988</c:v>
                </c:pt>
                <c:pt idx="235">
                  <c:v>64.34899999999999</c:v>
                </c:pt>
                <c:pt idx="236">
                  <c:v>64.391999999999996</c:v>
                </c:pt>
                <c:pt idx="237">
                  <c:v>64.460000000000008</c:v>
                </c:pt>
                <c:pt idx="238">
                  <c:v>64.497000000000014</c:v>
                </c:pt>
                <c:pt idx="239">
                  <c:v>64.396999999999991</c:v>
                </c:pt>
                <c:pt idx="240">
                  <c:v>64.412000000000006</c:v>
                </c:pt>
                <c:pt idx="241">
                  <c:v>64.538000000000011</c:v>
                </c:pt>
                <c:pt idx="242">
                  <c:v>64.427999999999997</c:v>
                </c:pt>
                <c:pt idx="243">
                  <c:v>64.472000000000008</c:v>
                </c:pt>
                <c:pt idx="244">
                  <c:v>64.443999999999988</c:v>
                </c:pt>
                <c:pt idx="245">
                  <c:v>64.251000000000005</c:v>
                </c:pt>
                <c:pt idx="246">
                  <c:v>64.316000000000003</c:v>
                </c:pt>
                <c:pt idx="247">
                  <c:v>64.288999999999987</c:v>
                </c:pt>
                <c:pt idx="248">
                  <c:v>64.179000000000002</c:v>
                </c:pt>
                <c:pt idx="249">
                  <c:v>64.212999999999994</c:v>
                </c:pt>
                <c:pt idx="250">
                  <c:v>64.391999999999996</c:v>
                </c:pt>
                <c:pt idx="251">
                  <c:v>64.390000000000015</c:v>
                </c:pt>
                <c:pt idx="252">
                  <c:v>64.39500000000001</c:v>
                </c:pt>
                <c:pt idx="253">
                  <c:v>64.294000000000011</c:v>
                </c:pt>
                <c:pt idx="254">
                  <c:v>64.057999999999993</c:v>
                </c:pt>
                <c:pt idx="255">
                  <c:v>64.328000000000003</c:v>
                </c:pt>
                <c:pt idx="256">
                  <c:v>64.277999999999992</c:v>
                </c:pt>
                <c:pt idx="257">
                  <c:v>64.240000000000009</c:v>
                </c:pt>
                <c:pt idx="258">
                  <c:v>64.400000000000006</c:v>
                </c:pt>
                <c:pt idx="259">
                  <c:v>64.216000000000008</c:v>
                </c:pt>
                <c:pt idx="260">
                  <c:v>64.427999999999997</c:v>
                </c:pt>
                <c:pt idx="261">
                  <c:v>64.369</c:v>
                </c:pt>
                <c:pt idx="262">
                  <c:v>64.213999999999999</c:v>
                </c:pt>
                <c:pt idx="263">
                  <c:v>64.356999999999999</c:v>
                </c:pt>
                <c:pt idx="264">
                  <c:v>64.323000000000008</c:v>
                </c:pt>
                <c:pt idx="265">
                  <c:v>64.365000000000009</c:v>
                </c:pt>
                <c:pt idx="266">
                  <c:v>64.307999999999993</c:v>
                </c:pt>
                <c:pt idx="267">
                  <c:v>64.344999999999999</c:v>
                </c:pt>
                <c:pt idx="268">
                  <c:v>64.260999999999996</c:v>
                </c:pt>
                <c:pt idx="269">
                  <c:v>64.367999999999995</c:v>
                </c:pt>
                <c:pt idx="270">
                  <c:v>64.27000000000001</c:v>
                </c:pt>
                <c:pt idx="271">
                  <c:v>64.185000000000002</c:v>
                </c:pt>
                <c:pt idx="272">
                  <c:v>64.283999999999992</c:v>
                </c:pt>
                <c:pt idx="273">
                  <c:v>64.146999999999991</c:v>
                </c:pt>
                <c:pt idx="274">
                  <c:v>64.296999999999997</c:v>
                </c:pt>
                <c:pt idx="275">
                  <c:v>64.282000000000011</c:v>
                </c:pt>
                <c:pt idx="276">
                  <c:v>64.197000000000003</c:v>
                </c:pt>
                <c:pt idx="277">
                  <c:v>64.573000000000008</c:v>
                </c:pt>
                <c:pt idx="278">
                  <c:v>64.367999999999995</c:v>
                </c:pt>
                <c:pt idx="279">
                  <c:v>64.13300000000001</c:v>
                </c:pt>
                <c:pt idx="280">
                  <c:v>64.288000000000011</c:v>
                </c:pt>
                <c:pt idx="281">
                  <c:v>64.171999999999997</c:v>
                </c:pt>
                <c:pt idx="282">
                  <c:v>64.087999999999994</c:v>
                </c:pt>
                <c:pt idx="283">
                  <c:v>64.039999999999992</c:v>
                </c:pt>
                <c:pt idx="284">
                  <c:v>64.168000000000006</c:v>
                </c:pt>
                <c:pt idx="285">
                  <c:v>63.988999999999997</c:v>
                </c:pt>
                <c:pt idx="286">
                  <c:v>64.364000000000004</c:v>
                </c:pt>
                <c:pt idx="287">
                  <c:v>64.158999999999992</c:v>
                </c:pt>
                <c:pt idx="288">
                  <c:v>64.036000000000001</c:v>
                </c:pt>
                <c:pt idx="289">
                  <c:v>64.164999999999992</c:v>
                </c:pt>
                <c:pt idx="290">
                  <c:v>64.257000000000005</c:v>
                </c:pt>
                <c:pt idx="291">
                  <c:v>64.158000000000015</c:v>
                </c:pt>
                <c:pt idx="292">
                  <c:v>64.38900000000001</c:v>
                </c:pt>
                <c:pt idx="293">
                  <c:v>64.15100000000001</c:v>
                </c:pt>
                <c:pt idx="294">
                  <c:v>64.056999999999988</c:v>
                </c:pt>
                <c:pt idx="295">
                  <c:v>64.314999999999998</c:v>
                </c:pt>
                <c:pt idx="296">
                  <c:v>64.318000000000012</c:v>
                </c:pt>
                <c:pt idx="297">
                  <c:v>64.168000000000006</c:v>
                </c:pt>
                <c:pt idx="298">
                  <c:v>64.271000000000015</c:v>
                </c:pt>
                <c:pt idx="299">
                  <c:v>64.294000000000011</c:v>
                </c:pt>
                <c:pt idx="300">
                  <c:v>64.205999999999989</c:v>
                </c:pt>
                <c:pt idx="301">
                  <c:v>64.205000000000013</c:v>
                </c:pt>
                <c:pt idx="302">
                  <c:v>64.074999999999989</c:v>
                </c:pt>
                <c:pt idx="303">
                  <c:v>64.144000000000005</c:v>
                </c:pt>
                <c:pt idx="304">
                  <c:v>63.931999999999995</c:v>
                </c:pt>
                <c:pt idx="305">
                  <c:v>64.070999999999998</c:v>
                </c:pt>
                <c:pt idx="306">
                  <c:v>63.961000000000006</c:v>
                </c:pt>
                <c:pt idx="307">
                  <c:v>63.96</c:v>
                </c:pt>
                <c:pt idx="308">
                  <c:v>63.821000000000005</c:v>
                </c:pt>
                <c:pt idx="309">
                  <c:v>63.889000000000003</c:v>
                </c:pt>
                <c:pt idx="310">
                  <c:v>64.040999999999997</c:v>
                </c:pt>
                <c:pt idx="311">
                  <c:v>64.021999999999991</c:v>
                </c:pt>
                <c:pt idx="312">
                  <c:v>63.892000000000003</c:v>
                </c:pt>
                <c:pt idx="313">
                  <c:v>63.949000000000005</c:v>
                </c:pt>
                <c:pt idx="314">
                  <c:v>63.794000000000004</c:v>
                </c:pt>
                <c:pt idx="315">
                  <c:v>64.01400000000001</c:v>
                </c:pt>
                <c:pt idx="316">
                  <c:v>63.966000000000001</c:v>
                </c:pt>
                <c:pt idx="317">
                  <c:v>64.099999999999994</c:v>
                </c:pt>
                <c:pt idx="318">
                  <c:v>63.803000000000004</c:v>
                </c:pt>
                <c:pt idx="319">
                  <c:v>63.848999999999997</c:v>
                </c:pt>
                <c:pt idx="320">
                  <c:v>63.803000000000004</c:v>
                </c:pt>
                <c:pt idx="321">
                  <c:v>63.957000000000001</c:v>
                </c:pt>
                <c:pt idx="322">
                  <c:v>63.976999999999997</c:v>
                </c:pt>
                <c:pt idx="323">
                  <c:v>63.904000000000003</c:v>
                </c:pt>
                <c:pt idx="324">
                  <c:v>63.901000000000003</c:v>
                </c:pt>
                <c:pt idx="325">
                  <c:v>63.866000000000007</c:v>
                </c:pt>
                <c:pt idx="326">
                  <c:v>63.975000000000001</c:v>
                </c:pt>
                <c:pt idx="327">
                  <c:v>63.701000000000001</c:v>
                </c:pt>
                <c:pt idx="328">
                  <c:v>63.577000000000005</c:v>
                </c:pt>
                <c:pt idx="329">
                  <c:v>63.624000000000002</c:v>
                </c:pt>
                <c:pt idx="330">
                  <c:v>63.890000000000008</c:v>
                </c:pt>
                <c:pt idx="331">
                  <c:v>63.939</c:v>
                </c:pt>
                <c:pt idx="332">
                  <c:v>63.854999999999997</c:v>
                </c:pt>
                <c:pt idx="333">
                  <c:v>63.851000000000006</c:v>
                </c:pt>
                <c:pt idx="334">
                  <c:v>63.717000000000006</c:v>
                </c:pt>
                <c:pt idx="335">
                  <c:v>63.591000000000001</c:v>
                </c:pt>
                <c:pt idx="336">
                  <c:v>63.803999999999995</c:v>
                </c:pt>
                <c:pt idx="337">
                  <c:v>63.862000000000002</c:v>
                </c:pt>
                <c:pt idx="338">
                  <c:v>63.661000000000008</c:v>
                </c:pt>
                <c:pt idx="339">
                  <c:v>63.884000000000007</c:v>
                </c:pt>
                <c:pt idx="340">
                  <c:v>63.890000000000008</c:v>
                </c:pt>
                <c:pt idx="341">
                  <c:v>63.869000000000007</c:v>
                </c:pt>
                <c:pt idx="342">
                  <c:v>63.803999999999995</c:v>
                </c:pt>
                <c:pt idx="343">
                  <c:v>63.844000000000001</c:v>
                </c:pt>
                <c:pt idx="344">
                  <c:v>63.788999999999994</c:v>
                </c:pt>
                <c:pt idx="345">
                  <c:v>63.824999999999996</c:v>
                </c:pt>
                <c:pt idx="346">
                  <c:v>63.927</c:v>
                </c:pt>
                <c:pt idx="347">
                  <c:v>63.845999999999997</c:v>
                </c:pt>
                <c:pt idx="348">
                  <c:v>63.847000000000001</c:v>
                </c:pt>
                <c:pt idx="349">
                  <c:v>63.890000000000008</c:v>
                </c:pt>
                <c:pt idx="350">
                  <c:v>63.815999999999995</c:v>
                </c:pt>
                <c:pt idx="351">
                  <c:v>63.896999999999998</c:v>
                </c:pt>
                <c:pt idx="352">
                  <c:v>64.12</c:v>
                </c:pt>
                <c:pt idx="353">
                  <c:v>63.824999999999996</c:v>
                </c:pt>
                <c:pt idx="354">
                  <c:v>63.833000000000006</c:v>
                </c:pt>
                <c:pt idx="355">
                  <c:v>63.684000000000005</c:v>
                </c:pt>
                <c:pt idx="356">
                  <c:v>63.871999999999993</c:v>
                </c:pt>
                <c:pt idx="357">
                  <c:v>63.755000000000003</c:v>
                </c:pt>
                <c:pt idx="358">
                  <c:v>63.951000000000001</c:v>
                </c:pt>
                <c:pt idx="359">
                  <c:v>63.782000000000004</c:v>
                </c:pt>
                <c:pt idx="360">
                  <c:v>63.841999999999992</c:v>
                </c:pt>
                <c:pt idx="361">
                  <c:v>63.797000000000004</c:v>
                </c:pt>
                <c:pt idx="362">
                  <c:v>63.806999999999995</c:v>
                </c:pt>
                <c:pt idx="363">
                  <c:v>63.889999999999993</c:v>
                </c:pt>
                <c:pt idx="364">
                  <c:v>63.747999999999998</c:v>
                </c:pt>
                <c:pt idx="365">
                  <c:v>63.687000000000005</c:v>
                </c:pt>
                <c:pt idx="366">
                  <c:v>63.73</c:v>
                </c:pt>
                <c:pt idx="367">
                  <c:v>63.833000000000006</c:v>
                </c:pt>
                <c:pt idx="368">
                  <c:v>63.859999999999992</c:v>
                </c:pt>
                <c:pt idx="369">
                  <c:v>63.731999999999992</c:v>
                </c:pt>
                <c:pt idx="370">
                  <c:v>63.856999999999992</c:v>
                </c:pt>
                <c:pt idx="371">
                  <c:v>63.696000000000005</c:v>
                </c:pt>
                <c:pt idx="372">
                  <c:v>63.725000000000001</c:v>
                </c:pt>
                <c:pt idx="373">
                  <c:v>63.639999999999993</c:v>
                </c:pt>
                <c:pt idx="374">
                  <c:v>63.776999999999994</c:v>
                </c:pt>
                <c:pt idx="375">
                  <c:v>63.792999999999999</c:v>
                </c:pt>
                <c:pt idx="376">
                  <c:v>63.743999999999993</c:v>
                </c:pt>
                <c:pt idx="377">
                  <c:v>63.755999999999993</c:v>
                </c:pt>
                <c:pt idx="378">
                  <c:v>63.704000000000001</c:v>
                </c:pt>
                <c:pt idx="379">
                  <c:v>63.62</c:v>
                </c:pt>
                <c:pt idx="380">
                  <c:v>63.568999999999996</c:v>
                </c:pt>
                <c:pt idx="381">
                  <c:v>63.601999999999997</c:v>
                </c:pt>
                <c:pt idx="382">
                  <c:v>63.62</c:v>
                </c:pt>
                <c:pt idx="383">
                  <c:v>63.502000000000002</c:v>
                </c:pt>
                <c:pt idx="384">
                  <c:v>63.532000000000004</c:v>
                </c:pt>
                <c:pt idx="385">
                  <c:v>63.63</c:v>
                </c:pt>
                <c:pt idx="386">
                  <c:v>63.538999999999994</c:v>
                </c:pt>
                <c:pt idx="387">
                  <c:v>63.512999999999998</c:v>
                </c:pt>
                <c:pt idx="388">
                  <c:v>63.601999999999997</c:v>
                </c:pt>
                <c:pt idx="389">
                  <c:v>63.512999999999998</c:v>
                </c:pt>
                <c:pt idx="390">
                  <c:v>63.577000000000005</c:v>
                </c:pt>
                <c:pt idx="391">
                  <c:v>63.815000000000005</c:v>
                </c:pt>
                <c:pt idx="392">
                  <c:v>63.544999999999995</c:v>
                </c:pt>
                <c:pt idx="393">
                  <c:v>63.485999999999997</c:v>
                </c:pt>
                <c:pt idx="394">
                  <c:v>63.670999999999999</c:v>
                </c:pt>
                <c:pt idx="395">
                  <c:v>63.747999999999998</c:v>
                </c:pt>
                <c:pt idx="396">
                  <c:v>63.356000000000002</c:v>
                </c:pt>
                <c:pt idx="397">
                  <c:v>63.476999999999997</c:v>
                </c:pt>
                <c:pt idx="398">
                  <c:v>63.395000000000003</c:v>
                </c:pt>
                <c:pt idx="399">
                  <c:v>63.383000000000003</c:v>
                </c:pt>
                <c:pt idx="400">
                  <c:v>63.362999999999992</c:v>
                </c:pt>
                <c:pt idx="401">
                  <c:v>63.393999999999998</c:v>
                </c:pt>
                <c:pt idx="402">
                  <c:v>63.362000000000002</c:v>
                </c:pt>
                <c:pt idx="403">
                  <c:v>63.613999999999997</c:v>
                </c:pt>
                <c:pt idx="404">
                  <c:v>63.514000000000003</c:v>
                </c:pt>
                <c:pt idx="405">
                  <c:v>63.521999999999998</c:v>
                </c:pt>
                <c:pt idx="406">
                  <c:v>63.544999999999995</c:v>
                </c:pt>
                <c:pt idx="407">
                  <c:v>63.461000000000006</c:v>
                </c:pt>
                <c:pt idx="408">
                  <c:v>63.261000000000003</c:v>
                </c:pt>
                <c:pt idx="409">
                  <c:v>63.300999999999995</c:v>
                </c:pt>
                <c:pt idx="410">
                  <c:v>63.205000000000005</c:v>
                </c:pt>
                <c:pt idx="411">
                  <c:v>63.410000000000004</c:v>
                </c:pt>
                <c:pt idx="412">
                  <c:v>63.279999999999994</c:v>
                </c:pt>
                <c:pt idx="413">
                  <c:v>63.451000000000001</c:v>
                </c:pt>
                <c:pt idx="414">
                  <c:v>63.115999999999993</c:v>
                </c:pt>
                <c:pt idx="415">
                  <c:v>63.262999999999998</c:v>
                </c:pt>
                <c:pt idx="416">
                  <c:v>63.419999999999995</c:v>
                </c:pt>
                <c:pt idx="417">
                  <c:v>63.416000000000004</c:v>
                </c:pt>
                <c:pt idx="418">
                  <c:v>63.091999999999992</c:v>
                </c:pt>
                <c:pt idx="419">
                  <c:v>63.190000000000005</c:v>
                </c:pt>
                <c:pt idx="420">
                  <c:v>63.273999999999994</c:v>
                </c:pt>
                <c:pt idx="421">
                  <c:v>63.410000000000004</c:v>
                </c:pt>
                <c:pt idx="422">
                  <c:v>63.348999999999997</c:v>
                </c:pt>
                <c:pt idx="423">
                  <c:v>63.235999999999997</c:v>
                </c:pt>
                <c:pt idx="424">
                  <c:v>63.362999999999992</c:v>
                </c:pt>
                <c:pt idx="425">
                  <c:v>63.261999999999993</c:v>
                </c:pt>
                <c:pt idx="426">
                  <c:v>63.211999999999996</c:v>
                </c:pt>
                <c:pt idx="427">
                  <c:v>63.342999999999996</c:v>
                </c:pt>
                <c:pt idx="428">
                  <c:v>63.407999999999994</c:v>
                </c:pt>
                <c:pt idx="429">
                  <c:v>63.315000000000005</c:v>
                </c:pt>
                <c:pt idx="430">
                  <c:v>63.202000000000005</c:v>
                </c:pt>
                <c:pt idx="431">
                  <c:v>63.154999999999994</c:v>
                </c:pt>
                <c:pt idx="432">
                  <c:v>63.146999999999998</c:v>
                </c:pt>
                <c:pt idx="433">
                  <c:v>63.205999999999996</c:v>
                </c:pt>
                <c:pt idx="434">
                  <c:v>63.021999999999998</c:v>
                </c:pt>
                <c:pt idx="435">
                  <c:v>63.036999999999999</c:v>
                </c:pt>
                <c:pt idx="436">
                  <c:v>63.080999999999996</c:v>
                </c:pt>
                <c:pt idx="437">
                  <c:v>62.937000000000005</c:v>
                </c:pt>
                <c:pt idx="438">
                  <c:v>63.116999999999997</c:v>
                </c:pt>
                <c:pt idx="439">
                  <c:v>62.994999999999997</c:v>
                </c:pt>
                <c:pt idx="440">
                  <c:v>62.967999999999996</c:v>
                </c:pt>
                <c:pt idx="441">
                  <c:v>63.347999999999992</c:v>
                </c:pt>
                <c:pt idx="442">
                  <c:v>63.079000000000001</c:v>
                </c:pt>
                <c:pt idx="443">
                  <c:v>63.145999999999994</c:v>
                </c:pt>
                <c:pt idx="444">
                  <c:v>63.02</c:v>
                </c:pt>
                <c:pt idx="445">
                  <c:v>63.055</c:v>
                </c:pt>
                <c:pt idx="446">
                  <c:v>62.987999999999992</c:v>
                </c:pt>
                <c:pt idx="447">
                  <c:v>63.121000000000002</c:v>
                </c:pt>
                <c:pt idx="448">
                  <c:v>63.062999999999995</c:v>
                </c:pt>
                <c:pt idx="449">
                  <c:v>63.068999999999996</c:v>
                </c:pt>
                <c:pt idx="450">
                  <c:v>63.273999999999994</c:v>
                </c:pt>
                <c:pt idx="451">
                  <c:v>63.121999999999993</c:v>
                </c:pt>
                <c:pt idx="452">
                  <c:v>63.1</c:v>
                </c:pt>
                <c:pt idx="453">
                  <c:v>63.219000000000001</c:v>
                </c:pt>
                <c:pt idx="454">
                  <c:v>63.172999999999995</c:v>
                </c:pt>
                <c:pt idx="455">
                  <c:v>63.000999999999998</c:v>
                </c:pt>
                <c:pt idx="456">
                  <c:v>63.240999999999993</c:v>
                </c:pt>
                <c:pt idx="457">
                  <c:v>62.963000000000001</c:v>
                </c:pt>
                <c:pt idx="458">
                  <c:v>63.092999999999996</c:v>
                </c:pt>
                <c:pt idx="459">
                  <c:v>63.091000000000001</c:v>
                </c:pt>
                <c:pt idx="460">
                  <c:v>63.094000000000001</c:v>
                </c:pt>
                <c:pt idx="461">
                  <c:v>63.172999999999995</c:v>
                </c:pt>
                <c:pt idx="462">
                  <c:v>62.969999999999992</c:v>
                </c:pt>
                <c:pt idx="463">
                  <c:v>62.832000000000001</c:v>
                </c:pt>
                <c:pt idx="464">
                  <c:v>62.990999999999993</c:v>
                </c:pt>
                <c:pt idx="465">
                  <c:v>62.937000000000005</c:v>
                </c:pt>
                <c:pt idx="466">
                  <c:v>63.000999999999998</c:v>
                </c:pt>
                <c:pt idx="467">
                  <c:v>62.957000000000001</c:v>
                </c:pt>
                <c:pt idx="468">
                  <c:v>62.933</c:v>
                </c:pt>
                <c:pt idx="469">
                  <c:v>62.934999999999995</c:v>
                </c:pt>
                <c:pt idx="470">
                  <c:v>62.731999999999992</c:v>
                </c:pt>
                <c:pt idx="471">
                  <c:v>62.937999999999995</c:v>
                </c:pt>
                <c:pt idx="472">
                  <c:v>62.881999999999998</c:v>
                </c:pt>
                <c:pt idx="473">
                  <c:v>63.309000000000005</c:v>
                </c:pt>
                <c:pt idx="474">
                  <c:v>63.092999999999996</c:v>
                </c:pt>
                <c:pt idx="475">
                  <c:v>63.094999999999992</c:v>
                </c:pt>
                <c:pt idx="476">
                  <c:v>63.074000000000005</c:v>
                </c:pt>
                <c:pt idx="477">
                  <c:v>63.173999999999999</c:v>
                </c:pt>
                <c:pt idx="478">
                  <c:v>63.103999999999992</c:v>
                </c:pt>
                <c:pt idx="479">
                  <c:v>62.988999999999997</c:v>
                </c:pt>
                <c:pt idx="480">
                  <c:v>62.955000000000005</c:v>
                </c:pt>
                <c:pt idx="481">
                  <c:v>63.169000000000004</c:v>
                </c:pt>
                <c:pt idx="482">
                  <c:v>63.157999999999994</c:v>
                </c:pt>
                <c:pt idx="483">
                  <c:v>63.204000000000001</c:v>
                </c:pt>
                <c:pt idx="484">
                  <c:v>62.973999999999997</c:v>
                </c:pt>
                <c:pt idx="485">
                  <c:v>62.904999999999994</c:v>
                </c:pt>
                <c:pt idx="486">
                  <c:v>63.142999999999994</c:v>
                </c:pt>
                <c:pt idx="487">
                  <c:v>63.035999999999994</c:v>
                </c:pt>
                <c:pt idx="488">
                  <c:v>63.177</c:v>
                </c:pt>
                <c:pt idx="489">
                  <c:v>63.088999999999992</c:v>
                </c:pt>
                <c:pt idx="490">
                  <c:v>63.121999999999993</c:v>
                </c:pt>
                <c:pt idx="491">
                  <c:v>63.127000000000002</c:v>
                </c:pt>
                <c:pt idx="492">
                  <c:v>63.136000000000003</c:v>
                </c:pt>
                <c:pt idx="493">
                  <c:v>62.963000000000001</c:v>
                </c:pt>
                <c:pt idx="494">
                  <c:v>63.118999999999993</c:v>
                </c:pt>
                <c:pt idx="495">
                  <c:v>62.835000000000001</c:v>
                </c:pt>
                <c:pt idx="496">
                  <c:v>62.854999999999997</c:v>
                </c:pt>
                <c:pt idx="497">
                  <c:v>62.978000000000002</c:v>
                </c:pt>
                <c:pt idx="498">
                  <c:v>63.050999999999995</c:v>
                </c:pt>
                <c:pt idx="499">
                  <c:v>62.928000000000004</c:v>
                </c:pt>
                <c:pt idx="500">
                  <c:v>62.904000000000003</c:v>
                </c:pt>
                <c:pt idx="501">
                  <c:v>62.910999999999994</c:v>
                </c:pt>
                <c:pt idx="502">
                  <c:v>62.916999999999994</c:v>
                </c:pt>
                <c:pt idx="503">
                  <c:v>63.023000000000003</c:v>
                </c:pt>
                <c:pt idx="504">
                  <c:v>62.984000000000002</c:v>
                </c:pt>
                <c:pt idx="505">
                  <c:v>62.937000000000005</c:v>
                </c:pt>
                <c:pt idx="506">
                  <c:v>62.794999999999995</c:v>
                </c:pt>
                <c:pt idx="507">
                  <c:v>63.006999999999998</c:v>
                </c:pt>
                <c:pt idx="508">
                  <c:v>62.833000000000006</c:v>
                </c:pt>
                <c:pt idx="509">
                  <c:v>62.877999999999993</c:v>
                </c:pt>
                <c:pt idx="510">
                  <c:v>62.809000000000005</c:v>
                </c:pt>
                <c:pt idx="511">
                  <c:v>62.999000000000002</c:v>
                </c:pt>
                <c:pt idx="512">
                  <c:v>62.690000000000005</c:v>
                </c:pt>
                <c:pt idx="513">
                  <c:v>62.851999999999997</c:v>
                </c:pt>
                <c:pt idx="514">
                  <c:v>62.923999999999999</c:v>
                </c:pt>
                <c:pt idx="515">
                  <c:v>62.800999999999995</c:v>
                </c:pt>
                <c:pt idx="516">
                  <c:v>62.645999999999994</c:v>
                </c:pt>
                <c:pt idx="517">
                  <c:v>62.762999999999998</c:v>
                </c:pt>
                <c:pt idx="518">
                  <c:v>62.865000000000002</c:v>
                </c:pt>
                <c:pt idx="519">
                  <c:v>63.085000000000001</c:v>
                </c:pt>
                <c:pt idx="520">
                  <c:v>62.645000000000003</c:v>
                </c:pt>
                <c:pt idx="521">
                  <c:v>62.752999999999993</c:v>
                </c:pt>
                <c:pt idx="522">
                  <c:v>62.818000000000005</c:v>
                </c:pt>
                <c:pt idx="523">
                  <c:v>62.755999999999993</c:v>
                </c:pt>
                <c:pt idx="524">
                  <c:v>62.886000000000003</c:v>
                </c:pt>
                <c:pt idx="525">
                  <c:v>62.711999999999996</c:v>
                </c:pt>
                <c:pt idx="526">
                  <c:v>62.914999999999999</c:v>
                </c:pt>
                <c:pt idx="527">
                  <c:v>62.77</c:v>
                </c:pt>
                <c:pt idx="528">
                  <c:v>62.857999999999997</c:v>
                </c:pt>
                <c:pt idx="529">
                  <c:v>62.76</c:v>
                </c:pt>
                <c:pt idx="530">
                  <c:v>62.818000000000005</c:v>
                </c:pt>
                <c:pt idx="531">
                  <c:v>62.582000000000001</c:v>
                </c:pt>
                <c:pt idx="532">
                  <c:v>62.720999999999997</c:v>
                </c:pt>
                <c:pt idx="533">
                  <c:v>62.753999999999998</c:v>
                </c:pt>
                <c:pt idx="534">
                  <c:v>62.684000000000005</c:v>
                </c:pt>
                <c:pt idx="535">
                  <c:v>62.579000000000001</c:v>
                </c:pt>
                <c:pt idx="536">
                  <c:v>62.809000000000005</c:v>
                </c:pt>
                <c:pt idx="537">
                  <c:v>62.737000000000002</c:v>
                </c:pt>
                <c:pt idx="538">
                  <c:v>62.645999999999994</c:v>
                </c:pt>
                <c:pt idx="539">
                  <c:v>62.780999999999999</c:v>
                </c:pt>
                <c:pt idx="540">
                  <c:v>62.440000000000005</c:v>
                </c:pt>
                <c:pt idx="541">
                  <c:v>62.767000000000003</c:v>
                </c:pt>
                <c:pt idx="542">
                  <c:v>62.681000000000004</c:v>
                </c:pt>
                <c:pt idx="543">
                  <c:v>62.606999999999992</c:v>
                </c:pt>
                <c:pt idx="544">
                  <c:v>62.666999999999994</c:v>
                </c:pt>
                <c:pt idx="545">
                  <c:v>62.636000000000003</c:v>
                </c:pt>
                <c:pt idx="546">
                  <c:v>62.666999999999994</c:v>
                </c:pt>
                <c:pt idx="547">
                  <c:v>62.859000000000002</c:v>
                </c:pt>
                <c:pt idx="548">
                  <c:v>62.600999999999992</c:v>
                </c:pt>
                <c:pt idx="549">
                  <c:v>62.630999999999993</c:v>
                </c:pt>
                <c:pt idx="550">
                  <c:v>62.672000000000004</c:v>
                </c:pt>
                <c:pt idx="551">
                  <c:v>62.351999999999997</c:v>
                </c:pt>
                <c:pt idx="552">
                  <c:v>62.493000000000002</c:v>
                </c:pt>
                <c:pt idx="553">
                  <c:v>62.616999999999997</c:v>
                </c:pt>
                <c:pt idx="554">
                  <c:v>62.637999999999998</c:v>
                </c:pt>
                <c:pt idx="555">
                  <c:v>62.586000000000006</c:v>
                </c:pt>
                <c:pt idx="556">
                  <c:v>62.494999999999997</c:v>
                </c:pt>
                <c:pt idx="557">
                  <c:v>62.621999999999993</c:v>
                </c:pt>
                <c:pt idx="558">
                  <c:v>62.386999999999993</c:v>
                </c:pt>
                <c:pt idx="559">
                  <c:v>62.681999999999995</c:v>
                </c:pt>
                <c:pt idx="560">
                  <c:v>62.588000000000001</c:v>
                </c:pt>
                <c:pt idx="561">
                  <c:v>62.770999999999994</c:v>
                </c:pt>
                <c:pt idx="562">
                  <c:v>62.536999999999999</c:v>
                </c:pt>
                <c:pt idx="563">
                  <c:v>62.666999999999994</c:v>
                </c:pt>
                <c:pt idx="564">
                  <c:v>62.475000000000001</c:v>
                </c:pt>
                <c:pt idx="565">
                  <c:v>62.684999999999995</c:v>
                </c:pt>
                <c:pt idx="566">
                  <c:v>62.530999999999999</c:v>
                </c:pt>
                <c:pt idx="567">
                  <c:v>62.437000000000005</c:v>
                </c:pt>
                <c:pt idx="568">
                  <c:v>62.484000000000002</c:v>
                </c:pt>
                <c:pt idx="569">
                  <c:v>62.419999999999995</c:v>
                </c:pt>
                <c:pt idx="570">
                  <c:v>62.545999999999999</c:v>
                </c:pt>
                <c:pt idx="571">
                  <c:v>62.454000000000001</c:v>
                </c:pt>
                <c:pt idx="572">
                  <c:v>62.195</c:v>
                </c:pt>
                <c:pt idx="573">
                  <c:v>62.493000000000002</c:v>
                </c:pt>
                <c:pt idx="574">
                  <c:v>62.675999999999995</c:v>
                </c:pt>
                <c:pt idx="575">
                  <c:v>62.341000000000001</c:v>
                </c:pt>
                <c:pt idx="576">
                  <c:v>62.431999999999995</c:v>
                </c:pt>
                <c:pt idx="577">
                  <c:v>62.18</c:v>
                </c:pt>
                <c:pt idx="578">
                  <c:v>62.567</c:v>
                </c:pt>
                <c:pt idx="579">
                  <c:v>62.583000000000006</c:v>
                </c:pt>
                <c:pt idx="580">
                  <c:v>62.327000000000005</c:v>
                </c:pt>
                <c:pt idx="581">
                  <c:v>62.261999999999993</c:v>
                </c:pt>
                <c:pt idx="582">
                  <c:v>62.411999999999999</c:v>
                </c:pt>
                <c:pt idx="583">
                  <c:v>62.294999999999995</c:v>
                </c:pt>
                <c:pt idx="584">
                  <c:v>62.371000000000002</c:v>
                </c:pt>
                <c:pt idx="585">
                  <c:v>62.411999999999999</c:v>
                </c:pt>
                <c:pt idx="586">
                  <c:v>62.311</c:v>
                </c:pt>
                <c:pt idx="587">
                  <c:v>62.422000000000004</c:v>
                </c:pt>
                <c:pt idx="588">
                  <c:v>62.309000000000005</c:v>
                </c:pt>
                <c:pt idx="589">
                  <c:v>62.288999999999994</c:v>
                </c:pt>
                <c:pt idx="590">
                  <c:v>62.398000000000003</c:v>
                </c:pt>
                <c:pt idx="591">
                  <c:v>62.392999999999994</c:v>
                </c:pt>
                <c:pt idx="592">
                  <c:v>62.339999999999996</c:v>
                </c:pt>
                <c:pt idx="593">
                  <c:v>62.454000000000001</c:v>
                </c:pt>
                <c:pt idx="594">
                  <c:v>62.389999999999993</c:v>
                </c:pt>
                <c:pt idx="595">
                  <c:v>62.056000000000004</c:v>
                </c:pt>
                <c:pt idx="596">
                  <c:v>62.121000000000002</c:v>
                </c:pt>
                <c:pt idx="597">
                  <c:v>62.247999999999998</c:v>
                </c:pt>
                <c:pt idx="598">
                  <c:v>62.207000000000001</c:v>
                </c:pt>
                <c:pt idx="599">
                  <c:v>62.134999999999998</c:v>
                </c:pt>
                <c:pt idx="600">
                  <c:v>62.393999999999998</c:v>
                </c:pt>
                <c:pt idx="601">
                  <c:v>62.163000000000004</c:v>
                </c:pt>
                <c:pt idx="602">
                  <c:v>62.404000000000003</c:v>
                </c:pt>
                <c:pt idx="603">
                  <c:v>62.490999999999993</c:v>
                </c:pt>
                <c:pt idx="604">
                  <c:v>62.163999999999994</c:v>
                </c:pt>
                <c:pt idx="605">
                  <c:v>62.18</c:v>
                </c:pt>
                <c:pt idx="606">
                  <c:v>62.475000000000001</c:v>
                </c:pt>
                <c:pt idx="607">
                  <c:v>62.255000000000003</c:v>
                </c:pt>
                <c:pt idx="608">
                  <c:v>62.095999999999997</c:v>
                </c:pt>
                <c:pt idx="609">
                  <c:v>62.416000000000004</c:v>
                </c:pt>
                <c:pt idx="610">
                  <c:v>62.048999999999999</c:v>
                </c:pt>
                <c:pt idx="611">
                  <c:v>62.228999999999992</c:v>
                </c:pt>
                <c:pt idx="612">
                  <c:v>62.247999999999998</c:v>
                </c:pt>
                <c:pt idx="613">
                  <c:v>62.041000000000004</c:v>
                </c:pt>
                <c:pt idx="614">
                  <c:v>62.341000000000001</c:v>
                </c:pt>
                <c:pt idx="615">
                  <c:v>62.312000000000005</c:v>
                </c:pt>
                <c:pt idx="616">
                  <c:v>62.211000000000006</c:v>
                </c:pt>
                <c:pt idx="617">
                  <c:v>62.21</c:v>
                </c:pt>
                <c:pt idx="618">
                  <c:v>62.103999999999992</c:v>
                </c:pt>
                <c:pt idx="619">
                  <c:v>62.178000000000004</c:v>
                </c:pt>
                <c:pt idx="620">
                  <c:v>62.103000000000002</c:v>
                </c:pt>
                <c:pt idx="621">
                  <c:v>62.017999999999994</c:v>
                </c:pt>
                <c:pt idx="622">
                  <c:v>62.035999999999994</c:v>
                </c:pt>
                <c:pt idx="623">
                  <c:v>62.160000000000004</c:v>
                </c:pt>
                <c:pt idx="624">
                  <c:v>61.862999999999992</c:v>
                </c:pt>
                <c:pt idx="625">
                  <c:v>62.095999999999997</c:v>
                </c:pt>
                <c:pt idx="626">
                  <c:v>62.235999999999997</c:v>
                </c:pt>
                <c:pt idx="627">
                  <c:v>62.118999999999993</c:v>
                </c:pt>
                <c:pt idx="628">
                  <c:v>62.077000000000005</c:v>
                </c:pt>
                <c:pt idx="629">
                  <c:v>61.860999999999997</c:v>
                </c:pt>
                <c:pt idx="630">
                  <c:v>62.107999999999997</c:v>
                </c:pt>
                <c:pt idx="631">
                  <c:v>62.12</c:v>
                </c:pt>
                <c:pt idx="632">
                  <c:v>62.137999999999998</c:v>
                </c:pt>
                <c:pt idx="633">
                  <c:v>61.9</c:v>
                </c:pt>
                <c:pt idx="634">
                  <c:v>62.27</c:v>
                </c:pt>
                <c:pt idx="635">
                  <c:v>62.131999999999998</c:v>
                </c:pt>
                <c:pt idx="636">
                  <c:v>61.996000000000002</c:v>
                </c:pt>
                <c:pt idx="637">
                  <c:v>61.98</c:v>
                </c:pt>
                <c:pt idx="638">
                  <c:v>62.095999999999997</c:v>
                </c:pt>
                <c:pt idx="639">
                  <c:v>61.975000000000001</c:v>
                </c:pt>
                <c:pt idx="640">
                  <c:v>62.152999999999999</c:v>
                </c:pt>
                <c:pt idx="641">
                  <c:v>61.868999999999993</c:v>
                </c:pt>
                <c:pt idx="642">
                  <c:v>62.029999999999994</c:v>
                </c:pt>
                <c:pt idx="643">
                  <c:v>62.041000000000004</c:v>
                </c:pt>
                <c:pt idx="644">
                  <c:v>61.875999999999998</c:v>
                </c:pt>
                <c:pt idx="645">
                  <c:v>61.773000000000003</c:v>
                </c:pt>
                <c:pt idx="646">
                  <c:v>62.008999999999993</c:v>
                </c:pt>
                <c:pt idx="647">
                  <c:v>61.705999999999996</c:v>
                </c:pt>
                <c:pt idx="648">
                  <c:v>61.791999999999994</c:v>
                </c:pt>
                <c:pt idx="649">
                  <c:v>61.830000000000005</c:v>
                </c:pt>
                <c:pt idx="650">
                  <c:v>61.970999999999997</c:v>
                </c:pt>
                <c:pt idx="651">
                  <c:v>62.029000000000003</c:v>
                </c:pt>
                <c:pt idx="652">
                  <c:v>61.871000000000002</c:v>
                </c:pt>
                <c:pt idx="653">
                  <c:v>61.931000000000004</c:v>
                </c:pt>
                <c:pt idx="654">
                  <c:v>61.925000000000004</c:v>
                </c:pt>
                <c:pt idx="655">
                  <c:v>61.636000000000003</c:v>
                </c:pt>
                <c:pt idx="656">
                  <c:v>61.811</c:v>
                </c:pt>
                <c:pt idx="657">
                  <c:v>61.774999999999999</c:v>
                </c:pt>
                <c:pt idx="658">
                  <c:v>61.892999999999994</c:v>
                </c:pt>
                <c:pt idx="659">
                  <c:v>62.000999999999998</c:v>
                </c:pt>
                <c:pt idx="660">
                  <c:v>61.892000000000003</c:v>
                </c:pt>
                <c:pt idx="661">
                  <c:v>61.875999999999998</c:v>
                </c:pt>
                <c:pt idx="662">
                  <c:v>61.889000000000003</c:v>
                </c:pt>
                <c:pt idx="663">
                  <c:v>61.746000000000002</c:v>
                </c:pt>
                <c:pt idx="664">
                  <c:v>61.838000000000001</c:v>
                </c:pt>
                <c:pt idx="665">
                  <c:v>61.847999999999992</c:v>
                </c:pt>
                <c:pt idx="666">
                  <c:v>61.865999999999993</c:v>
                </c:pt>
                <c:pt idx="667">
                  <c:v>61.871999999999993</c:v>
                </c:pt>
                <c:pt idx="668">
                  <c:v>61.722000000000001</c:v>
                </c:pt>
                <c:pt idx="669">
                  <c:v>61.708999999999996</c:v>
                </c:pt>
                <c:pt idx="670">
                  <c:v>61.848999999999997</c:v>
                </c:pt>
                <c:pt idx="671">
                  <c:v>61.683</c:v>
                </c:pt>
                <c:pt idx="672">
                  <c:v>61.761999999999993</c:v>
                </c:pt>
                <c:pt idx="673">
                  <c:v>61.812000000000005</c:v>
                </c:pt>
                <c:pt idx="674">
                  <c:v>61.681999999999995</c:v>
                </c:pt>
                <c:pt idx="675">
                  <c:v>61.738999999999997</c:v>
                </c:pt>
                <c:pt idx="676">
                  <c:v>61.673999999999999</c:v>
                </c:pt>
                <c:pt idx="677">
                  <c:v>61.728000000000002</c:v>
                </c:pt>
                <c:pt idx="678">
                  <c:v>61.65</c:v>
                </c:pt>
                <c:pt idx="679">
                  <c:v>61.824999999999996</c:v>
                </c:pt>
                <c:pt idx="680">
                  <c:v>61.753999999999998</c:v>
                </c:pt>
                <c:pt idx="681">
                  <c:v>61.868000000000002</c:v>
                </c:pt>
                <c:pt idx="682">
                  <c:v>61.640999999999998</c:v>
                </c:pt>
                <c:pt idx="683">
                  <c:v>61.713000000000001</c:v>
                </c:pt>
                <c:pt idx="684">
                  <c:v>61.910999999999994</c:v>
                </c:pt>
                <c:pt idx="685">
                  <c:v>61.717999999999996</c:v>
                </c:pt>
                <c:pt idx="686">
                  <c:v>61.506999999999998</c:v>
                </c:pt>
                <c:pt idx="687">
                  <c:v>61.571000000000005</c:v>
                </c:pt>
                <c:pt idx="688">
                  <c:v>61.481999999999992</c:v>
                </c:pt>
                <c:pt idx="689">
                  <c:v>61.506999999999998</c:v>
                </c:pt>
                <c:pt idx="690">
                  <c:v>61.535999999999994</c:v>
                </c:pt>
                <c:pt idx="691">
                  <c:v>61.344999999999992</c:v>
                </c:pt>
                <c:pt idx="692">
                  <c:v>61.505000000000003</c:v>
                </c:pt>
                <c:pt idx="693">
                  <c:v>61.555</c:v>
                </c:pt>
                <c:pt idx="694">
                  <c:v>61.470999999999997</c:v>
                </c:pt>
                <c:pt idx="695">
                  <c:v>61.517999999999994</c:v>
                </c:pt>
                <c:pt idx="696">
                  <c:v>61.407999999999994</c:v>
                </c:pt>
                <c:pt idx="697">
                  <c:v>61.526999999999994</c:v>
                </c:pt>
                <c:pt idx="698">
                  <c:v>61.553000000000004</c:v>
                </c:pt>
                <c:pt idx="699">
                  <c:v>61.505999999999993</c:v>
                </c:pt>
                <c:pt idx="700">
                  <c:v>61.408999999999999</c:v>
                </c:pt>
                <c:pt idx="701">
                  <c:v>61.329000000000001</c:v>
                </c:pt>
                <c:pt idx="702">
                  <c:v>61.573</c:v>
                </c:pt>
                <c:pt idx="703">
                  <c:v>61.407999999999994</c:v>
                </c:pt>
                <c:pt idx="704">
                  <c:v>61.552</c:v>
                </c:pt>
                <c:pt idx="705">
                  <c:v>61.529999999999994</c:v>
                </c:pt>
                <c:pt idx="706">
                  <c:v>61.565999999999995</c:v>
                </c:pt>
                <c:pt idx="707">
                  <c:v>61.392000000000003</c:v>
                </c:pt>
                <c:pt idx="708">
                  <c:v>61.598999999999997</c:v>
                </c:pt>
                <c:pt idx="709">
                  <c:v>61.223999999999997</c:v>
                </c:pt>
                <c:pt idx="710">
                  <c:v>61.428000000000004</c:v>
                </c:pt>
                <c:pt idx="711">
                  <c:v>61.499999999999993</c:v>
                </c:pt>
                <c:pt idx="712">
                  <c:v>61.347000000000001</c:v>
                </c:pt>
                <c:pt idx="713">
                  <c:v>61.553999999999995</c:v>
                </c:pt>
                <c:pt idx="714">
                  <c:v>61.4</c:v>
                </c:pt>
                <c:pt idx="715">
                  <c:v>61.487000000000002</c:v>
                </c:pt>
                <c:pt idx="716">
                  <c:v>61.318000000000005</c:v>
                </c:pt>
                <c:pt idx="717">
                  <c:v>61.347999999999992</c:v>
                </c:pt>
                <c:pt idx="718">
                  <c:v>61.353000000000002</c:v>
                </c:pt>
                <c:pt idx="719">
                  <c:v>61.154999999999994</c:v>
                </c:pt>
                <c:pt idx="720">
                  <c:v>61.416999999999994</c:v>
                </c:pt>
                <c:pt idx="721">
                  <c:v>61.125999999999998</c:v>
                </c:pt>
                <c:pt idx="722">
                  <c:v>61.43</c:v>
                </c:pt>
                <c:pt idx="723">
                  <c:v>61.264999999999993</c:v>
                </c:pt>
                <c:pt idx="724">
                  <c:v>61.327000000000005</c:v>
                </c:pt>
                <c:pt idx="725">
                  <c:v>61.273000000000003</c:v>
                </c:pt>
                <c:pt idx="726">
                  <c:v>61.226999999999997</c:v>
                </c:pt>
                <c:pt idx="727">
                  <c:v>61.351999999999997</c:v>
                </c:pt>
                <c:pt idx="728">
                  <c:v>61.35</c:v>
                </c:pt>
                <c:pt idx="729">
                  <c:v>61.347000000000001</c:v>
                </c:pt>
                <c:pt idx="730">
                  <c:v>61.077000000000005</c:v>
                </c:pt>
                <c:pt idx="731">
                  <c:v>61.383000000000003</c:v>
                </c:pt>
                <c:pt idx="732">
                  <c:v>61.205999999999996</c:v>
                </c:pt>
                <c:pt idx="733">
                  <c:v>61.517999999999994</c:v>
                </c:pt>
                <c:pt idx="734">
                  <c:v>61.128999999999998</c:v>
                </c:pt>
                <c:pt idx="735">
                  <c:v>61.121999999999993</c:v>
                </c:pt>
                <c:pt idx="736">
                  <c:v>61.410000000000004</c:v>
                </c:pt>
                <c:pt idx="737">
                  <c:v>61.231999999999992</c:v>
                </c:pt>
                <c:pt idx="738">
                  <c:v>61.261000000000003</c:v>
                </c:pt>
                <c:pt idx="739">
                  <c:v>61.249000000000002</c:v>
                </c:pt>
                <c:pt idx="740">
                  <c:v>61.124999999999993</c:v>
                </c:pt>
                <c:pt idx="741">
                  <c:v>61.317</c:v>
                </c:pt>
                <c:pt idx="742">
                  <c:v>61.13</c:v>
                </c:pt>
                <c:pt idx="743">
                  <c:v>61.315999999999995</c:v>
                </c:pt>
                <c:pt idx="744">
                  <c:v>60.991999999999997</c:v>
                </c:pt>
                <c:pt idx="745">
                  <c:v>61.196000000000005</c:v>
                </c:pt>
                <c:pt idx="746">
                  <c:v>61.375999999999998</c:v>
                </c:pt>
                <c:pt idx="747">
                  <c:v>61.326000000000001</c:v>
                </c:pt>
                <c:pt idx="748">
                  <c:v>61.134999999999998</c:v>
                </c:pt>
                <c:pt idx="749">
                  <c:v>61.068999999999996</c:v>
                </c:pt>
                <c:pt idx="750">
                  <c:v>61.077000000000005</c:v>
                </c:pt>
                <c:pt idx="751">
                  <c:v>61.145999999999994</c:v>
                </c:pt>
                <c:pt idx="752">
                  <c:v>61.344000000000001</c:v>
                </c:pt>
                <c:pt idx="753">
                  <c:v>61.175999999999995</c:v>
                </c:pt>
                <c:pt idx="754">
                  <c:v>61.02</c:v>
                </c:pt>
                <c:pt idx="755">
                  <c:v>61.047999999999995</c:v>
                </c:pt>
                <c:pt idx="756">
                  <c:v>61.231000000000002</c:v>
                </c:pt>
                <c:pt idx="757">
                  <c:v>61.008999999999993</c:v>
                </c:pt>
                <c:pt idx="758">
                  <c:v>61.056000000000004</c:v>
                </c:pt>
                <c:pt idx="759">
                  <c:v>60.940000000000005</c:v>
                </c:pt>
                <c:pt idx="760">
                  <c:v>60.892999999999994</c:v>
                </c:pt>
                <c:pt idx="761">
                  <c:v>60.942</c:v>
                </c:pt>
                <c:pt idx="762">
                  <c:v>61.044999999999995</c:v>
                </c:pt>
                <c:pt idx="763">
                  <c:v>61.058</c:v>
                </c:pt>
                <c:pt idx="764">
                  <c:v>61.21</c:v>
                </c:pt>
                <c:pt idx="765">
                  <c:v>60.838000000000001</c:v>
                </c:pt>
                <c:pt idx="766">
                  <c:v>61.073</c:v>
                </c:pt>
                <c:pt idx="767">
                  <c:v>60.913999999999994</c:v>
                </c:pt>
                <c:pt idx="768">
                  <c:v>61.175999999999995</c:v>
                </c:pt>
                <c:pt idx="769">
                  <c:v>61.252000000000002</c:v>
                </c:pt>
                <c:pt idx="770">
                  <c:v>60.999000000000002</c:v>
                </c:pt>
                <c:pt idx="771">
                  <c:v>60.913999999999994</c:v>
                </c:pt>
                <c:pt idx="772">
                  <c:v>60.981000000000002</c:v>
                </c:pt>
                <c:pt idx="773">
                  <c:v>61.189</c:v>
                </c:pt>
                <c:pt idx="774">
                  <c:v>60.883000000000003</c:v>
                </c:pt>
                <c:pt idx="775">
                  <c:v>60.750999999999998</c:v>
                </c:pt>
                <c:pt idx="776">
                  <c:v>60.875999999999998</c:v>
                </c:pt>
                <c:pt idx="777">
                  <c:v>61.118999999999993</c:v>
                </c:pt>
                <c:pt idx="778">
                  <c:v>60.889999999999993</c:v>
                </c:pt>
                <c:pt idx="779">
                  <c:v>61.002000000000002</c:v>
                </c:pt>
                <c:pt idx="780">
                  <c:v>60.910000000000004</c:v>
                </c:pt>
                <c:pt idx="781">
                  <c:v>61.052</c:v>
                </c:pt>
                <c:pt idx="782">
                  <c:v>60.920999999999999</c:v>
                </c:pt>
                <c:pt idx="783">
                  <c:v>60.815999999999995</c:v>
                </c:pt>
                <c:pt idx="784">
                  <c:v>60.865000000000002</c:v>
                </c:pt>
                <c:pt idx="785">
                  <c:v>60.916000000000004</c:v>
                </c:pt>
                <c:pt idx="786">
                  <c:v>60.911999999999999</c:v>
                </c:pt>
                <c:pt idx="787">
                  <c:v>60.961000000000006</c:v>
                </c:pt>
                <c:pt idx="788">
                  <c:v>60.755999999999993</c:v>
                </c:pt>
                <c:pt idx="789">
                  <c:v>60.922999999999995</c:v>
                </c:pt>
                <c:pt idx="790">
                  <c:v>60.800000000000004</c:v>
                </c:pt>
                <c:pt idx="791">
                  <c:v>60.758999999999993</c:v>
                </c:pt>
                <c:pt idx="792">
                  <c:v>60.808</c:v>
                </c:pt>
                <c:pt idx="793">
                  <c:v>60.689</c:v>
                </c:pt>
                <c:pt idx="794">
                  <c:v>60.73</c:v>
                </c:pt>
                <c:pt idx="795">
                  <c:v>60.708000000000006</c:v>
                </c:pt>
                <c:pt idx="796">
                  <c:v>60.910000000000004</c:v>
                </c:pt>
                <c:pt idx="797">
                  <c:v>60.690000000000005</c:v>
                </c:pt>
                <c:pt idx="798">
                  <c:v>60.705000000000005</c:v>
                </c:pt>
                <c:pt idx="799">
                  <c:v>60.865999999999993</c:v>
                </c:pt>
                <c:pt idx="800">
                  <c:v>60.613999999999997</c:v>
                </c:pt>
                <c:pt idx="801">
                  <c:v>60.591999999999992</c:v>
                </c:pt>
                <c:pt idx="802">
                  <c:v>60.726999999999997</c:v>
                </c:pt>
                <c:pt idx="803">
                  <c:v>60.615999999999993</c:v>
                </c:pt>
                <c:pt idx="804">
                  <c:v>60.797999999999995</c:v>
                </c:pt>
                <c:pt idx="805">
                  <c:v>60.720999999999997</c:v>
                </c:pt>
                <c:pt idx="806">
                  <c:v>60.79</c:v>
                </c:pt>
                <c:pt idx="807">
                  <c:v>60.812999999999995</c:v>
                </c:pt>
                <c:pt idx="808">
                  <c:v>60.711000000000006</c:v>
                </c:pt>
                <c:pt idx="809">
                  <c:v>60.666000000000004</c:v>
                </c:pt>
                <c:pt idx="810">
                  <c:v>60.667999999999999</c:v>
                </c:pt>
                <c:pt idx="811">
                  <c:v>60.642000000000003</c:v>
                </c:pt>
                <c:pt idx="812">
                  <c:v>60.601999999999997</c:v>
                </c:pt>
                <c:pt idx="813">
                  <c:v>60.43</c:v>
                </c:pt>
                <c:pt idx="814">
                  <c:v>60.669000000000004</c:v>
                </c:pt>
                <c:pt idx="815">
                  <c:v>60.699000000000005</c:v>
                </c:pt>
                <c:pt idx="816">
                  <c:v>60.716999999999992</c:v>
                </c:pt>
                <c:pt idx="817">
                  <c:v>60.627000000000002</c:v>
                </c:pt>
                <c:pt idx="818">
                  <c:v>60.708999999999996</c:v>
                </c:pt>
                <c:pt idx="819">
                  <c:v>60.475999999999992</c:v>
                </c:pt>
                <c:pt idx="820">
                  <c:v>60.434000000000005</c:v>
                </c:pt>
                <c:pt idx="821">
                  <c:v>60.514999999999993</c:v>
                </c:pt>
                <c:pt idx="822">
                  <c:v>60.580000000000005</c:v>
                </c:pt>
                <c:pt idx="823">
                  <c:v>60.574999999999996</c:v>
                </c:pt>
                <c:pt idx="824">
                  <c:v>60.414999999999999</c:v>
                </c:pt>
                <c:pt idx="825">
                  <c:v>60.606000000000002</c:v>
                </c:pt>
                <c:pt idx="826">
                  <c:v>60.535000000000004</c:v>
                </c:pt>
                <c:pt idx="827">
                  <c:v>60.273999999999994</c:v>
                </c:pt>
                <c:pt idx="828">
                  <c:v>60.499999999999993</c:v>
                </c:pt>
                <c:pt idx="829">
                  <c:v>60.565000000000005</c:v>
                </c:pt>
                <c:pt idx="830">
                  <c:v>60.279999999999994</c:v>
                </c:pt>
                <c:pt idx="831">
                  <c:v>60.49</c:v>
                </c:pt>
                <c:pt idx="832">
                  <c:v>60.440999999999995</c:v>
                </c:pt>
                <c:pt idx="833">
                  <c:v>60.640999999999998</c:v>
                </c:pt>
                <c:pt idx="834">
                  <c:v>60.618000000000002</c:v>
                </c:pt>
                <c:pt idx="835">
                  <c:v>60.446999999999996</c:v>
                </c:pt>
                <c:pt idx="836">
                  <c:v>60.639999999999993</c:v>
                </c:pt>
                <c:pt idx="837">
                  <c:v>60.478999999999992</c:v>
                </c:pt>
                <c:pt idx="838">
                  <c:v>60.434999999999995</c:v>
                </c:pt>
                <c:pt idx="839">
                  <c:v>60.469999999999992</c:v>
                </c:pt>
                <c:pt idx="840">
                  <c:v>60.354999999999997</c:v>
                </c:pt>
                <c:pt idx="841">
                  <c:v>60.353999999999992</c:v>
                </c:pt>
                <c:pt idx="842">
                  <c:v>60.553999999999995</c:v>
                </c:pt>
                <c:pt idx="843">
                  <c:v>60.317</c:v>
                </c:pt>
                <c:pt idx="844">
                  <c:v>60.470999999999997</c:v>
                </c:pt>
                <c:pt idx="845">
                  <c:v>60.437000000000005</c:v>
                </c:pt>
                <c:pt idx="846">
                  <c:v>60.475999999999992</c:v>
                </c:pt>
                <c:pt idx="847">
                  <c:v>60.273000000000003</c:v>
                </c:pt>
                <c:pt idx="848">
                  <c:v>60.195</c:v>
                </c:pt>
                <c:pt idx="849">
                  <c:v>60.232999999999997</c:v>
                </c:pt>
                <c:pt idx="850">
                  <c:v>60.291000000000004</c:v>
                </c:pt>
                <c:pt idx="851">
                  <c:v>60.273000000000003</c:v>
                </c:pt>
                <c:pt idx="852">
                  <c:v>60.368000000000002</c:v>
                </c:pt>
                <c:pt idx="853">
                  <c:v>60.601999999999997</c:v>
                </c:pt>
                <c:pt idx="854">
                  <c:v>60.342999999999996</c:v>
                </c:pt>
                <c:pt idx="855">
                  <c:v>60.231000000000002</c:v>
                </c:pt>
                <c:pt idx="856">
                  <c:v>60.219999999999992</c:v>
                </c:pt>
                <c:pt idx="857">
                  <c:v>60.273999999999994</c:v>
                </c:pt>
                <c:pt idx="858">
                  <c:v>60.333999999999996</c:v>
                </c:pt>
                <c:pt idx="859">
                  <c:v>60.43</c:v>
                </c:pt>
                <c:pt idx="860">
                  <c:v>59.978999999999992</c:v>
                </c:pt>
                <c:pt idx="861">
                  <c:v>60.329000000000001</c:v>
                </c:pt>
                <c:pt idx="862">
                  <c:v>60.139000000000003</c:v>
                </c:pt>
                <c:pt idx="863">
                  <c:v>60.455000000000005</c:v>
                </c:pt>
                <c:pt idx="864">
                  <c:v>60.368000000000002</c:v>
                </c:pt>
                <c:pt idx="865">
                  <c:v>60.374999999999993</c:v>
                </c:pt>
                <c:pt idx="866">
                  <c:v>60.315999999999995</c:v>
                </c:pt>
                <c:pt idx="867">
                  <c:v>60.264999999999993</c:v>
                </c:pt>
                <c:pt idx="868">
                  <c:v>60.223999999999997</c:v>
                </c:pt>
                <c:pt idx="869">
                  <c:v>60.359000000000002</c:v>
                </c:pt>
                <c:pt idx="870">
                  <c:v>60.047999999999995</c:v>
                </c:pt>
                <c:pt idx="871">
                  <c:v>60.216999999999992</c:v>
                </c:pt>
                <c:pt idx="872">
                  <c:v>60.216999999999992</c:v>
                </c:pt>
                <c:pt idx="873">
                  <c:v>60.192</c:v>
                </c:pt>
                <c:pt idx="874">
                  <c:v>60.198</c:v>
                </c:pt>
                <c:pt idx="875">
                  <c:v>60.425000000000004</c:v>
                </c:pt>
                <c:pt idx="876">
                  <c:v>59.943000000000005</c:v>
                </c:pt>
                <c:pt idx="877">
                  <c:v>60.145999999999994</c:v>
                </c:pt>
                <c:pt idx="878">
                  <c:v>60.282999999999994</c:v>
                </c:pt>
                <c:pt idx="879">
                  <c:v>60.128999999999998</c:v>
                </c:pt>
                <c:pt idx="880">
                  <c:v>60.231999999999992</c:v>
                </c:pt>
                <c:pt idx="881">
                  <c:v>60.157999999999994</c:v>
                </c:pt>
                <c:pt idx="882">
                  <c:v>60.164999999999999</c:v>
                </c:pt>
                <c:pt idx="883">
                  <c:v>60.4</c:v>
                </c:pt>
                <c:pt idx="884">
                  <c:v>60.238999999999997</c:v>
                </c:pt>
                <c:pt idx="885">
                  <c:v>60.255999999999993</c:v>
                </c:pt>
                <c:pt idx="886">
                  <c:v>60.190000000000005</c:v>
                </c:pt>
                <c:pt idx="887">
                  <c:v>60.258999999999993</c:v>
                </c:pt>
                <c:pt idx="888">
                  <c:v>60.261999999999993</c:v>
                </c:pt>
                <c:pt idx="889">
                  <c:v>59.985999999999997</c:v>
                </c:pt>
                <c:pt idx="890">
                  <c:v>60.151000000000003</c:v>
                </c:pt>
                <c:pt idx="891">
                  <c:v>60.214999999999996</c:v>
                </c:pt>
                <c:pt idx="892">
                  <c:v>60.067</c:v>
                </c:pt>
                <c:pt idx="893">
                  <c:v>59.984999999999992</c:v>
                </c:pt>
                <c:pt idx="894">
                  <c:v>60.223999999999997</c:v>
                </c:pt>
                <c:pt idx="895">
                  <c:v>60.053999999999995</c:v>
                </c:pt>
                <c:pt idx="896">
                  <c:v>60.094000000000001</c:v>
                </c:pt>
                <c:pt idx="897">
                  <c:v>60.032999999999994</c:v>
                </c:pt>
                <c:pt idx="898">
                  <c:v>60.226999999999997</c:v>
                </c:pt>
                <c:pt idx="899">
                  <c:v>60.038999999999994</c:v>
                </c:pt>
                <c:pt idx="900">
                  <c:v>60.038000000000004</c:v>
                </c:pt>
                <c:pt idx="901">
                  <c:v>59.999000000000002</c:v>
                </c:pt>
                <c:pt idx="902">
                  <c:v>60.32</c:v>
                </c:pt>
                <c:pt idx="903">
                  <c:v>60.017000000000003</c:v>
                </c:pt>
                <c:pt idx="904">
                  <c:v>60.014000000000003</c:v>
                </c:pt>
                <c:pt idx="905">
                  <c:v>60.110999999999997</c:v>
                </c:pt>
                <c:pt idx="906">
                  <c:v>59.838000000000001</c:v>
                </c:pt>
                <c:pt idx="907">
                  <c:v>60.092999999999996</c:v>
                </c:pt>
                <c:pt idx="908">
                  <c:v>60.008999999999993</c:v>
                </c:pt>
                <c:pt idx="909">
                  <c:v>59.994999999999997</c:v>
                </c:pt>
                <c:pt idx="910">
                  <c:v>59.939</c:v>
                </c:pt>
                <c:pt idx="911">
                  <c:v>59.936</c:v>
                </c:pt>
                <c:pt idx="912">
                  <c:v>60.178000000000004</c:v>
                </c:pt>
                <c:pt idx="913">
                  <c:v>60.077999999999996</c:v>
                </c:pt>
                <c:pt idx="914">
                  <c:v>60.021999999999998</c:v>
                </c:pt>
                <c:pt idx="915">
                  <c:v>59.866999999999997</c:v>
                </c:pt>
                <c:pt idx="916">
                  <c:v>59.884999999999998</c:v>
                </c:pt>
                <c:pt idx="917">
                  <c:v>59.660000000000004</c:v>
                </c:pt>
                <c:pt idx="918">
                  <c:v>59.76</c:v>
                </c:pt>
                <c:pt idx="919">
                  <c:v>59.972000000000001</c:v>
                </c:pt>
                <c:pt idx="920">
                  <c:v>59.981999999999992</c:v>
                </c:pt>
                <c:pt idx="921">
                  <c:v>59.994999999999997</c:v>
                </c:pt>
                <c:pt idx="922">
                  <c:v>60.017999999999994</c:v>
                </c:pt>
                <c:pt idx="923">
                  <c:v>60.035999999999994</c:v>
                </c:pt>
                <c:pt idx="924">
                  <c:v>59.942</c:v>
                </c:pt>
                <c:pt idx="925">
                  <c:v>59.747999999999998</c:v>
                </c:pt>
                <c:pt idx="926">
                  <c:v>59.880999999999993</c:v>
                </c:pt>
                <c:pt idx="927">
                  <c:v>60.116999999999997</c:v>
                </c:pt>
                <c:pt idx="928">
                  <c:v>59.910000000000004</c:v>
                </c:pt>
                <c:pt idx="929">
                  <c:v>60.002999999999993</c:v>
                </c:pt>
                <c:pt idx="930">
                  <c:v>59.802</c:v>
                </c:pt>
                <c:pt idx="931">
                  <c:v>59.749000000000002</c:v>
                </c:pt>
                <c:pt idx="932">
                  <c:v>59.868000000000002</c:v>
                </c:pt>
                <c:pt idx="933">
                  <c:v>59.85</c:v>
                </c:pt>
                <c:pt idx="934">
                  <c:v>59.758000000000003</c:v>
                </c:pt>
                <c:pt idx="935">
                  <c:v>59.654000000000003</c:v>
                </c:pt>
                <c:pt idx="936">
                  <c:v>59.800999999999995</c:v>
                </c:pt>
                <c:pt idx="937">
                  <c:v>60.003999999999998</c:v>
                </c:pt>
                <c:pt idx="938">
                  <c:v>59.722000000000001</c:v>
                </c:pt>
                <c:pt idx="939">
                  <c:v>59.841000000000001</c:v>
                </c:pt>
                <c:pt idx="940">
                  <c:v>59.774999999999999</c:v>
                </c:pt>
                <c:pt idx="941">
                  <c:v>59.747999999999998</c:v>
                </c:pt>
                <c:pt idx="942">
                  <c:v>59.785000000000004</c:v>
                </c:pt>
                <c:pt idx="943">
                  <c:v>59.806999999999995</c:v>
                </c:pt>
                <c:pt idx="944">
                  <c:v>59.651000000000003</c:v>
                </c:pt>
                <c:pt idx="945">
                  <c:v>59.844999999999992</c:v>
                </c:pt>
                <c:pt idx="946">
                  <c:v>59.901999999999994</c:v>
                </c:pt>
                <c:pt idx="947">
                  <c:v>59.758000000000003</c:v>
                </c:pt>
                <c:pt idx="948">
                  <c:v>59.669999999999995</c:v>
                </c:pt>
                <c:pt idx="949">
                  <c:v>59.740999999999993</c:v>
                </c:pt>
                <c:pt idx="950">
                  <c:v>59.571000000000005</c:v>
                </c:pt>
                <c:pt idx="951">
                  <c:v>59.672999999999995</c:v>
                </c:pt>
                <c:pt idx="952">
                  <c:v>59.783999999999999</c:v>
                </c:pt>
                <c:pt idx="953">
                  <c:v>59.65</c:v>
                </c:pt>
                <c:pt idx="954">
                  <c:v>59.845999999999997</c:v>
                </c:pt>
                <c:pt idx="955">
                  <c:v>59.607999999999997</c:v>
                </c:pt>
                <c:pt idx="956">
                  <c:v>59.637999999999998</c:v>
                </c:pt>
                <c:pt idx="957">
                  <c:v>59.776000000000003</c:v>
                </c:pt>
                <c:pt idx="958">
                  <c:v>59.696999999999996</c:v>
                </c:pt>
                <c:pt idx="959">
                  <c:v>59.753999999999998</c:v>
                </c:pt>
                <c:pt idx="960">
                  <c:v>59.548999999999999</c:v>
                </c:pt>
                <c:pt idx="961">
                  <c:v>59.758000000000003</c:v>
                </c:pt>
                <c:pt idx="962">
                  <c:v>59.692</c:v>
                </c:pt>
                <c:pt idx="963">
                  <c:v>59.411999999999999</c:v>
                </c:pt>
                <c:pt idx="964">
                  <c:v>59.746000000000002</c:v>
                </c:pt>
                <c:pt idx="965">
                  <c:v>59.701000000000001</c:v>
                </c:pt>
                <c:pt idx="966">
                  <c:v>59.532000000000004</c:v>
                </c:pt>
                <c:pt idx="967">
                  <c:v>59.514999999999993</c:v>
                </c:pt>
                <c:pt idx="968">
                  <c:v>59.761000000000003</c:v>
                </c:pt>
                <c:pt idx="969">
                  <c:v>59.764000000000003</c:v>
                </c:pt>
                <c:pt idx="970">
                  <c:v>59.374999999999993</c:v>
                </c:pt>
                <c:pt idx="971">
                  <c:v>59.469000000000001</c:v>
                </c:pt>
                <c:pt idx="972">
                  <c:v>59.645000000000003</c:v>
                </c:pt>
                <c:pt idx="973">
                  <c:v>59.506999999999998</c:v>
                </c:pt>
                <c:pt idx="974">
                  <c:v>59.562000000000005</c:v>
                </c:pt>
                <c:pt idx="975">
                  <c:v>59.386999999999993</c:v>
                </c:pt>
                <c:pt idx="976">
                  <c:v>59.683</c:v>
                </c:pt>
                <c:pt idx="977">
                  <c:v>59.427</c:v>
                </c:pt>
                <c:pt idx="978">
                  <c:v>59.604999999999997</c:v>
                </c:pt>
                <c:pt idx="979">
                  <c:v>59.630999999999993</c:v>
                </c:pt>
                <c:pt idx="980">
                  <c:v>59.541999999999994</c:v>
                </c:pt>
                <c:pt idx="981">
                  <c:v>59.625999999999998</c:v>
                </c:pt>
                <c:pt idx="982">
                  <c:v>59.398000000000003</c:v>
                </c:pt>
                <c:pt idx="983">
                  <c:v>59.268999999999998</c:v>
                </c:pt>
                <c:pt idx="984">
                  <c:v>59.380999999999993</c:v>
                </c:pt>
                <c:pt idx="985">
                  <c:v>59.241999999999997</c:v>
                </c:pt>
                <c:pt idx="986">
                  <c:v>59.458999999999996</c:v>
                </c:pt>
                <c:pt idx="987">
                  <c:v>59.404999999999994</c:v>
                </c:pt>
                <c:pt idx="988">
                  <c:v>59.344000000000001</c:v>
                </c:pt>
                <c:pt idx="989">
                  <c:v>59.395999999999994</c:v>
                </c:pt>
                <c:pt idx="990">
                  <c:v>59.529000000000003</c:v>
                </c:pt>
                <c:pt idx="991">
                  <c:v>59.359000000000002</c:v>
                </c:pt>
                <c:pt idx="992">
                  <c:v>59.392999999999994</c:v>
                </c:pt>
                <c:pt idx="993">
                  <c:v>59.571000000000005</c:v>
                </c:pt>
                <c:pt idx="994">
                  <c:v>59.380999999999993</c:v>
                </c:pt>
                <c:pt idx="995">
                  <c:v>59.521999999999998</c:v>
                </c:pt>
                <c:pt idx="996">
                  <c:v>59.414999999999999</c:v>
                </c:pt>
                <c:pt idx="997">
                  <c:v>59.544999999999995</c:v>
                </c:pt>
                <c:pt idx="998">
                  <c:v>59.318999999999996</c:v>
                </c:pt>
                <c:pt idx="999">
                  <c:v>59.408999999999999</c:v>
                </c:pt>
                <c:pt idx="1000">
                  <c:v>59.583000000000006</c:v>
                </c:pt>
                <c:pt idx="1001">
                  <c:v>59.342999999999996</c:v>
                </c:pt>
                <c:pt idx="1002">
                  <c:v>59.341000000000001</c:v>
                </c:pt>
                <c:pt idx="1003">
                  <c:v>59.324000000000005</c:v>
                </c:pt>
                <c:pt idx="1004">
                  <c:v>59.145000000000003</c:v>
                </c:pt>
                <c:pt idx="1005">
                  <c:v>59.398999999999994</c:v>
                </c:pt>
                <c:pt idx="1006">
                  <c:v>59.261000000000003</c:v>
                </c:pt>
                <c:pt idx="1007">
                  <c:v>59.371999999999993</c:v>
                </c:pt>
                <c:pt idx="1008">
                  <c:v>59.338999999999992</c:v>
                </c:pt>
                <c:pt idx="1009">
                  <c:v>59.329000000000001</c:v>
                </c:pt>
                <c:pt idx="1010">
                  <c:v>59.052</c:v>
                </c:pt>
                <c:pt idx="1011">
                  <c:v>59.312999999999995</c:v>
                </c:pt>
                <c:pt idx="1012">
                  <c:v>59.189</c:v>
                </c:pt>
                <c:pt idx="1013">
                  <c:v>59.303999999999995</c:v>
                </c:pt>
                <c:pt idx="1014">
                  <c:v>59.329000000000001</c:v>
                </c:pt>
                <c:pt idx="1015">
                  <c:v>59.317</c:v>
                </c:pt>
                <c:pt idx="1016">
                  <c:v>59.059999999999995</c:v>
                </c:pt>
                <c:pt idx="1017">
                  <c:v>59.228999999999992</c:v>
                </c:pt>
                <c:pt idx="1018">
                  <c:v>59.297000000000004</c:v>
                </c:pt>
                <c:pt idx="1019">
                  <c:v>59.079000000000001</c:v>
                </c:pt>
                <c:pt idx="1020">
                  <c:v>59.097999999999992</c:v>
                </c:pt>
                <c:pt idx="1021">
                  <c:v>59.13</c:v>
                </c:pt>
                <c:pt idx="1022">
                  <c:v>59.170999999999999</c:v>
                </c:pt>
                <c:pt idx="1023">
                  <c:v>59.35</c:v>
                </c:pt>
                <c:pt idx="1024">
                  <c:v>59.283999999999999</c:v>
                </c:pt>
                <c:pt idx="1025">
                  <c:v>59.252999999999993</c:v>
                </c:pt>
                <c:pt idx="1026">
                  <c:v>59.169999999999995</c:v>
                </c:pt>
                <c:pt idx="1027">
                  <c:v>59.103999999999992</c:v>
                </c:pt>
                <c:pt idx="1028">
                  <c:v>59.377999999999993</c:v>
                </c:pt>
                <c:pt idx="1029">
                  <c:v>59.011000000000003</c:v>
                </c:pt>
                <c:pt idx="1030">
                  <c:v>59.148999999999994</c:v>
                </c:pt>
                <c:pt idx="1031">
                  <c:v>59.062999999999995</c:v>
                </c:pt>
                <c:pt idx="1032">
                  <c:v>59.249000000000002</c:v>
                </c:pt>
                <c:pt idx="1033">
                  <c:v>59.183</c:v>
                </c:pt>
                <c:pt idx="1034">
                  <c:v>59.074000000000005</c:v>
                </c:pt>
                <c:pt idx="1035">
                  <c:v>59.052</c:v>
                </c:pt>
                <c:pt idx="1036">
                  <c:v>59.113999999999997</c:v>
                </c:pt>
                <c:pt idx="1037">
                  <c:v>59.390999999999998</c:v>
                </c:pt>
                <c:pt idx="1038">
                  <c:v>59.139000000000003</c:v>
                </c:pt>
                <c:pt idx="1039">
                  <c:v>59.048999999999999</c:v>
                </c:pt>
                <c:pt idx="1040">
                  <c:v>59.109999999999992</c:v>
                </c:pt>
                <c:pt idx="1041">
                  <c:v>59.23</c:v>
                </c:pt>
                <c:pt idx="1042">
                  <c:v>58.893999999999998</c:v>
                </c:pt>
                <c:pt idx="1043">
                  <c:v>58.997999999999998</c:v>
                </c:pt>
                <c:pt idx="1044">
                  <c:v>59.005000000000003</c:v>
                </c:pt>
                <c:pt idx="1045">
                  <c:v>58.916000000000004</c:v>
                </c:pt>
                <c:pt idx="1046">
                  <c:v>58.987999999999992</c:v>
                </c:pt>
                <c:pt idx="1047">
                  <c:v>58.872999999999998</c:v>
                </c:pt>
                <c:pt idx="1048">
                  <c:v>59.056000000000004</c:v>
                </c:pt>
                <c:pt idx="1049">
                  <c:v>59.091000000000001</c:v>
                </c:pt>
                <c:pt idx="1050">
                  <c:v>59.167999999999999</c:v>
                </c:pt>
                <c:pt idx="1051">
                  <c:v>58.955000000000005</c:v>
                </c:pt>
                <c:pt idx="1052">
                  <c:v>59.003999999999998</c:v>
                </c:pt>
                <c:pt idx="1053">
                  <c:v>59.000999999999998</c:v>
                </c:pt>
                <c:pt idx="1054">
                  <c:v>59.190999999999995</c:v>
                </c:pt>
                <c:pt idx="1055">
                  <c:v>58.856999999999992</c:v>
                </c:pt>
                <c:pt idx="1056">
                  <c:v>58.920999999999999</c:v>
                </c:pt>
                <c:pt idx="1057">
                  <c:v>58.871000000000002</c:v>
                </c:pt>
                <c:pt idx="1058">
                  <c:v>58.77</c:v>
                </c:pt>
                <c:pt idx="1059">
                  <c:v>58.841000000000001</c:v>
                </c:pt>
                <c:pt idx="1060">
                  <c:v>58.85</c:v>
                </c:pt>
                <c:pt idx="1061">
                  <c:v>58.878999999999998</c:v>
                </c:pt>
                <c:pt idx="1062">
                  <c:v>58.686</c:v>
                </c:pt>
                <c:pt idx="1063">
                  <c:v>59.035000000000004</c:v>
                </c:pt>
                <c:pt idx="1064">
                  <c:v>58.690999999999995</c:v>
                </c:pt>
                <c:pt idx="1065">
                  <c:v>58.853000000000002</c:v>
                </c:pt>
                <c:pt idx="1066">
                  <c:v>58.85</c:v>
                </c:pt>
                <c:pt idx="1067">
                  <c:v>58.734000000000002</c:v>
                </c:pt>
                <c:pt idx="1068">
                  <c:v>58.699999999999996</c:v>
                </c:pt>
                <c:pt idx="1069">
                  <c:v>58.74</c:v>
                </c:pt>
                <c:pt idx="1070">
                  <c:v>58.841999999999992</c:v>
                </c:pt>
                <c:pt idx="1071">
                  <c:v>58.931999999999995</c:v>
                </c:pt>
                <c:pt idx="1072">
                  <c:v>58.853999999999992</c:v>
                </c:pt>
                <c:pt idx="1073">
                  <c:v>58.881999999999998</c:v>
                </c:pt>
                <c:pt idx="1074">
                  <c:v>58.832000000000001</c:v>
                </c:pt>
                <c:pt idx="1075">
                  <c:v>58.65</c:v>
                </c:pt>
                <c:pt idx="1076">
                  <c:v>58.821999999999996</c:v>
                </c:pt>
                <c:pt idx="1077">
                  <c:v>58.999000000000002</c:v>
                </c:pt>
                <c:pt idx="1078">
                  <c:v>58.865999999999993</c:v>
                </c:pt>
                <c:pt idx="1079">
                  <c:v>58.664999999999999</c:v>
                </c:pt>
                <c:pt idx="1080">
                  <c:v>58.776000000000003</c:v>
                </c:pt>
                <c:pt idx="1081">
                  <c:v>58.806000000000004</c:v>
                </c:pt>
                <c:pt idx="1082">
                  <c:v>58.805</c:v>
                </c:pt>
                <c:pt idx="1083">
                  <c:v>58.654000000000003</c:v>
                </c:pt>
                <c:pt idx="1084">
                  <c:v>58.640999999999998</c:v>
                </c:pt>
                <c:pt idx="1085">
                  <c:v>58.815999999999995</c:v>
                </c:pt>
                <c:pt idx="1086">
                  <c:v>58.708000000000006</c:v>
                </c:pt>
                <c:pt idx="1087">
                  <c:v>58.538999999999994</c:v>
                </c:pt>
                <c:pt idx="1088">
                  <c:v>58.771999999999998</c:v>
                </c:pt>
                <c:pt idx="1089">
                  <c:v>58.719999999999992</c:v>
                </c:pt>
                <c:pt idx="1090">
                  <c:v>58.583999999999996</c:v>
                </c:pt>
                <c:pt idx="1091">
                  <c:v>58.652999999999999</c:v>
                </c:pt>
                <c:pt idx="1092">
                  <c:v>58.618000000000002</c:v>
                </c:pt>
                <c:pt idx="1093">
                  <c:v>58.705000000000005</c:v>
                </c:pt>
                <c:pt idx="1094">
                  <c:v>58.720999999999997</c:v>
                </c:pt>
                <c:pt idx="1095">
                  <c:v>58.717999999999996</c:v>
                </c:pt>
                <c:pt idx="1096">
                  <c:v>58.661999999999999</c:v>
                </c:pt>
                <c:pt idx="1097">
                  <c:v>58.737999999999992</c:v>
                </c:pt>
                <c:pt idx="1098">
                  <c:v>58.663999999999994</c:v>
                </c:pt>
                <c:pt idx="1099">
                  <c:v>58.642999999999994</c:v>
                </c:pt>
                <c:pt idx="1100">
                  <c:v>58.580999999999996</c:v>
                </c:pt>
                <c:pt idx="1101">
                  <c:v>58.663999999999994</c:v>
                </c:pt>
                <c:pt idx="1102">
                  <c:v>58.698</c:v>
                </c:pt>
                <c:pt idx="1103">
                  <c:v>58.589999999999996</c:v>
                </c:pt>
                <c:pt idx="1104">
                  <c:v>58.514999999999993</c:v>
                </c:pt>
                <c:pt idx="1105">
                  <c:v>58.670999999999999</c:v>
                </c:pt>
                <c:pt idx="1106">
                  <c:v>58.431000000000004</c:v>
                </c:pt>
                <c:pt idx="1107">
                  <c:v>58.673999999999999</c:v>
                </c:pt>
                <c:pt idx="1108">
                  <c:v>58.673999999999999</c:v>
                </c:pt>
                <c:pt idx="1109">
                  <c:v>58.713000000000001</c:v>
                </c:pt>
                <c:pt idx="1110">
                  <c:v>58.574999999999996</c:v>
                </c:pt>
                <c:pt idx="1111">
                  <c:v>58.532000000000004</c:v>
                </c:pt>
                <c:pt idx="1112">
                  <c:v>58.62</c:v>
                </c:pt>
                <c:pt idx="1113">
                  <c:v>58.538000000000004</c:v>
                </c:pt>
                <c:pt idx="1114">
                  <c:v>58.401999999999994</c:v>
                </c:pt>
                <c:pt idx="1115">
                  <c:v>58.565000000000005</c:v>
                </c:pt>
                <c:pt idx="1116">
                  <c:v>58.523000000000003</c:v>
                </c:pt>
                <c:pt idx="1117">
                  <c:v>58.469000000000001</c:v>
                </c:pt>
                <c:pt idx="1118">
                  <c:v>58.541000000000004</c:v>
                </c:pt>
                <c:pt idx="1119">
                  <c:v>58.473999999999997</c:v>
                </c:pt>
                <c:pt idx="1120">
                  <c:v>58.502999999999993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+ GTP + Lpg0393   (0.5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Sheet1!$F$2:$F$1122</c:f>
              <c:numCache>
                <c:formatCode>General</c:formatCode>
                <c:ptCount val="1121"/>
                <c:pt idx="0">
                  <c:v>70.088999999999999</c:v>
                </c:pt>
                <c:pt idx="1">
                  <c:v>69.963000000000008</c:v>
                </c:pt>
                <c:pt idx="2">
                  <c:v>69.924000000000007</c:v>
                </c:pt>
                <c:pt idx="3">
                  <c:v>69.888000000000005</c:v>
                </c:pt>
                <c:pt idx="4">
                  <c:v>69.948000000000008</c:v>
                </c:pt>
                <c:pt idx="5">
                  <c:v>69.844000000000008</c:v>
                </c:pt>
                <c:pt idx="6">
                  <c:v>69.865000000000009</c:v>
                </c:pt>
                <c:pt idx="7">
                  <c:v>69.684000000000012</c:v>
                </c:pt>
                <c:pt idx="8">
                  <c:v>69.617000000000004</c:v>
                </c:pt>
                <c:pt idx="9">
                  <c:v>69.789000000000001</c:v>
                </c:pt>
                <c:pt idx="10">
                  <c:v>69.623000000000005</c:v>
                </c:pt>
                <c:pt idx="11">
                  <c:v>69.358000000000004</c:v>
                </c:pt>
                <c:pt idx="12">
                  <c:v>69.501000000000005</c:v>
                </c:pt>
                <c:pt idx="13">
                  <c:v>69.564000000000007</c:v>
                </c:pt>
                <c:pt idx="14">
                  <c:v>69.429000000000002</c:v>
                </c:pt>
                <c:pt idx="15">
                  <c:v>69.356000000000009</c:v>
                </c:pt>
                <c:pt idx="16">
                  <c:v>69.176000000000002</c:v>
                </c:pt>
                <c:pt idx="17">
                  <c:v>69.396000000000001</c:v>
                </c:pt>
                <c:pt idx="18">
                  <c:v>69.047000000000011</c:v>
                </c:pt>
                <c:pt idx="19">
                  <c:v>69.39500000000001</c:v>
                </c:pt>
                <c:pt idx="20">
                  <c:v>69.158000000000001</c:v>
                </c:pt>
                <c:pt idx="21">
                  <c:v>69.323000000000008</c:v>
                </c:pt>
                <c:pt idx="22">
                  <c:v>69.181000000000012</c:v>
                </c:pt>
                <c:pt idx="23">
                  <c:v>69.141000000000005</c:v>
                </c:pt>
                <c:pt idx="24">
                  <c:v>68.933000000000007</c:v>
                </c:pt>
                <c:pt idx="25">
                  <c:v>69.137</c:v>
                </c:pt>
                <c:pt idx="26">
                  <c:v>69.066000000000003</c:v>
                </c:pt>
                <c:pt idx="27">
                  <c:v>69.108000000000004</c:v>
                </c:pt>
                <c:pt idx="28">
                  <c:v>69.003</c:v>
                </c:pt>
                <c:pt idx="29">
                  <c:v>69.160000000000011</c:v>
                </c:pt>
                <c:pt idx="30">
                  <c:v>68.827000000000012</c:v>
                </c:pt>
                <c:pt idx="31">
                  <c:v>68.850999999999999</c:v>
                </c:pt>
                <c:pt idx="32">
                  <c:v>68.747</c:v>
                </c:pt>
                <c:pt idx="33">
                  <c:v>68.740000000000009</c:v>
                </c:pt>
                <c:pt idx="34">
                  <c:v>68.828000000000003</c:v>
                </c:pt>
                <c:pt idx="35">
                  <c:v>68.81</c:v>
                </c:pt>
                <c:pt idx="36">
                  <c:v>68.56</c:v>
                </c:pt>
                <c:pt idx="37">
                  <c:v>68.803000000000011</c:v>
                </c:pt>
                <c:pt idx="38">
                  <c:v>68.669000000000011</c:v>
                </c:pt>
                <c:pt idx="39">
                  <c:v>68.736000000000004</c:v>
                </c:pt>
                <c:pt idx="40">
                  <c:v>68.566000000000003</c:v>
                </c:pt>
                <c:pt idx="41">
                  <c:v>68.494</c:v>
                </c:pt>
                <c:pt idx="42">
                  <c:v>68.579000000000008</c:v>
                </c:pt>
                <c:pt idx="43">
                  <c:v>68.466000000000008</c:v>
                </c:pt>
                <c:pt idx="44">
                  <c:v>68.666000000000011</c:v>
                </c:pt>
                <c:pt idx="45">
                  <c:v>68.567000000000007</c:v>
                </c:pt>
                <c:pt idx="46">
                  <c:v>68.603999999999999</c:v>
                </c:pt>
                <c:pt idx="47">
                  <c:v>68.574000000000012</c:v>
                </c:pt>
                <c:pt idx="48">
                  <c:v>68.447000000000003</c:v>
                </c:pt>
                <c:pt idx="49">
                  <c:v>68.50500000000001</c:v>
                </c:pt>
                <c:pt idx="50">
                  <c:v>68.322000000000003</c:v>
                </c:pt>
                <c:pt idx="51">
                  <c:v>68.426000000000002</c:v>
                </c:pt>
                <c:pt idx="52">
                  <c:v>68.397000000000006</c:v>
                </c:pt>
                <c:pt idx="53">
                  <c:v>68.381</c:v>
                </c:pt>
                <c:pt idx="54">
                  <c:v>68.297000000000011</c:v>
                </c:pt>
                <c:pt idx="55">
                  <c:v>68.478000000000009</c:v>
                </c:pt>
                <c:pt idx="56">
                  <c:v>68.460000000000008</c:v>
                </c:pt>
                <c:pt idx="57">
                  <c:v>68.325000000000003</c:v>
                </c:pt>
                <c:pt idx="58">
                  <c:v>68.453000000000003</c:v>
                </c:pt>
                <c:pt idx="59">
                  <c:v>68.295000000000002</c:v>
                </c:pt>
                <c:pt idx="60">
                  <c:v>68.178000000000011</c:v>
                </c:pt>
                <c:pt idx="61">
                  <c:v>68.213999999999999</c:v>
                </c:pt>
                <c:pt idx="62">
                  <c:v>68.322000000000003</c:v>
                </c:pt>
                <c:pt idx="63">
                  <c:v>68.184000000000012</c:v>
                </c:pt>
                <c:pt idx="64">
                  <c:v>68.207000000000008</c:v>
                </c:pt>
                <c:pt idx="65">
                  <c:v>68.00200000000001</c:v>
                </c:pt>
                <c:pt idx="66">
                  <c:v>68.25800000000001</c:v>
                </c:pt>
                <c:pt idx="67">
                  <c:v>68.196000000000012</c:v>
                </c:pt>
                <c:pt idx="68">
                  <c:v>68.316000000000003</c:v>
                </c:pt>
                <c:pt idx="69">
                  <c:v>68.119</c:v>
                </c:pt>
                <c:pt idx="70">
                  <c:v>68.006</c:v>
                </c:pt>
                <c:pt idx="71">
                  <c:v>68.210000000000008</c:v>
                </c:pt>
                <c:pt idx="72">
                  <c:v>68.231000000000009</c:v>
                </c:pt>
                <c:pt idx="73">
                  <c:v>68.043000000000006</c:v>
                </c:pt>
                <c:pt idx="74">
                  <c:v>68.078000000000003</c:v>
                </c:pt>
                <c:pt idx="75">
                  <c:v>67.89200000000001</c:v>
                </c:pt>
                <c:pt idx="76">
                  <c:v>67.988</c:v>
                </c:pt>
                <c:pt idx="77">
                  <c:v>67.936000000000007</c:v>
                </c:pt>
                <c:pt idx="78">
                  <c:v>67.939000000000007</c:v>
                </c:pt>
                <c:pt idx="79">
                  <c:v>68.045000000000002</c:v>
                </c:pt>
                <c:pt idx="80">
                  <c:v>67.826000000000008</c:v>
                </c:pt>
                <c:pt idx="81">
                  <c:v>67.923000000000002</c:v>
                </c:pt>
                <c:pt idx="82">
                  <c:v>67.819000000000003</c:v>
                </c:pt>
                <c:pt idx="83">
                  <c:v>67.742000000000004</c:v>
                </c:pt>
                <c:pt idx="84">
                  <c:v>67.853000000000009</c:v>
                </c:pt>
                <c:pt idx="85">
                  <c:v>67.672000000000011</c:v>
                </c:pt>
                <c:pt idx="86">
                  <c:v>67.831000000000003</c:v>
                </c:pt>
                <c:pt idx="87">
                  <c:v>67.734000000000009</c:v>
                </c:pt>
                <c:pt idx="88">
                  <c:v>67.768000000000001</c:v>
                </c:pt>
                <c:pt idx="89">
                  <c:v>67.801000000000002</c:v>
                </c:pt>
                <c:pt idx="90">
                  <c:v>67.900000000000006</c:v>
                </c:pt>
                <c:pt idx="91">
                  <c:v>67.749000000000009</c:v>
                </c:pt>
                <c:pt idx="92">
                  <c:v>67.826000000000008</c:v>
                </c:pt>
                <c:pt idx="93">
                  <c:v>67.84</c:v>
                </c:pt>
                <c:pt idx="94">
                  <c:v>67.689000000000007</c:v>
                </c:pt>
                <c:pt idx="95">
                  <c:v>67.741</c:v>
                </c:pt>
                <c:pt idx="96">
                  <c:v>67.632000000000005</c:v>
                </c:pt>
                <c:pt idx="97">
                  <c:v>67.574000000000012</c:v>
                </c:pt>
                <c:pt idx="98">
                  <c:v>67.64500000000001</c:v>
                </c:pt>
                <c:pt idx="99">
                  <c:v>67.536000000000001</c:v>
                </c:pt>
                <c:pt idx="100">
                  <c:v>67.72</c:v>
                </c:pt>
                <c:pt idx="101">
                  <c:v>67.463000000000008</c:v>
                </c:pt>
                <c:pt idx="102">
                  <c:v>67.541000000000011</c:v>
                </c:pt>
                <c:pt idx="103">
                  <c:v>67.594999999999999</c:v>
                </c:pt>
                <c:pt idx="104">
                  <c:v>67.571000000000012</c:v>
                </c:pt>
                <c:pt idx="105">
                  <c:v>67.412000000000006</c:v>
                </c:pt>
                <c:pt idx="106">
                  <c:v>67.468000000000004</c:v>
                </c:pt>
                <c:pt idx="107">
                  <c:v>67.282000000000011</c:v>
                </c:pt>
                <c:pt idx="108">
                  <c:v>67.410000000000011</c:v>
                </c:pt>
                <c:pt idx="109">
                  <c:v>67.507000000000005</c:v>
                </c:pt>
                <c:pt idx="110">
                  <c:v>67.443000000000012</c:v>
                </c:pt>
                <c:pt idx="111">
                  <c:v>67.496000000000009</c:v>
                </c:pt>
                <c:pt idx="112">
                  <c:v>67.341000000000008</c:v>
                </c:pt>
                <c:pt idx="113">
                  <c:v>67.296000000000006</c:v>
                </c:pt>
                <c:pt idx="114">
                  <c:v>67.316000000000003</c:v>
                </c:pt>
                <c:pt idx="115">
                  <c:v>67.161000000000001</c:v>
                </c:pt>
                <c:pt idx="116">
                  <c:v>67.411000000000001</c:v>
                </c:pt>
                <c:pt idx="117">
                  <c:v>67.181000000000012</c:v>
                </c:pt>
                <c:pt idx="118">
                  <c:v>67.320000000000007</c:v>
                </c:pt>
                <c:pt idx="119">
                  <c:v>67.27600000000001</c:v>
                </c:pt>
                <c:pt idx="120">
                  <c:v>67.26100000000001</c:v>
                </c:pt>
                <c:pt idx="121">
                  <c:v>67.286000000000001</c:v>
                </c:pt>
                <c:pt idx="122">
                  <c:v>67.069000000000003</c:v>
                </c:pt>
                <c:pt idx="123">
                  <c:v>67.163000000000011</c:v>
                </c:pt>
                <c:pt idx="124">
                  <c:v>67.309000000000012</c:v>
                </c:pt>
                <c:pt idx="125">
                  <c:v>67.204000000000008</c:v>
                </c:pt>
                <c:pt idx="126">
                  <c:v>67.047000000000011</c:v>
                </c:pt>
                <c:pt idx="127">
                  <c:v>67.213999999999999</c:v>
                </c:pt>
                <c:pt idx="128">
                  <c:v>67.162000000000006</c:v>
                </c:pt>
                <c:pt idx="129">
                  <c:v>67.067000000000007</c:v>
                </c:pt>
                <c:pt idx="130">
                  <c:v>67.289000000000001</c:v>
                </c:pt>
                <c:pt idx="131">
                  <c:v>67.064000000000007</c:v>
                </c:pt>
                <c:pt idx="132">
                  <c:v>67.09</c:v>
                </c:pt>
                <c:pt idx="133">
                  <c:v>67.131</c:v>
                </c:pt>
                <c:pt idx="134">
                  <c:v>67.196000000000012</c:v>
                </c:pt>
                <c:pt idx="135">
                  <c:v>67.037000000000006</c:v>
                </c:pt>
                <c:pt idx="136">
                  <c:v>67.094999999999999</c:v>
                </c:pt>
                <c:pt idx="137">
                  <c:v>67.076000000000008</c:v>
                </c:pt>
                <c:pt idx="138">
                  <c:v>67.050000000000011</c:v>
                </c:pt>
                <c:pt idx="139">
                  <c:v>67.070000000000007</c:v>
                </c:pt>
                <c:pt idx="140">
                  <c:v>67.01100000000001</c:v>
                </c:pt>
                <c:pt idx="141">
                  <c:v>66.932000000000002</c:v>
                </c:pt>
                <c:pt idx="142">
                  <c:v>67.050000000000011</c:v>
                </c:pt>
                <c:pt idx="143">
                  <c:v>67.034000000000006</c:v>
                </c:pt>
                <c:pt idx="144">
                  <c:v>66.913000000000011</c:v>
                </c:pt>
                <c:pt idx="145">
                  <c:v>66.948000000000008</c:v>
                </c:pt>
                <c:pt idx="146">
                  <c:v>66.888000000000005</c:v>
                </c:pt>
                <c:pt idx="147">
                  <c:v>66.815000000000012</c:v>
                </c:pt>
                <c:pt idx="148">
                  <c:v>66.815000000000012</c:v>
                </c:pt>
                <c:pt idx="149">
                  <c:v>66.934000000000012</c:v>
                </c:pt>
                <c:pt idx="150">
                  <c:v>66.789000000000001</c:v>
                </c:pt>
                <c:pt idx="151">
                  <c:v>66.869</c:v>
                </c:pt>
                <c:pt idx="152">
                  <c:v>66.92</c:v>
                </c:pt>
                <c:pt idx="153">
                  <c:v>66.95</c:v>
                </c:pt>
                <c:pt idx="154">
                  <c:v>67.015000000000001</c:v>
                </c:pt>
                <c:pt idx="155">
                  <c:v>66.894000000000005</c:v>
                </c:pt>
                <c:pt idx="156">
                  <c:v>66.821000000000012</c:v>
                </c:pt>
                <c:pt idx="157">
                  <c:v>66.637</c:v>
                </c:pt>
                <c:pt idx="158">
                  <c:v>66.793000000000006</c:v>
                </c:pt>
                <c:pt idx="159">
                  <c:v>66.616</c:v>
                </c:pt>
                <c:pt idx="160">
                  <c:v>66.850000000000009</c:v>
                </c:pt>
                <c:pt idx="161">
                  <c:v>66.823000000000008</c:v>
                </c:pt>
                <c:pt idx="162">
                  <c:v>66.647000000000006</c:v>
                </c:pt>
                <c:pt idx="163">
                  <c:v>66.756</c:v>
                </c:pt>
                <c:pt idx="164">
                  <c:v>66.637</c:v>
                </c:pt>
                <c:pt idx="165">
                  <c:v>66.571000000000012</c:v>
                </c:pt>
                <c:pt idx="166">
                  <c:v>66.744</c:v>
                </c:pt>
                <c:pt idx="167">
                  <c:v>66.781000000000006</c:v>
                </c:pt>
                <c:pt idx="168">
                  <c:v>66.600999999999999</c:v>
                </c:pt>
                <c:pt idx="169">
                  <c:v>66.681000000000012</c:v>
                </c:pt>
                <c:pt idx="170">
                  <c:v>66.596000000000004</c:v>
                </c:pt>
                <c:pt idx="171">
                  <c:v>66.683000000000007</c:v>
                </c:pt>
                <c:pt idx="172">
                  <c:v>66.430000000000007</c:v>
                </c:pt>
                <c:pt idx="173">
                  <c:v>66.699000000000012</c:v>
                </c:pt>
                <c:pt idx="174">
                  <c:v>66.465000000000003</c:v>
                </c:pt>
                <c:pt idx="175">
                  <c:v>66.422000000000011</c:v>
                </c:pt>
                <c:pt idx="176">
                  <c:v>66.466000000000008</c:v>
                </c:pt>
                <c:pt idx="177">
                  <c:v>66.600000000000009</c:v>
                </c:pt>
                <c:pt idx="178">
                  <c:v>66.449000000000012</c:v>
                </c:pt>
                <c:pt idx="179">
                  <c:v>66.564000000000007</c:v>
                </c:pt>
                <c:pt idx="180">
                  <c:v>66.556000000000012</c:v>
                </c:pt>
                <c:pt idx="181">
                  <c:v>66.545000000000002</c:v>
                </c:pt>
                <c:pt idx="182">
                  <c:v>66.577000000000012</c:v>
                </c:pt>
                <c:pt idx="183">
                  <c:v>66.634</c:v>
                </c:pt>
                <c:pt idx="184">
                  <c:v>66.366</c:v>
                </c:pt>
                <c:pt idx="185">
                  <c:v>66.665000000000006</c:v>
                </c:pt>
                <c:pt idx="186">
                  <c:v>66.39</c:v>
                </c:pt>
                <c:pt idx="187">
                  <c:v>66.431000000000012</c:v>
                </c:pt>
                <c:pt idx="188">
                  <c:v>66.454000000000008</c:v>
                </c:pt>
                <c:pt idx="189">
                  <c:v>66.541000000000011</c:v>
                </c:pt>
                <c:pt idx="190">
                  <c:v>66.394000000000005</c:v>
                </c:pt>
                <c:pt idx="191">
                  <c:v>66.487000000000009</c:v>
                </c:pt>
                <c:pt idx="192">
                  <c:v>66.379000000000005</c:v>
                </c:pt>
                <c:pt idx="193">
                  <c:v>66.447000000000003</c:v>
                </c:pt>
                <c:pt idx="194">
                  <c:v>66.449000000000012</c:v>
                </c:pt>
                <c:pt idx="195">
                  <c:v>66.329000000000008</c:v>
                </c:pt>
                <c:pt idx="196">
                  <c:v>66.341000000000008</c:v>
                </c:pt>
                <c:pt idx="197">
                  <c:v>66.521000000000001</c:v>
                </c:pt>
                <c:pt idx="198">
                  <c:v>66.471000000000004</c:v>
                </c:pt>
                <c:pt idx="199">
                  <c:v>66.39200000000001</c:v>
                </c:pt>
                <c:pt idx="200">
                  <c:v>66.375</c:v>
                </c:pt>
                <c:pt idx="201">
                  <c:v>66.400000000000006</c:v>
                </c:pt>
                <c:pt idx="202">
                  <c:v>66.45</c:v>
                </c:pt>
                <c:pt idx="203">
                  <c:v>66.301000000000002</c:v>
                </c:pt>
                <c:pt idx="204">
                  <c:v>66.408000000000001</c:v>
                </c:pt>
                <c:pt idx="205">
                  <c:v>66.27300000000001</c:v>
                </c:pt>
                <c:pt idx="206">
                  <c:v>66.231999999999999</c:v>
                </c:pt>
                <c:pt idx="207">
                  <c:v>66.412000000000006</c:v>
                </c:pt>
                <c:pt idx="208">
                  <c:v>66.341999999999999</c:v>
                </c:pt>
                <c:pt idx="209">
                  <c:v>66.216000000000008</c:v>
                </c:pt>
                <c:pt idx="210">
                  <c:v>66.432000000000002</c:v>
                </c:pt>
                <c:pt idx="211">
                  <c:v>66.26700000000001</c:v>
                </c:pt>
                <c:pt idx="212">
                  <c:v>66.183000000000007</c:v>
                </c:pt>
                <c:pt idx="213">
                  <c:v>66.243000000000009</c:v>
                </c:pt>
                <c:pt idx="214">
                  <c:v>66.208000000000013</c:v>
                </c:pt>
                <c:pt idx="215">
                  <c:v>66.097999999999999</c:v>
                </c:pt>
                <c:pt idx="216">
                  <c:v>66.239000000000004</c:v>
                </c:pt>
                <c:pt idx="217">
                  <c:v>66.166000000000011</c:v>
                </c:pt>
                <c:pt idx="218">
                  <c:v>66.194000000000003</c:v>
                </c:pt>
                <c:pt idx="219">
                  <c:v>66.15100000000001</c:v>
                </c:pt>
                <c:pt idx="220">
                  <c:v>66.12700000000001</c:v>
                </c:pt>
                <c:pt idx="221">
                  <c:v>65.918000000000006</c:v>
                </c:pt>
                <c:pt idx="222">
                  <c:v>66.12700000000001</c:v>
                </c:pt>
                <c:pt idx="223">
                  <c:v>66.292000000000002</c:v>
                </c:pt>
                <c:pt idx="224">
                  <c:v>66.167000000000002</c:v>
                </c:pt>
                <c:pt idx="225">
                  <c:v>66.094999999999999</c:v>
                </c:pt>
                <c:pt idx="226">
                  <c:v>66.2</c:v>
                </c:pt>
                <c:pt idx="227">
                  <c:v>66.047000000000011</c:v>
                </c:pt>
                <c:pt idx="228">
                  <c:v>66.128</c:v>
                </c:pt>
                <c:pt idx="229">
                  <c:v>66.124000000000009</c:v>
                </c:pt>
                <c:pt idx="230">
                  <c:v>66.01700000000001</c:v>
                </c:pt>
                <c:pt idx="231">
                  <c:v>66.112000000000009</c:v>
                </c:pt>
                <c:pt idx="232">
                  <c:v>66.14</c:v>
                </c:pt>
                <c:pt idx="233">
                  <c:v>66.2</c:v>
                </c:pt>
                <c:pt idx="234">
                  <c:v>65.853000000000009</c:v>
                </c:pt>
                <c:pt idx="235">
                  <c:v>66.050000000000011</c:v>
                </c:pt>
                <c:pt idx="236">
                  <c:v>65.891000000000005</c:v>
                </c:pt>
                <c:pt idx="237">
                  <c:v>66.113</c:v>
                </c:pt>
                <c:pt idx="238">
                  <c:v>66.066000000000003</c:v>
                </c:pt>
                <c:pt idx="239">
                  <c:v>65.844000000000008</c:v>
                </c:pt>
                <c:pt idx="240">
                  <c:v>66.135000000000005</c:v>
                </c:pt>
                <c:pt idx="241">
                  <c:v>66.00200000000001</c:v>
                </c:pt>
                <c:pt idx="242">
                  <c:v>66.059000000000012</c:v>
                </c:pt>
                <c:pt idx="243">
                  <c:v>66.196000000000012</c:v>
                </c:pt>
                <c:pt idx="244">
                  <c:v>66.183000000000007</c:v>
                </c:pt>
                <c:pt idx="245">
                  <c:v>66.150000000000006</c:v>
                </c:pt>
                <c:pt idx="246">
                  <c:v>66.17</c:v>
                </c:pt>
                <c:pt idx="247">
                  <c:v>66.065000000000012</c:v>
                </c:pt>
                <c:pt idx="248">
                  <c:v>66.119</c:v>
                </c:pt>
                <c:pt idx="249">
                  <c:v>65.712999999999994</c:v>
                </c:pt>
                <c:pt idx="250">
                  <c:v>65.91</c:v>
                </c:pt>
                <c:pt idx="251">
                  <c:v>65.803999999999988</c:v>
                </c:pt>
                <c:pt idx="252">
                  <c:v>65.820999999999998</c:v>
                </c:pt>
                <c:pt idx="253">
                  <c:v>65.684999999999988</c:v>
                </c:pt>
                <c:pt idx="254">
                  <c:v>65.763999999999996</c:v>
                </c:pt>
                <c:pt idx="255">
                  <c:v>65.787999999999997</c:v>
                </c:pt>
                <c:pt idx="256">
                  <c:v>65.920999999999992</c:v>
                </c:pt>
                <c:pt idx="257">
                  <c:v>65.646000000000001</c:v>
                </c:pt>
                <c:pt idx="258">
                  <c:v>65.878</c:v>
                </c:pt>
                <c:pt idx="259">
                  <c:v>66.010999999999996</c:v>
                </c:pt>
                <c:pt idx="260">
                  <c:v>65.918999999999997</c:v>
                </c:pt>
                <c:pt idx="261">
                  <c:v>65.640999999999991</c:v>
                </c:pt>
                <c:pt idx="262">
                  <c:v>66.036000000000001</c:v>
                </c:pt>
                <c:pt idx="263">
                  <c:v>65.980999999999995</c:v>
                </c:pt>
                <c:pt idx="264">
                  <c:v>65.896999999999991</c:v>
                </c:pt>
                <c:pt idx="265">
                  <c:v>65.864999999999995</c:v>
                </c:pt>
                <c:pt idx="266">
                  <c:v>65.756</c:v>
                </c:pt>
                <c:pt idx="267">
                  <c:v>65.971999999999994</c:v>
                </c:pt>
                <c:pt idx="268">
                  <c:v>65.77</c:v>
                </c:pt>
                <c:pt idx="269">
                  <c:v>65.888999999999996</c:v>
                </c:pt>
                <c:pt idx="270">
                  <c:v>66.083999999999989</c:v>
                </c:pt>
                <c:pt idx="271">
                  <c:v>65.878999999999991</c:v>
                </c:pt>
                <c:pt idx="272">
                  <c:v>65.849999999999994</c:v>
                </c:pt>
                <c:pt idx="273">
                  <c:v>65.822999999999993</c:v>
                </c:pt>
                <c:pt idx="274">
                  <c:v>65.845999999999989</c:v>
                </c:pt>
                <c:pt idx="275">
                  <c:v>65.703999999999994</c:v>
                </c:pt>
                <c:pt idx="276">
                  <c:v>65.807999999999993</c:v>
                </c:pt>
                <c:pt idx="277">
                  <c:v>65.784999999999997</c:v>
                </c:pt>
                <c:pt idx="278">
                  <c:v>65.590999999999994</c:v>
                </c:pt>
                <c:pt idx="279">
                  <c:v>65.852999999999994</c:v>
                </c:pt>
                <c:pt idx="280">
                  <c:v>65.59899999999999</c:v>
                </c:pt>
                <c:pt idx="281">
                  <c:v>65.945999999999998</c:v>
                </c:pt>
                <c:pt idx="282">
                  <c:v>65.861999999999995</c:v>
                </c:pt>
                <c:pt idx="283">
                  <c:v>65.682999999999993</c:v>
                </c:pt>
                <c:pt idx="284">
                  <c:v>65.530999999999992</c:v>
                </c:pt>
                <c:pt idx="285">
                  <c:v>65.704999999999998</c:v>
                </c:pt>
                <c:pt idx="286">
                  <c:v>65.52</c:v>
                </c:pt>
                <c:pt idx="287">
                  <c:v>65.658000000000001</c:v>
                </c:pt>
                <c:pt idx="288">
                  <c:v>65.72</c:v>
                </c:pt>
                <c:pt idx="289">
                  <c:v>65.583999999999989</c:v>
                </c:pt>
                <c:pt idx="290">
                  <c:v>65.790999999999997</c:v>
                </c:pt>
                <c:pt idx="291">
                  <c:v>65.687999999999988</c:v>
                </c:pt>
                <c:pt idx="292">
                  <c:v>65.791999999999987</c:v>
                </c:pt>
                <c:pt idx="293">
                  <c:v>65.635999999999996</c:v>
                </c:pt>
                <c:pt idx="294">
                  <c:v>65.594999999999999</c:v>
                </c:pt>
                <c:pt idx="295">
                  <c:v>65.637</c:v>
                </c:pt>
                <c:pt idx="296">
                  <c:v>65.715999999999994</c:v>
                </c:pt>
                <c:pt idx="297">
                  <c:v>65.435999999999993</c:v>
                </c:pt>
                <c:pt idx="298">
                  <c:v>65.540999999999997</c:v>
                </c:pt>
                <c:pt idx="299">
                  <c:v>65.699999999999989</c:v>
                </c:pt>
                <c:pt idx="300">
                  <c:v>65.553999999999988</c:v>
                </c:pt>
                <c:pt idx="301">
                  <c:v>65.512999999999991</c:v>
                </c:pt>
                <c:pt idx="302">
                  <c:v>65.47</c:v>
                </c:pt>
                <c:pt idx="303">
                  <c:v>65.557999999999993</c:v>
                </c:pt>
                <c:pt idx="304">
                  <c:v>65.539999999999992</c:v>
                </c:pt>
                <c:pt idx="305">
                  <c:v>65.665999999999997</c:v>
                </c:pt>
                <c:pt idx="306">
                  <c:v>65.593999999999994</c:v>
                </c:pt>
                <c:pt idx="307">
                  <c:v>65.667999999999992</c:v>
                </c:pt>
                <c:pt idx="308">
                  <c:v>65.480999999999995</c:v>
                </c:pt>
                <c:pt idx="309">
                  <c:v>65.728999999999999</c:v>
                </c:pt>
                <c:pt idx="310">
                  <c:v>65.603999999999999</c:v>
                </c:pt>
                <c:pt idx="311">
                  <c:v>65.73299999999999</c:v>
                </c:pt>
                <c:pt idx="312">
                  <c:v>65.774000000000001</c:v>
                </c:pt>
                <c:pt idx="313">
                  <c:v>65.747</c:v>
                </c:pt>
                <c:pt idx="314">
                  <c:v>65.492999999999995</c:v>
                </c:pt>
                <c:pt idx="315">
                  <c:v>65.803999999999988</c:v>
                </c:pt>
                <c:pt idx="316">
                  <c:v>65.673999999999992</c:v>
                </c:pt>
                <c:pt idx="317">
                  <c:v>65.484999999999999</c:v>
                </c:pt>
                <c:pt idx="318">
                  <c:v>65.778999999999996</c:v>
                </c:pt>
                <c:pt idx="319">
                  <c:v>65.818999999999988</c:v>
                </c:pt>
                <c:pt idx="320">
                  <c:v>65.775999999999996</c:v>
                </c:pt>
                <c:pt idx="321">
                  <c:v>65.495999999999995</c:v>
                </c:pt>
                <c:pt idx="322">
                  <c:v>65.49499999999999</c:v>
                </c:pt>
                <c:pt idx="323">
                  <c:v>65.682999999999993</c:v>
                </c:pt>
                <c:pt idx="324">
                  <c:v>65.686999999999998</c:v>
                </c:pt>
                <c:pt idx="325">
                  <c:v>65.539999999999992</c:v>
                </c:pt>
                <c:pt idx="326">
                  <c:v>65.679999999999993</c:v>
                </c:pt>
                <c:pt idx="327">
                  <c:v>65.663999999999987</c:v>
                </c:pt>
                <c:pt idx="328">
                  <c:v>65.586999999999989</c:v>
                </c:pt>
                <c:pt idx="329">
                  <c:v>65.640999999999991</c:v>
                </c:pt>
                <c:pt idx="330">
                  <c:v>65.462999999999994</c:v>
                </c:pt>
                <c:pt idx="331">
                  <c:v>65.447999999999993</c:v>
                </c:pt>
                <c:pt idx="332">
                  <c:v>65.641999999999996</c:v>
                </c:pt>
                <c:pt idx="333">
                  <c:v>65.500999999999991</c:v>
                </c:pt>
                <c:pt idx="334">
                  <c:v>65.53</c:v>
                </c:pt>
                <c:pt idx="335">
                  <c:v>65.472999999999999</c:v>
                </c:pt>
                <c:pt idx="336">
                  <c:v>65.522999999999996</c:v>
                </c:pt>
                <c:pt idx="337">
                  <c:v>65.643000000000001</c:v>
                </c:pt>
                <c:pt idx="338">
                  <c:v>65.533999999999992</c:v>
                </c:pt>
                <c:pt idx="339">
                  <c:v>65.468999999999994</c:v>
                </c:pt>
                <c:pt idx="340">
                  <c:v>65.510999999999996</c:v>
                </c:pt>
                <c:pt idx="341">
                  <c:v>65.424999999999997</c:v>
                </c:pt>
                <c:pt idx="342">
                  <c:v>65.569999999999993</c:v>
                </c:pt>
                <c:pt idx="343">
                  <c:v>65.544999999999987</c:v>
                </c:pt>
                <c:pt idx="344">
                  <c:v>65.47699999999999</c:v>
                </c:pt>
                <c:pt idx="345">
                  <c:v>65.318999999999988</c:v>
                </c:pt>
                <c:pt idx="346">
                  <c:v>65.274000000000001</c:v>
                </c:pt>
                <c:pt idx="347">
                  <c:v>65.405999999999992</c:v>
                </c:pt>
                <c:pt idx="348">
                  <c:v>65.248999999999995</c:v>
                </c:pt>
                <c:pt idx="349">
                  <c:v>65.216999999999999</c:v>
                </c:pt>
                <c:pt idx="350">
                  <c:v>65.433999999999997</c:v>
                </c:pt>
                <c:pt idx="351">
                  <c:v>65.337999999999994</c:v>
                </c:pt>
                <c:pt idx="352">
                  <c:v>65.390999999999991</c:v>
                </c:pt>
                <c:pt idx="353">
                  <c:v>65.429999999999993</c:v>
                </c:pt>
                <c:pt idx="354">
                  <c:v>65.334999999999994</c:v>
                </c:pt>
                <c:pt idx="355">
                  <c:v>65.399000000000001</c:v>
                </c:pt>
                <c:pt idx="356">
                  <c:v>65.256999999999991</c:v>
                </c:pt>
                <c:pt idx="357">
                  <c:v>65.456999999999994</c:v>
                </c:pt>
                <c:pt idx="358">
                  <c:v>65.408000000000001</c:v>
                </c:pt>
                <c:pt idx="359">
                  <c:v>65.399000000000001</c:v>
                </c:pt>
                <c:pt idx="360">
                  <c:v>65.198999999999998</c:v>
                </c:pt>
                <c:pt idx="361">
                  <c:v>65.172999999999988</c:v>
                </c:pt>
                <c:pt idx="362">
                  <c:v>65.298999999999992</c:v>
                </c:pt>
                <c:pt idx="363">
                  <c:v>65.265000000000001</c:v>
                </c:pt>
                <c:pt idx="364">
                  <c:v>65.231999999999999</c:v>
                </c:pt>
                <c:pt idx="365">
                  <c:v>65.056999999999988</c:v>
                </c:pt>
                <c:pt idx="366">
                  <c:v>65.484999999999999</c:v>
                </c:pt>
                <c:pt idx="367">
                  <c:v>65.290999999999997</c:v>
                </c:pt>
                <c:pt idx="368">
                  <c:v>65.102999999999994</c:v>
                </c:pt>
                <c:pt idx="369">
                  <c:v>65.166999999999987</c:v>
                </c:pt>
                <c:pt idx="370">
                  <c:v>64.932999999999993</c:v>
                </c:pt>
                <c:pt idx="371">
                  <c:v>65.24499999999999</c:v>
                </c:pt>
                <c:pt idx="372">
                  <c:v>65.358999999999995</c:v>
                </c:pt>
                <c:pt idx="373">
                  <c:v>65.16</c:v>
                </c:pt>
                <c:pt idx="374">
                  <c:v>65.056999999999988</c:v>
                </c:pt>
                <c:pt idx="375">
                  <c:v>65.05</c:v>
                </c:pt>
                <c:pt idx="376">
                  <c:v>65.312999999999988</c:v>
                </c:pt>
                <c:pt idx="377">
                  <c:v>65.137999999999991</c:v>
                </c:pt>
                <c:pt idx="378">
                  <c:v>65.045999999999992</c:v>
                </c:pt>
                <c:pt idx="379">
                  <c:v>65.170999999999992</c:v>
                </c:pt>
                <c:pt idx="380">
                  <c:v>65.047999999999988</c:v>
                </c:pt>
                <c:pt idx="381">
                  <c:v>65.003999999999991</c:v>
                </c:pt>
                <c:pt idx="382">
                  <c:v>65.152000000000001</c:v>
                </c:pt>
                <c:pt idx="383">
                  <c:v>65.317999999999998</c:v>
                </c:pt>
                <c:pt idx="384">
                  <c:v>65.087999999999994</c:v>
                </c:pt>
                <c:pt idx="385">
                  <c:v>64.965999999999994</c:v>
                </c:pt>
                <c:pt idx="386">
                  <c:v>65.08</c:v>
                </c:pt>
                <c:pt idx="387">
                  <c:v>65.106999999999999</c:v>
                </c:pt>
                <c:pt idx="388">
                  <c:v>65.293999999999997</c:v>
                </c:pt>
                <c:pt idx="389">
                  <c:v>65.135999999999996</c:v>
                </c:pt>
                <c:pt idx="390">
                  <c:v>65.097999999999999</c:v>
                </c:pt>
                <c:pt idx="391">
                  <c:v>65.158999999999992</c:v>
                </c:pt>
                <c:pt idx="392">
                  <c:v>65.022999999999996</c:v>
                </c:pt>
                <c:pt idx="393">
                  <c:v>64.905000000000001</c:v>
                </c:pt>
                <c:pt idx="394">
                  <c:v>64.91</c:v>
                </c:pt>
                <c:pt idx="395">
                  <c:v>64.952999999999989</c:v>
                </c:pt>
                <c:pt idx="396">
                  <c:v>65.052999999999997</c:v>
                </c:pt>
                <c:pt idx="397">
                  <c:v>65.055999999999997</c:v>
                </c:pt>
                <c:pt idx="398">
                  <c:v>65.180999999999997</c:v>
                </c:pt>
                <c:pt idx="399">
                  <c:v>65.018000000000001</c:v>
                </c:pt>
                <c:pt idx="400">
                  <c:v>65.094999999999999</c:v>
                </c:pt>
                <c:pt idx="401">
                  <c:v>65.03</c:v>
                </c:pt>
                <c:pt idx="402">
                  <c:v>65.241</c:v>
                </c:pt>
                <c:pt idx="403">
                  <c:v>64.765000000000001</c:v>
                </c:pt>
                <c:pt idx="404">
                  <c:v>64.876999999999995</c:v>
                </c:pt>
                <c:pt idx="405">
                  <c:v>64.98899999999999</c:v>
                </c:pt>
                <c:pt idx="406">
                  <c:v>64.965999999999994</c:v>
                </c:pt>
                <c:pt idx="407">
                  <c:v>64.741</c:v>
                </c:pt>
                <c:pt idx="408">
                  <c:v>64.963999999999999</c:v>
                </c:pt>
                <c:pt idx="409">
                  <c:v>64.945999999999998</c:v>
                </c:pt>
                <c:pt idx="410">
                  <c:v>64.875999999999991</c:v>
                </c:pt>
                <c:pt idx="411">
                  <c:v>64.827999999999989</c:v>
                </c:pt>
                <c:pt idx="412">
                  <c:v>64.840999999999994</c:v>
                </c:pt>
                <c:pt idx="413">
                  <c:v>64.893999999999991</c:v>
                </c:pt>
                <c:pt idx="414">
                  <c:v>64.759999999999991</c:v>
                </c:pt>
                <c:pt idx="415">
                  <c:v>64.820999999999998</c:v>
                </c:pt>
                <c:pt idx="416">
                  <c:v>64.900999999999996</c:v>
                </c:pt>
                <c:pt idx="417">
                  <c:v>64.89</c:v>
                </c:pt>
                <c:pt idx="418">
                  <c:v>64.97399999999999</c:v>
                </c:pt>
                <c:pt idx="419">
                  <c:v>64.795999999999992</c:v>
                </c:pt>
                <c:pt idx="420">
                  <c:v>64.86099999999999</c:v>
                </c:pt>
                <c:pt idx="421">
                  <c:v>64.932999999999993</c:v>
                </c:pt>
                <c:pt idx="422">
                  <c:v>64.823999999999998</c:v>
                </c:pt>
                <c:pt idx="423">
                  <c:v>64.790999999999997</c:v>
                </c:pt>
                <c:pt idx="424">
                  <c:v>64.794999999999987</c:v>
                </c:pt>
                <c:pt idx="425">
                  <c:v>64.751999999999995</c:v>
                </c:pt>
                <c:pt idx="426">
                  <c:v>64.839999999999989</c:v>
                </c:pt>
                <c:pt idx="427">
                  <c:v>64.869</c:v>
                </c:pt>
                <c:pt idx="428">
                  <c:v>64.706999999999994</c:v>
                </c:pt>
                <c:pt idx="429">
                  <c:v>64.905000000000001</c:v>
                </c:pt>
                <c:pt idx="430">
                  <c:v>64.745999999999995</c:v>
                </c:pt>
                <c:pt idx="431">
                  <c:v>64.570999999999998</c:v>
                </c:pt>
                <c:pt idx="432">
                  <c:v>64.73599999999999</c:v>
                </c:pt>
                <c:pt idx="433">
                  <c:v>64.655999999999992</c:v>
                </c:pt>
                <c:pt idx="434">
                  <c:v>64.744</c:v>
                </c:pt>
                <c:pt idx="435">
                  <c:v>64.712999999999994</c:v>
                </c:pt>
                <c:pt idx="436">
                  <c:v>64.632999999999996</c:v>
                </c:pt>
                <c:pt idx="437">
                  <c:v>64.722999999999999</c:v>
                </c:pt>
                <c:pt idx="438">
                  <c:v>64.701999999999998</c:v>
                </c:pt>
                <c:pt idx="439">
                  <c:v>64.681999999999988</c:v>
                </c:pt>
                <c:pt idx="440">
                  <c:v>64.620999999999995</c:v>
                </c:pt>
                <c:pt idx="441">
                  <c:v>64.60199999999999</c:v>
                </c:pt>
                <c:pt idx="442">
                  <c:v>64.681999999999988</c:v>
                </c:pt>
                <c:pt idx="443">
                  <c:v>64.634</c:v>
                </c:pt>
                <c:pt idx="444">
                  <c:v>64.466999999999999</c:v>
                </c:pt>
                <c:pt idx="445">
                  <c:v>64.816999999999993</c:v>
                </c:pt>
                <c:pt idx="446">
                  <c:v>64.574999999999989</c:v>
                </c:pt>
                <c:pt idx="447">
                  <c:v>64.656999999999996</c:v>
                </c:pt>
                <c:pt idx="448">
                  <c:v>64.590999999999994</c:v>
                </c:pt>
                <c:pt idx="449">
                  <c:v>64.560999999999993</c:v>
                </c:pt>
                <c:pt idx="450">
                  <c:v>64.61099999999999</c:v>
                </c:pt>
                <c:pt idx="451">
                  <c:v>64.498999999999995</c:v>
                </c:pt>
                <c:pt idx="452">
                  <c:v>64.545999999999992</c:v>
                </c:pt>
                <c:pt idx="453">
                  <c:v>64.558999999999997</c:v>
                </c:pt>
                <c:pt idx="454">
                  <c:v>64.495999999999995</c:v>
                </c:pt>
                <c:pt idx="455">
                  <c:v>64.546999999999997</c:v>
                </c:pt>
                <c:pt idx="456">
                  <c:v>64.69</c:v>
                </c:pt>
                <c:pt idx="457">
                  <c:v>64.49499999999999</c:v>
                </c:pt>
                <c:pt idx="458">
                  <c:v>64.555999999999997</c:v>
                </c:pt>
                <c:pt idx="459">
                  <c:v>64.583999999999989</c:v>
                </c:pt>
                <c:pt idx="460">
                  <c:v>64.521999999999991</c:v>
                </c:pt>
                <c:pt idx="461">
                  <c:v>64.634999999999991</c:v>
                </c:pt>
                <c:pt idx="462">
                  <c:v>64.470999999999989</c:v>
                </c:pt>
                <c:pt idx="463">
                  <c:v>64.330999999999989</c:v>
                </c:pt>
                <c:pt idx="464">
                  <c:v>64.347999999999999</c:v>
                </c:pt>
                <c:pt idx="465">
                  <c:v>64.472999999999999</c:v>
                </c:pt>
                <c:pt idx="466">
                  <c:v>64.422999999999988</c:v>
                </c:pt>
                <c:pt idx="467">
                  <c:v>64.49199999999999</c:v>
                </c:pt>
                <c:pt idx="468">
                  <c:v>64.441999999999993</c:v>
                </c:pt>
                <c:pt idx="469">
                  <c:v>64.443999999999988</c:v>
                </c:pt>
                <c:pt idx="470">
                  <c:v>64.509</c:v>
                </c:pt>
                <c:pt idx="471">
                  <c:v>64.527999999999992</c:v>
                </c:pt>
                <c:pt idx="472">
                  <c:v>64.60799999999999</c:v>
                </c:pt>
                <c:pt idx="473">
                  <c:v>64.393999999999991</c:v>
                </c:pt>
                <c:pt idx="474">
                  <c:v>64.286999999999992</c:v>
                </c:pt>
                <c:pt idx="475">
                  <c:v>64.422999999999988</c:v>
                </c:pt>
                <c:pt idx="476">
                  <c:v>64.25</c:v>
                </c:pt>
                <c:pt idx="477">
                  <c:v>64.155000000000001</c:v>
                </c:pt>
                <c:pt idx="478">
                  <c:v>64.318999999999988</c:v>
                </c:pt>
                <c:pt idx="479">
                  <c:v>64.283000000000001</c:v>
                </c:pt>
                <c:pt idx="480">
                  <c:v>64.361999999999995</c:v>
                </c:pt>
                <c:pt idx="481">
                  <c:v>64.474999999999994</c:v>
                </c:pt>
                <c:pt idx="482">
                  <c:v>64.293999999999997</c:v>
                </c:pt>
                <c:pt idx="483">
                  <c:v>64.236999999999995</c:v>
                </c:pt>
                <c:pt idx="484">
                  <c:v>64.311999999999998</c:v>
                </c:pt>
                <c:pt idx="485">
                  <c:v>64.207999999999998</c:v>
                </c:pt>
                <c:pt idx="486">
                  <c:v>64.295999999999992</c:v>
                </c:pt>
                <c:pt idx="487">
                  <c:v>64.338999999999999</c:v>
                </c:pt>
                <c:pt idx="488">
                  <c:v>64.206999999999994</c:v>
                </c:pt>
                <c:pt idx="489">
                  <c:v>64.216999999999999</c:v>
                </c:pt>
                <c:pt idx="490">
                  <c:v>64.256</c:v>
                </c:pt>
                <c:pt idx="491">
                  <c:v>64.231999999999999</c:v>
                </c:pt>
                <c:pt idx="492">
                  <c:v>64.12299999999999</c:v>
                </c:pt>
                <c:pt idx="493">
                  <c:v>64.35499999999999</c:v>
                </c:pt>
                <c:pt idx="494">
                  <c:v>64.37299999999999</c:v>
                </c:pt>
                <c:pt idx="495">
                  <c:v>64.149999999999991</c:v>
                </c:pt>
                <c:pt idx="496">
                  <c:v>64.24799999999999</c:v>
                </c:pt>
                <c:pt idx="497">
                  <c:v>64.207999999999998</c:v>
                </c:pt>
                <c:pt idx="498">
                  <c:v>63.976000000000006</c:v>
                </c:pt>
                <c:pt idx="499">
                  <c:v>64.222999999999999</c:v>
                </c:pt>
                <c:pt idx="500">
                  <c:v>64.071999999999989</c:v>
                </c:pt>
                <c:pt idx="501">
                  <c:v>64.158000000000001</c:v>
                </c:pt>
                <c:pt idx="502">
                  <c:v>64.275999999999996</c:v>
                </c:pt>
                <c:pt idx="503">
                  <c:v>64.274000000000001</c:v>
                </c:pt>
                <c:pt idx="504">
                  <c:v>64.24499999999999</c:v>
                </c:pt>
                <c:pt idx="505">
                  <c:v>64.192999999999998</c:v>
                </c:pt>
                <c:pt idx="506">
                  <c:v>64.064999999999998</c:v>
                </c:pt>
                <c:pt idx="507">
                  <c:v>64.11099999999999</c:v>
                </c:pt>
                <c:pt idx="508">
                  <c:v>64.25</c:v>
                </c:pt>
                <c:pt idx="509">
                  <c:v>64.10799999999999</c:v>
                </c:pt>
                <c:pt idx="510">
                  <c:v>64.003</c:v>
                </c:pt>
                <c:pt idx="511">
                  <c:v>64.217999999999989</c:v>
                </c:pt>
                <c:pt idx="512">
                  <c:v>64.093999999999994</c:v>
                </c:pt>
                <c:pt idx="513">
                  <c:v>64.164999999999992</c:v>
                </c:pt>
                <c:pt idx="514">
                  <c:v>64.080999999999989</c:v>
                </c:pt>
                <c:pt idx="515">
                  <c:v>63.768000000000008</c:v>
                </c:pt>
                <c:pt idx="516">
                  <c:v>64.187999999999988</c:v>
                </c:pt>
                <c:pt idx="517">
                  <c:v>63.800000000000004</c:v>
                </c:pt>
                <c:pt idx="518">
                  <c:v>63.899000000000008</c:v>
                </c:pt>
                <c:pt idx="519">
                  <c:v>64.021999999999991</c:v>
                </c:pt>
                <c:pt idx="520">
                  <c:v>64.131999999999991</c:v>
                </c:pt>
                <c:pt idx="521">
                  <c:v>63.964000000000006</c:v>
                </c:pt>
                <c:pt idx="522">
                  <c:v>64.015999999999991</c:v>
                </c:pt>
                <c:pt idx="523">
                  <c:v>64.156999999999996</c:v>
                </c:pt>
                <c:pt idx="524">
                  <c:v>64.015000000000001</c:v>
                </c:pt>
                <c:pt idx="525">
                  <c:v>63.955000000000005</c:v>
                </c:pt>
                <c:pt idx="526">
                  <c:v>63.893000000000008</c:v>
                </c:pt>
                <c:pt idx="527">
                  <c:v>63.964999999999996</c:v>
                </c:pt>
                <c:pt idx="528">
                  <c:v>64.182999999999993</c:v>
                </c:pt>
                <c:pt idx="529">
                  <c:v>64.061999999999998</c:v>
                </c:pt>
                <c:pt idx="530">
                  <c:v>63.878000000000007</c:v>
                </c:pt>
                <c:pt idx="531">
                  <c:v>63.988999999999997</c:v>
                </c:pt>
                <c:pt idx="532">
                  <c:v>63.812000000000005</c:v>
                </c:pt>
                <c:pt idx="533">
                  <c:v>64.134999999999991</c:v>
                </c:pt>
                <c:pt idx="534">
                  <c:v>64.033000000000001</c:v>
                </c:pt>
                <c:pt idx="535">
                  <c:v>63.791000000000004</c:v>
                </c:pt>
                <c:pt idx="536">
                  <c:v>63.73</c:v>
                </c:pt>
                <c:pt idx="537">
                  <c:v>63.916000000000004</c:v>
                </c:pt>
                <c:pt idx="538">
                  <c:v>64.062999999999988</c:v>
                </c:pt>
                <c:pt idx="539">
                  <c:v>63.875000000000007</c:v>
                </c:pt>
                <c:pt idx="540">
                  <c:v>63.878999999999998</c:v>
                </c:pt>
                <c:pt idx="541">
                  <c:v>63.802</c:v>
                </c:pt>
                <c:pt idx="542">
                  <c:v>63.972000000000001</c:v>
                </c:pt>
                <c:pt idx="543">
                  <c:v>63.856000000000002</c:v>
                </c:pt>
                <c:pt idx="544">
                  <c:v>63.898000000000003</c:v>
                </c:pt>
                <c:pt idx="545">
                  <c:v>63.919000000000004</c:v>
                </c:pt>
                <c:pt idx="546">
                  <c:v>63.878999999999998</c:v>
                </c:pt>
                <c:pt idx="547">
                  <c:v>63.821000000000005</c:v>
                </c:pt>
                <c:pt idx="548">
                  <c:v>63.809999999999995</c:v>
                </c:pt>
                <c:pt idx="549">
                  <c:v>63.800000000000004</c:v>
                </c:pt>
                <c:pt idx="550">
                  <c:v>63.9</c:v>
                </c:pt>
                <c:pt idx="551">
                  <c:v>63.782000000000004</c:v>
                </c:pt>
                <c:pt idx="552">
                  <c:v>64.015000000000001</c:v>
                </c:pt>
                <c:pt idx="553">
                  <c:v>63.917999999999999</c:v>
                </c:pt>
                <c:pt idx="554">
                  <c:v>63.857000000000006</c:v>
                </c:pt>
                <c:pt idx="555">
                  <c:v>63.792999999999999</c:v>
                </c:pt>
                <c:pt idx="556">
                  <c:v>63.859000000000002</c:v>
                </c:pt>
                <c:pt idx="557">
                  <c:v>63.735000000000007</c:v>
                </c:pt>
                <c:pt idx="558">
                  <c:v>63.922999999999995</c:v>
                </c:pt>
                <c:pt idx="559">
                  <c:v>63.815999999999995</c:v>
                </c:pt>
                <c:pt idx="560">
                  <c:v>63.773000000000003</c:v>
                </c:pt>
                <c:pt idx="561">
                  <c:v>63.654000000000003</c:v>
                </c:pt>
                <c:pt idx="562">
                  <c:v>63.795999999999999</c:v>
                </c:pt>
                <c:pt idx="563">
                  <c:v>63.824999999999996</c:v>
                </c:pt>
                <c:pt idx="564">
                  <c:v>63.756000000000007</c:v>
                </c:pt>
                <c:pt idx="565">
                  <c:v>63.927</c:v>
                </c:pt>
                <c:pt idx="566">
                  <c:v>63.743000000000002</c:v>
                </c:pt>
                <c:pt idx="567">
                  <c:v>63.762999999999998</c:v>
                </c:pt>
                <c:pt idx="568">
                  <c:v>63.797999999999995</c:v>
                </c:pt>
                <c:pt idx="569">
                  <c:v>63.904000000000003</c:v>
                </c:pt>
                <c:pt idx="570">
                  <c:v>63.621000000000002</c:v>
                </c:pt>
                <c:pt idx="571">
                  <c:v>63.741000000000007</c:v>
                </c:pt>
                <c:pt idx="572">
                  <c:v>63.913999999999994</c:v>
                </c:pt>
                <c:pt idx="573">
                  <c:v>63.871000000000002</c:v>
                </c:pt>
                <c:pt idx="574">
                  <c:v>63.601999999999997</c:v>
                </c:pt>
                <c:pt idx="575">
                  <c:v>63.666999999999994</c:v>
                </c:pt>
                <c:pt idx="576">
                  <c:v>63.725000000000001</c:v>
                </c:pt>
                <c:pt idx="577">
                  <c:v>63.689</c:v>
                </c:pt>
                <c:pt idx="578">
                  <c:v>63.699000000000005</c:v>
                </c:pt>
                <c:pt idx="579">
                  <c:v>63.711000000000006</c:v>
                </c:pt>
                <c:pt idx="580">
                  <c:v>63.768000000000008</c:v>
                </c:pt>
                <c:pt idx="581">
                  <c:v>63.584000000000003</c:v>
                </c:pt>
                <c:pt idx="582">
                  <c:v>63.711000000000006</c:v>
                </c:pt>
                <c:pt idx="583">
                  <c:v>64.012</c:v>
                </c:pt>
                <c:pt idx="584">
                  <c:v>63.782000000000004</c:v>
                </c:pt>
                <c:pt idx="585">
                  <c:v>63.812000000000005</c:v>
                </c:pt>
                <c:pt idx="586">
                  <c:v>63.708999999999996</c:v>
                </c:pt>
                <c:pt idx="587">
                  <c:v>63.750999999999998</c:v>
                </c:pt>
                <c:pt idx="588">
                  <c:v>63.344999999999999</c:v>
                </c:pt>
                <c:pt idx="589">
                  <c:v>63.723999999999997</c:v>
                </c:pt>
                <c:pt idx="590">
                  <c:v>63.604999999999997</c:v>
                </c:pt>
                <c:pt idx="591">
                  <c:v>63.492000000000004</c:v>
                </c:pt>
                <c:pt idx="592">
                  <c:v>63.717999999999996</c:v>
                </c:pt>
                <c:pt idx="593">
                  <c:v>63.722000000000001</c:v>
                </c:pt>
                <c:pt idx="594">
                  <c:v>63.693999999999996</c:v>
                </c:pt>
                <c:pt idx="595">
                  <c:v>63.533999999999999</c:v>
                </c:pt>
                <c:pt idx="596">
                  <c:v>63.518999999999998</c:v>
                </c:pt>
                <c:pt idx="597">
                  <c:v>63.524999999999999</c:v>
                </c:pt>
                <c:pt idx="598">
                  <c:v>63.625000000000007</c:v>
                </c:pt>
                <c:pt idx="599">
                  <c:v>63.6</c:v>
                </c:pt>
                <c:pt idx="600">
                  <c:v>63.637999999999998</c:v>
                </c:pt>
                <c:pt idx="601">
                  <c:v>63.570999999999998</c:v>
                </c:pt>
                <c:pt idx="602">
                  <c:v>63.389000000000003</c:v>
                </c:pt>
                <c:pt idx="603">
                  <c:v>63.661999999999999</c:v>
                </c:pt>
                <c:pt idx="604">
                  <c:v>63.578000000000003</c:v>
                </c:pt>
                <c:pt idx="605">
                  <c:v>63.472999999999999</c:v>
                </c:pt>
                <c:pt idx="606">
                  <c:v>63.496000000000002</c:v>
                </c:pt>
                <c:pt idx="607">
                  <c:v>63.527000000000001</c:v>
                </c:pt>
                <c:pt idx="608">
                  <c:v>63.681000000000004</c:v>
                </c:pt>
                <c:pt idx="609">
                  <c:v>63.414000000000001</c:v>
                </c:pt>
                <c:pt idx="610">
                  <c:v>63.453000000000003</c:v>
                </c:pt>
                <c:pt idx="611">
                  <c:v>63.53</c:v>
                </c:pt>
                <c:pt idx="612">
                  <c:v>63.4</c:v>
                </c:pt>
                <c:pt idx="613">
                  <c:v>63.518000000000001</c:v>
                </c:pt>
                <c:pt idx="614">
                  <c:v>63.444000000000003</c:v>
                </c:pt>
                <c:pt idx="615">
                  <c:v>63.469000000000001</c:v>
                </c:pt>
                <c:pt idx="616">
                  <c:v>63.478999999999999</c:v>
                </c:pt>
                <c:pt idx="617">
                  <c:v>63.483000000000004</c:v>
                </c:pt>
                <c:pt idx="618">
                  <c:v>63.411000000000001</c:v>
                </c:pt>
                <c:pt idx="619">
                  <c:v>63.640000000000008</c:v>
                </c:pt>
                <c:pt idx="620">
                  <c:v>63.512</c:v>
                </c:pt>
                <c:pt idx="621">
                  <c:v>63.203000000000003</c:v>
                </c:pt>
                <c:pt idx="622">
                  <c:v>63.51</c:v>
                </c:pt>
                <c:pt idx="623">
                  <c:v>63.417999999999999</c:v>
                </c:pt>
                <c:pt idx="624">
                  <c:v>63.436</c:v>
                </c:pt>
                <c:pt idx="625">
                  <c:v>63.483000000000004</c:v>
                </c:pt>
                <c:pt idx="626">
                  <c:v>63.472000000000001</c:v>
                </c:pt>
                <c:pt idx="627">
                  <c:v>63.411000000000001</c:v>
                </c:pt>
                <c:pt idx="628">
                  <c:v>63.559000000000005</c:v>
                </c:pt>
                <c:pt idx="629">
                  <c:v>63.303000000000004</c:v>
                </c:pt>
                <c:pt idx="630">
                  <c:v>63.396000000000001</c:v>
                </c:pt>
                <c:pt idx="631">
                  <c:v>63.349000000000004</c:v>
                </c:pt>
                <c:pt idx="632">
                  <c:v>63.414000000000001</c:v>
                </c:pt>
                <c:pt idx="633">
                  <c:v>63.253</c:v>
                </c:pt>
                <c:pt idx="634">
                  <c:v>63.444000000000003</c:v>
                </c:pt>
                <c:pt idx="635">
                  <c:v>63.26</c:v>
                </c:pt>
                <c:pt idx="636">
                  <c:v>63.29</c:v>
                </c:pt>
                <c:pt idx="637">
                  <c:v>63.530999999999999</c:v>
                </c:pt>
                <c:pt idx="638">
                  <c:v>63.262999999999998</c:v>
                </c:pt>
                <c:pt idx="639">
                  <c:v>63.209000000000003</c:v>
                </c:pt>
                <c:pt idx="640">
                  <c:v>63.318000000000005</c:v>
                </c:pt>
                <c:pt idx="641">
                  <c:v>63.186</c:v>
                </c:pt>
                <c:pt idx="642">
                  <c:v>63.291000000000004</c:v>
                </c:pt>
                <c:pt idx="643">
                  <c:v>63.251000000000005</c:v>
                </c:pt>
                <c:pt idx="644">
                  <c:v>63.312000000000005</c:v>
                </c:pt>
                <c:pt idx="645">
                  <c:v>63.276000000000003</c:v>
                </c:pt>
                <c:pt idx="646">
                  <c:v>63.358000000000004</c:v>
                </c:pt>
                <c:pt idx="647">
                  <c:v>63.274999999999999</c:v>
                </c:pt>
                <c:pt idx="648">
                  <c:v>63.113</c:v>
                </c:pt>
                <c:pt idx="649">
                  <c:v>63.222000000000001</c:v>
                </c:pt>
                <c:pt idx="650">
                  <c:v>63.261000000000003</c:v>
                </c:pt>
                <c:pt idx="651">
                  <c:v>63.088999999999999</c:v>
                </c:pt>
                <c:pt idx="652">
                  <c:v>63.033999999999999</c:v>
                </c:pt>
                <c:pt idx="653">
                  <c:v>63.247</c:v>
                </c:pt>
                <c:pt idx="654">
                  <c:v>63.411999999999999</c:v>
                </c:pt>
                <c:pt idx="655">
                  <c:v>63.125</c:v>
                </c:pt>
                <c:pt idx="656">
                  <c:v>63.167999999999999</c:v>
                </c:pt>
                <c:pt idx="657">
                  <c:v>62.978999999999999</c:v>
                </c:pt>
                <c:pt idx="658">
                  <c:v>63.173999999999999</c:v>
                </c:pt>
                <c:pt idx="659">
                  <c:v>63.247</c:v>
                </c:pt>
                <c:pt idx="660">
                  <c:v>63.242000000000004</c:v>
                </c:pt>
                <c:pt idx="661">
                  <c:v>63.073</c:v>
                </c:pt>
                <c:pt idx="662">
                  <c:v>63.241</c:v>
                </c:pt>
                <c:pt idx="663">
                  <c:v>63.230000000000004</c:v>
                </c:pt>
                <c:pt idx="664">
                  <c:v>63.112000000000002</c:v>
                </c:pt>
                <c:pt idx="665">
                  <c:v>63.207999999999998</c:v>
                </c:pt>
                <c:pt idx="666">
                  <c:v>63.173000000000002</c:v>
                </c:pt>
                <c:pt idx="667">
                  <c:v>63.187000000000005</c:v>
                </c:pt>
                <c:pt idx="668">
                  <c:v>63.114000000000004</c:v>
                </c:pt>
                <c:pt idx="669">
                  <c:v>62.984999999999999</c:v>
                </c:pt>
                <c:pt idx="670">
                  <c:v>63.045000000000002</c:v>
                </c:pt>
                <c:pt idx="671">
                  <c:v>63.157000000000004</c:v>
                </c:pt>
                <c:pt idx="672">
                  <c:v>63.125</c:v>
                </c:pt>
                <c:pt idx="673">
                  <c:v>63.189</c:v>
                </c:pt>
                <c:pt idx="674">
                  <c:v>63.051000000000002</c:v>
                </c:pt>
                <c:pt idx="675">
                  <c:v>63.14</c:v>
                </c:pt>
                <c:pt idx="676">
                  <c:v>62.977000000000004</c:v>
                </c:pt>
                <c:pt idx="677">
                  <c:v>62.768000000000001</c:v>
                </c:pt>
                <c:pt idx="678">
                  <c:v>62.97</c:v>
                </c:pt>
                <c:pt idx="679">
                  <c:v>62.986000000000004</c:v>
                </c:pt>
                <c:pt idx="680">
                  <c:v>63.137999999999998</c:v>
                </c:pt>
                <c:pt idx="681">
                  <c:v>63.050000000000004</c:v>
                </c:pt>
                <c:pt idx="682">
                  <c:v>63.069000000000003</c:v>
                </c:pt>
                <c:pt idx="683">
                  <c:v>62.902000000000001</c:v>
                </c:pt>
                <c:pt idx="684">
                  <c:v>63.070999999999998</c:v>
                </c:pt>
                <c:pt idx="685">
                  <c:v>63.081000000000003</c:v>
                </c:pt>
                <c:pt idx="686">
                  <c:v>63.081000000000003</c:v>
                </c:pt>
                <c:pt idx="687">
                  <c:v>63.021999999999998</c:v>
                </c:pt>
                <c:pt idx="688">
                  <c:v>62.972999999999999</c:v>
                </c:pt>
                <c:pt idx="689">
                  <c:v>62.99</c:v>
                </c:pt>
                <c:pt idx="690">
                  <c:v>62.937000000000005</c:v>
                </c:pt>
                <c:pt idx="691">
                  <c:v>62.892000000000003</c:v>
                </c:pt>
                <c:pt idx="692">
                  <c:v>62.867000000000004</c:v>
                </c:pt>
                <c:pt idx="693">
                  <c:v>63.018000000000001</c:v>
                </c:pt>
                <c:pt idx="694">
                  <c:v>62.817</c:v>
                </c:pt>
                <c:pt idx="695">
                  <c:v>62.745000000000005</c:v>
                </c:pt>
                <c:pt idx="696">
                  <c:v>62.812000000000005</c:v>
                </c:pt>
                <c:pt idx="697">
                  <c:v>62.798999999999999</c:v>
                </c:pt>
                <c:pt idx="698">
                  <c:v>62.977000000000004</c:v>
                </c:pt>
                <c:pt idx="699">
                  <c:v>63.06</c:v>
                </c:pt>
                <c:pt idx="700">
                  <c:v>62.865000000000002</c:v>
                </c:pt>
                <c:pt idx="701">
                  <c:v>62.893999999999998</c:v>
                </c:pt>
                <c:pt idx="702">
                  <c:v>62.868000000000002</c:v>
                </c:pt>
                <c:pt idx="703">
                  <c:v>62.815000000000005</c:v>
                </c:pt>
                <c:pt idx="704">
                  <c:v>62.859000000000002</c:v>
                </c:pt>
                <c:pt idx="705">
                  <c:v>62.826999999999998</c:v>
                </c:pt>
                <c:pt idx="706">
                  <c:v>62.865000000000002</c:v>
                </c:pt>
                <c:pt idx="707">
                  <c:v>62.917000000000002</c:v>
                </c:pt>
                <c:pt idx="708">
                  <c:v>62.975000000000001</c:v>
                </c:pt>
                <c:pt idx="709">
                  <c:v>62.788000000000004</c:v>
                </c:pt>
                <c:pt idx="710">
                  <c:v>62.820999999999998</c:v>
                </c:pt>
                <c:pt idx="711">
                  <c:v>62.795999999999999</c:v>
                </c:pt>
                <c:pt idx="712">
                  <c:v>62.916000000000004</c:v>
                </c:pt>
                <c:pt idx="713">
                  <c:v>62.893000000000001</c:v>
                </c:pt>
                <c:pt idx="714">
                  <c:v>62.673000000000002</c:v>
                </c:pt>
                <c:pt idx="715">
                  <c:v>62.745000000000005</c:v>
                </c:pt>
                <c:pt idx="716">
                  <c:v>62.893000000000001</c:v>
                </c:pt>
                <c:pt idx="717">
                  <c:v>62.707000000000001</c:v>
                </c:pt>
                <c:pt idx="718">
                  <c:v>62.777000000000001</c:v>
                </c:pt>
                <c:pt idx="719">
                  <c:v>62.742000000000004</c:v>
                </c:pt>
                <c:pt idx="720">
                  <c:v>62.58</c:v>
                </c:pt>
                <c:pt idx="721">
                  <c:v>62.734000000000002</c:v>
                </c:pt>
                <c:pt idx="722">
                  <c:v>62.713999999999999</c:v>
                </c:pt>
                <c:pt idx="723">
                  <c:v>62.838000000000001</c:v>
                </c:pt>
                <c:pt idx="724">
                  <c:v>62.929000000000002</c:v>
                </c:pt>
                <c:pt idx="725">
                  <c:v>62.618000000000002</c:v>
                </c:pt>
                <c:pt idx="726">
                  <c:v>62.716999999999999</c:v>
                </c:pt>
                <c:pt idx="727">
                  <c:v>62.54</c:v>
                </c:pt>
                <c:pt idx="728">
                  <c:v>62.759</c:v>
                </c:pt>
                <c:pt idx="729">
                  <c:v>62.724000000000004</c:v>
                </c:pt>
                <c:pt idx="730">
                  <c:v>62.744</c:v>
                </c:pt>
                <c:pt idx="731">
                  <c:v>62.843000000000004</c:v>
                </c:pt>
                <c:pt idx="732">
                  <c:v>62.664999999999999</c:v>
                </c:pt>
                <c:pt idx="733">
                  <c:v>62.893999999999998</c:v>
                </c:pt>
                <c:pt idx="734">
                  <c:v>62.564</c:v>
                </c:pt>
                <c:pt idx="735">
                  <c:v>62.6</c:v>
                </c:pt>
                <c:pt idx="736">
                  <c:v>62.615000000000002</c:v>
                </c:pt>
                <c:pt idx="737">
                  <c:v>62.631</c:v>
                </c:pt>
                <c:pt idx="738">
                  <c:v>62.806000000000004</c:v>
                </c:pt>
                <c:pt idx="739">
                  <c:v>62.625</c:v>
                </c:pt>
                <c:pt idx="740">
                  <c:v>62.667000000000002</c:v>
                </c:pt>
                <c:pt idx="741">
                  <c:v>62.579000000000001</c:v>
                </c:pt>
                <c:pt idx="742">
                  <c:v>62.631</c:v>
                </c:pt>
                <c:pt idx="743">
                  <c:v>62.64</c:v>
                </c:pt>
                <c:pt idx="744">
                  <c:v>62.462000000000003</c:v>
                </c:pt>
                <c:pt idx="745">
                  <c:v>62.447000000000003</c:v>
                </c:pt>
                <c:pt idx="746">
                  <c:v>62.597000000000001</c:v>
                </c:pt>
                <c:pt idx="747">
                  <c:v>62.636000000000003</c:v>
                </c:pt>
                <c:pt idx="748">
                  <c:v>62.631</c:v>
                </c:pt>
                <c:pt idx="749">
                  <c:v>62.627000000000002</c:v>
                </c:pt>
                <c:pt idx="750">
                  <c:v>62.597000000000001</c:v>
                </c:pt>
                <c:pt idx="751">
                  <c:v>62.496000000000002</c:v>
                </c:pt>
                <c:pt idx="752">
                  <c:v>62.506</c:v>
                </c:pt>
                <c:pt idx="753">
                  <c:v>62.384999999999998</c:v>
                </c:pt>
                <c:pt idx="754">
                  <c:v>62.576999999999998</c:v>
                </c:pt>
                <c:pt idx="755">
                  <c:v>62.764000000000003</c:v>
                </c:pt>
                <c:pt idx="756">
                  <c:v>62.637999999999998</c:v>
                </c:pt>
                <c:pt idx="757">
                  <c:v>62.603999999999999</c:v>
                </c:pt>
                <c:pt idx="758">
                  <c:v>62.588000000000001</c:v>
                </c:pt>
                <c:pt idx="759">
                  <c:v>62.381</c:v>
                </c:pt>
                <c:pt idx="760">
                  <c:v>62.489000000000004</c:v>
                </c:pt>
                <c:pt idx="761">
                  <c:v>62.454000000000001</c:v>
                </c:pt>
                <c:pt idx="762">
                  <c:v>62.477000000000004</c:v>
                </c:pt>
                <c:pt idx="763">
                  <c:v>62.459000000000003</c:v>
                </c:pt>
                <c:pt idx="764">
                  <c:v>62.512</c:v>
                </c:pt>
                <c:pt idx="765">
                  <c:v>62.468000000000004</c:v>
                </c:pt>
                <c:pt idx="766">
                  <c:v>62.594999999999999</c:v>
                </c:pt>
                <c:pt idx="767">
                  <c:v>62.512</c:v>
                </c:pt>
                <c:pt idx="768">
                  <c:v>62.432000000000002</c:v>
                </c:pt>
                <c:pt idx="769">
                  <c:v>62.402999999999999</c:v>
                </c:pt>
                <c:pt idx="770">
                  <c:v>62.433</c:v>
                </c:pt>
                <c:pt idx="771">
                  <c:v>62.529000000000003</c:v>
                </c:pt>
                <c:pt idx="772">
                  <c:v>62.45</c:v>
                </c:pt>
                <c:pt idx="773">
                  <c:v>62.484999999999999</c:v>
                </c:pt>
                <c:pt idx="774">
                  <c:v>62.323</c:v>
                </c:pt>
                <c:pt idx="775">
                  <c:v>62.459000000000003</c:v>
                </c:pt>
                <c:pt idx="776">
                  <c:v>62.377000000000002</c:v>
                </c:pt>
                <c:pt idx="777">
                  <c:v>62.422000000000004</c:v>
                </c:pt>
                <c:pt idx="778">
                  <c:v>62.541000000000004</c:v>
                </c:pt>
                <c:pt idx="779">
                  <c:v>62.532000000000004</c:v>
                </c:pt>
                <c:pt idx="780">
                  <c:v>62.487000000000002</c:v>
                </c:pt>
                <c:pt idx="781">
                  <c:v>62.323</c:v>
                </c:pt>
                <c:pt idx="782">
                  <c:v>62.465000000000003</c:v>
                </c:pt>
                <c:pt idx="783">
                  <c:v>62.106000000000002</c:v>
                </c:pt>
                <c:pt idx="784">
                  <c:v>62.45</c:v>
                </c:pt>
                <c:pt idx="785">
                  <c:v>62.305</c:v>
                </c:pt>
                <c:pt idx="786">
                  <c:v>62.542000000000002</c:v>
                </c:pt>
                <c:pt idx="787">
                  <c:v>62.215000000000003</c:v>
                </c:pt>
                <c:pt idx="788">
                  <c:v>62.432000000000002</c:v>
                </c:pt>
                <c:pt idx="789">
                  <c:v>62.393000000000001</c:v>
                </c:pt>
                <c:pt idx="790">
                  <c:v>62.363</c:v>
                </c:pt>
                <c:pt idx="791">
                  <c:v>62.289000000000001</c:v>
                </c:pt>
                <c:pt idx="792">
                  <c:v>62.368000000000002</c:v>
                </c:pt>
                <c:pt idx="793">
                  <c:v>62.371000000000002</c:v>
                </c:pt>
                <c:pt idx="794">
                  <c:v>62.212000000000003</c:v>
                </c:pt>
                <c:pt idx="795">
                  <c:v>62.184000000000005</c:v>
                </c:pt>
                <c:pt idx="796">
                  <c:v>62.29</c:v>
                </c:pt>
                <c:pt idx="797">
                  <c:v>62.239000000000004</c:v>
                </c:pt>
                <c:pt idx="798">
                  <c:v>62.286000000000001</c:v>
                </c:pt>
                <c:pt idx="799">
                  <c:v>62.402000000000001</c:v>
                </c:pt>
                <c:pt idx="800">
                  <c:v>62.227000000000004</c:v>
                </c:pt>
                <c:pt idx="801">
                  <c:v>62.302</c:v>
                </c:pt>
                <c:pt idx="802">
                  <c:v>62.239000000000004</c:v>
                </c:pt>
                <c:pt idx="803">
                  <c:v>62.184000000000005</c:v>
                </c:pt>
                <c:pt idx="804">
                  <c:v>62.45</c:v>
                </c:pt>
                <c:pt idx="805">
                  <c:v>62.300000000000004</c:v>
                </c:pt>
                <c:pt idx="806">
                  <c:v>62.502000000000002</c:v>
                </c:pt>
                <c:pt idx="807">
                  <c:v>62.377000000000002</c:v>
                </c:pt>
                <c:pt idx="808">
                  <c:v>62.292000000000002</c:v>
                </c:pt>
                <c:pt idx="809">
                  <c:v>62.443000000000005</c:v>
                </c:pt>
                <c:pt idx="810">
                  <c:v>62.131999999999998</c:v>
                </c:pt>
                <c:pt idx="811">
                  <c:v>62.277000000000001</c:v>
                </c:pt>
                <c:pt idx="812">
                  <c:v>62.335999999999999</c:v>
                </c:pt>
                <c:pt idx="813">
                  <c:v>62.222999999999999</c:v>
                </c:pt>
                <c:pt idx="814">
                  <c:v>62.304000000000002</c:v>
                </c:pt>
                <c:pt idx="815">
                  <c:v>62.24</c:v>
                </c:pt>
                <c:pt idx="816">
                  <c:v>62.190000000000005</c:v>
                </c:pt>
                <c:pt idx="817">
                  <c:v>62.142000000000003</c:v>
                </c:pt>
                <c:pt idx="818">
                  <c:v>62.268000000000001</c:v>
                </c:pt>
                <c:pt idx="819">
                  <c:v>62.166000000000004</c:v>
                </c:pt>
                <c:pt idx="820">
                  <c:v>62.163000000000004</c:v>
                </c:pt>
                <c:pt idx="821">
                  <c:v>62.237000000000002</c:v>
                </c:pt>
                <c:pt idx="822">
                  <c:v>62.142000000000003</c:v>
                </c:pt>
                <c:pt idx="823">
                  <c:v>62.054000000000002</c:v>
                </c:pt>
                <c:pt idx="824">
                  <c:v>62.036999999999999</c:v>
                </c:pt>
                <c:pt idx="825">
                  <c:v>62.204999999999998</c:v>
                </c:pt>
                <c:pt idx="826">
                  <c:v>62.225000000000001</c:v>
                </c:pt>
                <c:pt idx="827">
                  <c:v>62.032000000000004</c:v>
                </c:pt>
                <c:pt idx="828">
                  <c:v>62.234000000000002</c:v>
                </c:pt>
                <c:pt idx="829">
                  <c:v>62.054000000000002</c:v>
                </c:pt>
                <c:pt idx="830">
                  <c:v>62.140999999999998</c:v>
                </c:pt>
                <c:pt idx="831">
                  <c:v>62.091000000000001</c:v>
                </c:pt>
                <c:pt idx="832">
                  <c:v>62.256</c:v>
                </c:pt>
                <c:pt idx="833">
                  <c:v>61.926000000000002</c:v>
                </c:pt>
                <c:pt idx="834">
                  <c:v>62.157000000000004</c:v>
                </c:pt>
                <c:pt idx="835">
                  <c:v>62.058</c:v>
                </c:pt>
                <c:pt idx="836">
                  <c:v>62.06</c:v>
                </c:pt>
                <c:pt idx="837">
                  <c:v>62.032000000000004</c:v>
                </c:pt>
                <c:pt idx="838">
                  <c:v>62.076999999999998</c:v>
                </c:pt>
                <c:pt idx="839">
                  <c:v>62.204999999999998</c:v>
                </c:pt>
                <c:pt idx="840">
                  <c:v>62.059000000000005</c:v>
                </c:pt>
                <c:pt idx="841">
                  <c:v>61.994</c:v>
                </c:pt>
                <c:pt idx="842">
                  <c:v>62.131</c:v>
                </c:pt>
                <c:pt idx="843">
                  <c:v>61.917000000000002</c:v>
                </c:pt>
                <c:pt idx="844">
                  <c:v>61.914000000000001</c:v>
                </c:pt>
                <c:pt idx="845">
                  <c:v>61.968000000000004</c:v>
                </c:pt>
                <c:pt idx="846">
                  <c:v>62.158000000000001</c:v>
                </c:pt>
                <c:pt idx="847">
                  <c:v>62.115000000000002</c:v>
                </c:pt>
                <c:pt idx="848">
                  <c:v>62.027999999999999</c:v>
                </c:pt>
                <c:pt idx="849">
                  <c:v>62.038000000000004</c:v>
                </c:pt>
                <c:pt idx="850">
                  <c:v>62.012</c:v>
                </c:pt>
                <c:pt idx="851">
                  <c:v>61.917999999999999</c:v>
                </c:pt>
                <c:pt idx="852">
                  <c:v>62.021000000000001</c:v>
                </c:pt>
                <c:pt idx="853">
                  <c:v>61.93</c:v>
                </c:pt>
                <c:pt idx="854">
                  <c:v>61.997</c:v>
                </c:pt>
                <c:pt idx="855">
                  <c:v>62.009</c:v>
                </c:pt>
                <c:pt idx="856">
                  <c:v>61.947000000000003</c:v>
                </c:pt>
                <c:pt idx="857">
                  <c:v>61.905999999999999</c:v>
                </c:pt>
                <c:pt idx="858">
                  <c:v>61.792000000000002</c:v>
                </c:pt>
                <c:pt idx="859">
                  <c:v>62.061</c:v>
                </c:pt>
                <c:pt idx="860">
                  <c:v>62</c:v>
                </c:pt>
                <c:pt idx="861">
                  <c:v>62.038000000000004</c:v>
                </c:pt>
                <c:pt idx="862">
                  <c:v>62.051000000000002</c:v>
                </c:pt>
                <c:pt idx="863">
                  <c:v>61.916000000000004</c:v>
                </c:pt>
                <c:pt idx="864">
                  <c:v>61.931000000000004</c:v>
                </c:pt>
                <c:pt idx="865">
                  <c:v>62.024000000000001</c:v>
                </c:pt>
                <c:pt idx="866">
                  <c:v>61.957999999999998</c:v>
                </c:pt>
                <c:pt idx="867">
                  <c:v>61.914999999999999</c:v>
                </c:pt>
                <c:pt idx="868">
                  <c:v>61.944000000000003</c:v>
                </c:pt>
                <c:pt idx="869">
                  <c:v>61.868000000000002</c:v>
                </c:pt>
                <c:pt idx="870">
                  <c:v>61.818000000000005</c:v>
                </c:pt>
                <c:pt idx="871">
                  <c:v>62.024000000000001</c:v>
                </c:pt>
                <c:pt idx="872">
                  <c:v>61.808</c:v>
                </c:pt>
                <c:pt idx="873">
                  <c:v>61.965000000000003</c:v>
                </c:pt>
                <c:pt idx="874">
                  <c:v>61.795999999999999</c:v>
                </c:pt>
                <c:pt idx="875">
                  <c:v>61.933</c:v>
                </c:pt>
                <c:pt idx="876">
                  <c:v>61.734999999999999</c:v>
                </c:pt>
                <c:pt idx="877">
                  <c:v>61.846000000000004</c:v>
                </c:pt>
                <c:pt idx="878">
                  <c:v>61.847000000000001</c:v>
                </c:pt>
                <c:pt idx="879">
                  <c:v>61.984000000000002</c:v>
                </c:pt>
                <c:pt idx="880">
                  <c:v>61.896000000000001</c:v>
                </c:pt>
                <c:pt idx="881">
                  <c:v>61.941000000000003</c:v>
                </c:pt>
                <c:pt idx="882">
                  <c:v>61.966000000000001</c:v>
                </c:pt>
                <c:pt idx="883">
                  <c:v>61.794000000000004</c:v>
                </c:pt>
                <c:pt idx="884">
                  <c:v>61.855000000000004</c:v>
                </c:pt>
                <c:pt idx="885">
                  <c:v>61.887</c:v>
                </c:pt>
                <c:pt idx="886">
                  <c:v>61.716000000000001</c:v>
                </c:pt>
                <c:pt idx="887">
                  <c:v>61.780999999999999</c:v>
                </c:pt>
                <c:pt idx="888">
                  <c:v>61.86</c:v>
                </c:pt>
                <c:pt idx="889">
                  <c:v>61.753</c:v>
                </c:pt>
                <c:pt idx="890">
                  <c:v>61.761000000000003</c:v>
                </c:pt>
                <c:pt idx="891">
                  <c:v>61.715000000000003</c:v>
                </c:pt>
                <c:pt idx="892">
                  <c:v>61.883000000000003</c:v>
                </c:pt>
                <c:pt idx="893">
                  <c:v>61.873000000000005</c:v>
                </c:pt>
                <c:pt idx="894">
                  <c:v>61.869</c:v>
                </c:pt>
                <c:pt idx="895">
                  <c:v>61.850999999999999</c:v>
                </c:pt>
                <c:pt idx="896">
                  <c:v>61.782000000000004</c:v>
                </c:pt>
                <c:pt idx="897">
                  <c:v>61.727000000000004</c:v>
                </c:pt>
                <c:pt idx="898">
                  <c:v>61.822000000000003</c:v>
                </c:pt>
                <c:pt idx="899">
                  <c:v>61.774000000000001</c:v>
                </c:pt>
                <c:pt idx="900">
                  <c:v>61.731000000000002</c:v>
                </c:pt>
                <c:pt idx="901">
                  <c:v>61.774000000000001</c:v>
                </c:pt>
                <c:pt idx="902">
                  <c:v>61.631999999999998</c:v>
                </c:pt>
                <c:pt idx="903">
                  <c:v>61.722999999999999</c:v>
                </c:pt>
                <c:pt idx="904">
                  <c:v>61.661999999999999</c:v>
                </c:pt>
                <c:pt idx="905">
                  <c:v>61.731000000000002</c:v>
                </c:pt>
                <c:pt idx="906">
                  <c:v>61.713000000000001</c:v>
                </c:pt>
                <c:pt idx="907">
                  <c:v>61.673000000000002</c:v>
                </c:pt>
                <c:pt idx="908">
                  <c:v>61.730000000000004</c:v>
                </c:pt>
                <c:pt idx="909">
                  <c:v>61.651000000000003</c:v>
                </c:pt>
                <c:pt idx="910">
                  <c:v>61.572000000000003</c:v>
                </c:pt>
                <c:pt idx="911">
                  <c:v>61.667000000000002</c:v>
                </c:pt>
                <c:pt idx="912">
                  <c:v>61.616</c:v>
                </c:pt>
                <c:pt idx="913">
                  <c:v>61.691000000000003</c:v>
                </c:pt>
                <c:pt idx="914">
                  <c:v>61.725000000000001</c:v>
                </c:pt>
                <c:pt idx="915">
                  <c:v>61.626000000000005</c:v>
                </c:pt>
                <c:pt idx="916">
                  <c:v>61.606999999999999</c:v>
                </c:pt>
                <c:pt idx="917">
                  <c:v>61.584000000000003</c:v>
                </c:pt>
                <c:pt idx="918">
                  <c:v>61.561</c:v>
                </c:pt>
                <c:pt idx="919">
                  <c:v>61.484999999999999</c:v>
                </c:pt>
                <c:pt idx="920">
                  <c:v>61.440000000000005</c:v>
                </c:pt>
                <c:pt idx="921">
                  <c:v>61.620000000000005</c:v>
                </c:pt>
                <c:pt idx="922">
                  <c:v>61.669000000000004</c:v>
                </c:pt>
                <c:pt idx="923">
                  <c:v>61.542999999999999</c:v>
                </c:pt>
                <c:pt idx="924">
                  <c:v>61.646999999999998</c:v>
                </c:pt>
                <c:pt idx="925">
                  <c:v>61.746000000000002</c:v>
                </c:pt>
                <c:pt idx="926">
                  <c:v>61.551000000000002</c:v>
                </c:pt>
                <c:pt idx="927">
                  <c:v>61.509</c:v>
                </c:pt>
                <c:pt idx="928">
                  <c:v>61.621000000000002</c:v>
                </c:pt>
                <c:pt idx="929">
                  <c:v>61.518999999999998</c:v>
                </c:pt>
                <c:pt idx="930">
                  <c:v>61.532000000000004</c:v>
                </c:pt>
                <c:pt idx="931">
                  <c:v>61.447000000000003</c:v>
                </c:pt>
                <c:pt idx="932">
                  <c:v>61.572000000000003</c:v>
                </c:pt>
                <c:pt idx="933">
                  <c:v>61.442</c:v>
                </c:pt>
                <c:pt idx="934">
                  <c:v>61.652000000000001</c:v>
                </c:pt>
                <c:pt idx="935">
                  <c:v>61.511000000000003</c:v>
                </c:pt>
                <c:pt idx="936">
                  <c:v>61.575000000000003</c:v>
                </c:pt>
                <c:pt idx="937">
                  <c:v>61.309000000000005</c:v>
                </c:pt>
                <c:pt idx="938">
                  <c:v>61.5</c:v>
                </c:pt>
                <c:pt idx="939">
                  <c:v>61.576999999999998</c:v>
                </c:pt>
                <c:pt idx="940">
                  <c:v>61.411000000000001</c:v>
                </c:pt>
                <c:pt idx="941">
                  <c:v>61.408999999999999</c:v>
                </c:pt>
                <c:pt idx="942">
                  <c:v>61.545000000000002</c:v>
                </c:pt>
                <c:pt idx="943">
                  <c:v>61.462000000000003</c:v>
                </c:pt>
                <c:pt idx="944">
                  <c:v>61.494</c:v>
                </c:pt>
                <c:pt idx="945">
                  <c:v>61.410000000000004</c:v>
                </c:pt>
                <c:pt idx="946">
                  <c:v>61.356999999999999</c:v>
                </c:pt>
                <c:pt idx="947">
                  <c:v>61.429000000000002</c:v>
                </c:pt>
                <c:pt idx="948">
                  <c:v>61.437000000000005</c:v>
                </c:pt>
                <c:pt idx="949">
                  <c:v>61.582000000000001</c:v>
                </c:pt>
                <c:pt idx="950">
                  <c:v>61.439</c:v>
                </c:pt>
                <c:pt idx="951">
                  <c:v>61.370000000000005</c:v>
                </c:pt>
                <c:pt idx="952">
                  <c:v>61.410000000000004</c:v>
                </c:pt>
                <c:pt idx="953">
                  <c:v>61.466000000000001</c:v>
                </c:pt>
                <c:pt idx="954">
                  <c:v>61.26</c:v>
                </c:pt>
                <c:pt idx="955">
                  <c:v>61.36</c:v>
                </c:pt>
                <c:pt idx="956">
                  <c:v>61.517000000000003</c:v>
                </c:pt>
                <c:pt idx="957">
                  <c:v>61.34</c:v>
                </c:pt>
                <c:pt idx="958">
                  <c:v>61.392000000000003</c:v>
                </c:pt>
                <c:pt idx="959">
                  <c:v>61.291000000000004</c:v>
                </c:pt>
                <c:pt idx="960">
                  <c:v>61.484999999999999</c:v>
                </c:pt>
                <c:pt idx="961">
                  <c:v>61.477000000000004</c:v>
                </c:pt>
                <c:pt idx="962">
                  <c:v>61.575000000000003</c:v>
                </c:pt>
                <c:pt idx="963">
                  <c:v>61.623000000000005</c:v>
                </c:pt>
                <c:pt idx="964">
                  <c:v>61.456000000000003</c:v>
                </c:pt>
                <c:pt idx="965">
                  <c:v>61.61</c:v>
                </c:pt>
                <c:pt idx="966">
                  <c:v>61.437000000000005</c:v>
                </c:pt>
                <c:pt idx="967">
                  <c:v>61.646000000000001</c:v>
                </c:pt>
                <c:pt idx="968">
                  <c:v>61.495000000000005</c:v>
                </c:pt>
                <c:pt idx="969">
                  <c:v>61.645000000000003</c:v>
                </c:pt>
                <c:pt idx="970">
                  <c:v>61.492000000000004</c:v>
                </c:pt>
                <c:pt idx="971">
                  <c:v>61.489000000000004</c:v>
                </c:pt>
                <c:pt idx="972">
                  <c:v>61.666000000000004</c:v>
                </c:pt>
                <c:pt idx="973">
                  <c:v>61.539000000000001</c:v>
                </c:pt>
                <c:pt idx="974">
                  <c:v>61.561</c:v>
                </c:pt>
                <c:pt idx="975">
                  <c:v>61.6</c:v>
                </c:pt>
                <c:pt idx="976">
                  <c:v>61.437000000000005</c:v>
                </c:pt>
                <c:pt idx="977">
                  <c:v>61.618000000000002</c:v>
                </c:pt>
                <c:pt idx="978">
                  <c:v>61.524999999999999</c:v>
                </c:pt>
                <c:pt idx="979">
                  <c:v>61.545000000000002</c:v>
                </c:pt>
                <c:pt idx="980">
                  <c:v>61.492000000000004</c:v>
                </c:pt>
                <c:pt idx="981">
                  <c:v>61.440000000000005</c:v>
                </c:pt>
                <c:pt idx="982">
                  <c:v>61.404000000000003</c:v>
                </c:pt>
                <c:pt idx="983">
                  <c:v>61.5</c:v>
                </c:pt>
                <c:pt idx="984">
                  <c:v>61.544000000000004</c:v>
                </c:pt>
                <c:pt idx="985">
                  <c:v>61.605000000000004</c:v>
                </c:pt>
                <c:pt idx="986">
                  <c:v>61.42</c:v>
                </c:pt>
                <c:pt idx="987">
                  <c:v>61.518000000000001</c:v>
                </c:pt>
                <c:pt idx="988">
                  <c:v>61.504000000000005</c:v>
                </c:pt>
                <c:pt idx="989">
                  <c:v>61.690000000000005</c:v>
                </c:pt>
                <c:pt idx="990">
                  <c:v>61.312000000000005</c:v>
                </c:pt>
                <c:pt idx="991">
                  <c:v>61.448999999999998</c:v>
                </c:pt>
                <c:pt idx="992">
                  <c:v>61.332999999999998</c:v>
                </c:pt>
                <c:pt idx="993">
                  <c:v>61.335000000000001</c:v>
                </c:pt>
                <c:pt idx="994">
                  <c:v>61.493000000000002</c:v>
                </c:pt>
                <c:pt idx="995">
                  <c:v>61.605000000000004</c:v>
                </c:pt>
                <c:pt idx="996">
                  <c:v>61.414999999999999</c:v>
                </c:pt>
                <c:pt idx="997">
                  <c:v>61.536999999999999</c:v>
                </c:pt>
                <c:pt idx="998">
                  <c:v>61.349000000000004</c:v>
                </c:pt>
                <c:pt idx="999">
                  <c:v>61.227000000000004</c:v>
                </c:pt>
                <c:pt idx="1000">
                  <c:v>61.4</c:v>
                </c:pt>
                <c:pt idx="1001">
                  <c:v>61.417000000000002</c:v>
                </c:pt>
                <c:pt idx="1002">
                  <c:v>61.35</c:v>
                </c:pt>
                <c:pt idx="1003">
                  <c:v>61.39</c:v>
                </c:pt>
                <c:pt idx="1004">
                  <c:v>61.318000000000005</c:v>
                </c:pt>
                <c:pt idx="1005">
                  <c:v>61.486000000000004</c:v>
                </c:pt>
                <c:pt idx="1006">
                  <c:v>61.319000000000003</c:v>
                </c:pt>
                <c:pt idx="1007">
                  <c:v>61.390999999999998</c:v>
                </c:pt>
                <c:pt idx="1008">
                  <c:v>61.581000000000003</c:v>
                </c:pt>
                <c:pt idx="1009">
                  <c:v>61.46</c:v>
                </c:pt>
                <c:pt idx="1010">
                  <c:v>61.178000000000004</c:v>
                </c:pt>
                <c:pt idx="1011">
                  <c:v>61.252000000000002</c:v>
                </c:pt>
                <c:pt idx="1012">
                  <c:v>61.511000000000003</c:v>
                </c:pt>
                <c:pt idx="1013">
                  <c:v>61.374000000000002</c:v>
                </c:pt>
                <c:pt idx="1014">
                  <c:v>61.213000000000001</c:v>
                </c:pt>
                <c:pt idx="1015">
                  <c:v>61.264000000000003</c:v>
                </c:pt>
                <c:pt idx="1016">
                  <c:v>61.143999999999998</c:v>
                </c:pt>
                <c:pt idx="1017">
                  <c:v>61.33</c:v>
                </c:pt>
                <c:pt idx="1018">
                  <c:v>61.24</c:v>
                </c:pt>
                <c:pt idx="1019">
                  <c:v>61.178000000000004</c:v>
                </c:pt>
                <c:pt idx="1020">
                  <c:v>61.440000000000005</c:v>
                </c:pt>
                <c:pt idx="1021">
                  <c:v>61.376000000000005</c:v>
                </c:pt>
                <c:pt idx="1022">
                  <c:v>61.435000000000002</c:v>
                </c:pt>
                <c:pt idx="1023">
                  <c:v>61.158999999999999</c:v>
                </c:pt>
                <c:pt idx="1024">
                  <c:v>61.448999999999998</c:v>
                </c:pt>
                <c:pt idx="1025">
                  <c:v>61.265000000000001</c:v>
                </c:pt>
                <c:pt idx="1026">
                  <c:v>61.277999999999999</c:v>
                </c:pt>
                <c:pt idx="1027">
                  <c:v>61.236000000000004</c:v>
                </c:pt>
                <c:pt idx="1028">
                  <c:v>61.2</c:v>
                </c:pt>
                <c:pt idx="1029">
                  <c:v>61.058</c:v>
                </c:pt>
                <c:pt idx="1030">
                  <c:v>61.212000000000003</c:v>
                </c:pt>
                <c:pt idx="1031">
                  <c:v>61.21</c:v>
                </c:pt>
                <c:pt idx="1032">
                  <c:v>61.188000000000002</c:v>
                </c:pt>
                <c:pt idx="1033">
                  <c:v>61.302</c:v>
                </c:pt>
                <c:pt idx="1034">
                  <c:v>61.277999999999999</c:v>
                </c:pt>
                <c:pt idx="1035">
                  <c:v>61.184000000000005</c:v>
                </c:pt>
                <c:pt idx="1036">
                  <c:v>61.172000000000004</c:v>
                </c:pt>
                <c:pt idx="1037">
                  <c:v>61.288000000000004</c:v>
                </c:pt>
                <c:pt idx="1038">
                  <c:v>61.234999999999999</c:v>
                </c:pt>
                <c:pt idx="1039">
                  <c:v>61.198999999999998</c:v>
                </c:pt>
                <c:pt idx="1040">
                  <c:v>61.075000000000003</c:v>
                </c:pt>
                <c:pt idx="1041">
                  <c:v>61.146999999999998</c:v>
                </c:pt>
                <c:pt idx="1042">
                  <c:v>61.298999999999999</c:v>
                </c:pt>
                <c:pt idx="1043">
                  <c:v>61.355000000000004</c:v>
                </c:pt>
                <c:pt idx="1044">
                  <c:v>61.32</c:v>
                </c:pt>
                <c:pt idx="1045">
                  <c:v>61.347999999999999</c:v>
                </c:pt>
                <c:pt idx="1046">
                  <c:v>61.106000000000002</c:v>
                </c:pt>
                <c:pt idx="1047">
                  <c:v>61.087000000000003</c:v>
                </c:pt>
                <c:pt idx="1048">
                  <c:v>61.051000000000002</c:v>
                </c:pt>
                <c:pt idx="1049">
                  <c:v>61.201999999999998</c:v>
                </c:pt>
                <c:pt idx="1050">
                  <c:v>61.248000000000005</c:v>
                </c:pt>
                <c:pt idx="1051">
                  <c:v>61.225000000000001</c:v>
                </c:pt>
                <c:pt idx="1052">
                  <c:v>61.161999999999999</c:v>
                </c:pt>
                <c:pt idx="1053">
                  <c:v>61.231000000000002</c:v>
                </c:pt>
                <c:pt idx="1054">
                  <c:v>61.148000000000003</c:v>
                </c:pt>
                <c:pt idx="1055">
                  <c:v>61.322000000000003</c:v>
                </c:pt>
                <c:pt idx="1056">
                  <c:v>61.073999999999998</c:v>
                </c:pt>
                <c:pt idx="1057">
                  <c:v>61.085999999999999</c:v>
                </c:pt>
                <c:pt idx="1058">
                  <c:v>61.06</c:v>
                </c:pt>
                <c:pt idx="1059">
                  <c:v>61.035000000000004</c:v>
                </c:pt>
                <c:pt idx="1060">
                  <c:v>61.298000000000002</c:v>
                </c:pt>
                <c:pt idx="1061">
                  <c:v>61.21</c:v>
                </c:pt>
                <c:pt idx="1062">
                  <c:v>61.048000000000002</c:v>
                </c:pt>
                <c:pt idx="1063">
                  <c:v>61.177</c:v>
                </c:pt>
                <c:pt idx="1064">
                  <c:v>61.152999999999999</c:v>
                </c:pt>
                <c:pt idx="1065">
                  <c:v>61.161000000000001</c:v>
                </c:pt>
                <c:pt idx="1066">
                  <c:v>61.094000000000001</c:v>
                </c:pt>
                <c:pt idx="1067">
                  <c:v>61.02</c:v>
                </c:pt>
                <c:pt idx="1068">
                  <c:v>60.986000000000004</c:v>
                </c:pt>
                <c:pt idx="1069">
                  <c:v>61.145000000000003</c:v>
                </c:pt>
                <c:pt idx="1070">
                  <c:v>61.004000000000005</c:v>
                </c:pt>
                <c:pt idx="1071">
                  <c:v>61.173999999999999</c:v>
                </c:pt>
                <c:pt idx="1072">
                  <c:v>60.95</c:v>
                </c:pt>
                <c:pt idx="1073">
                  <c:v>61.128</c:v>
                </c:pt>
                <c:pt idx="1074">
                  <c:v>61.155000000000001</c:v>
                </c:pt>
                <c:pt idx="1075">
                  <c:v>61.033000000000001</c:v>
                </c:pt>
                <c:pt idx="1076">
                  <c:v>61.166000000000004</c:v>
                </c:pt>
                <c:pt idx="1077">
                  <c:v>61.24</c:v>
                </c:pt>
                <c:pt idx="1078">
                  <c:v>61.018000000000001</c:v>
                </c:pt>
                <c:pt idx="1079">
                  <c:v>61.036000000000001</c:v>
                </c:pt>
                <c:pt idx="1080">
                  <c:v>61.185000000000002</c:v>
                </c:pt>
                <c:pt idx="1081">
                  <c:v>61.027999999999999</c:v>
                </c:pt>
                <c:pt idx="1082">
                  <c:v>60.954999999999998</c:v>
                </c:pt>
                <c:pt idx="1083">
                  <c:v>61.065000000000005</c:v>
                </c:pt>
                <c:pt idx="1084">
                  <c:v>61.125</c:v>
                </c:pt>
                <c:pt idx="1085">
                  <c:v>61.134999999999998</c:v>
                </c:pt>
                <c:pt idx="1086">
                  <c:v>60.926000000000002</c:v>
                </c:pt>
                <c:pt idx="1087">
                  <c:v>61.002000000000002</c:v>
                </c:pt>
                <c:pt idx="1088">
                  <c:v>61.079000000000001</c:v>
                </c:pt>
                <c:pt idx="1089">
                  <c:v>60.899000000000001</c:v>
                </c:pt>
                <c:pt idx="1090">
                  <c:v>61.062000000000005</c:v>
                </c:pt>
                <c:pt idx="1091">
                  <c:v>61.06</c:v>
                </c:pt>
                <c:pt idx="1092">
                  <c:v>60.959000000000003</c:v>
                </c:pt>
                <c:pt idx="1093">
                  <c:v>61.192</c:v>
                </c:pt>
                <c:pt idx="1094">
                  <c:v>61.018000000000001</c:v>
                </c:pt>
                <c:pt idx="1095">
                  <c:v>60.980000000000004</c:v>
                </c:pt>
                <c:pt idx="1096">
                  <c:v>61.017000000000003</c:v>
                </c:pt>
                <c:pt idx="1097">
                  <c:v>60.991</c:v>
                </c:pt>
                <c:pt idx="1098">
                  <c:v>61.021999999999998</c:v>
                </c:pt>
                <c:pt idx="1099">
                  <c:v>60.956000000000003</c:v>
                </c:pt>
                <c:pt idx="1100">
                  <c:v>60.977000000000004</c:v>
                </c:pt>
                <c:pt idx="1101">
                  <c:v>60.978999999999999</c:v>
                </c:pt>
                <c:pt idx="1102">
                  <c:v>60.93</c:v>
                </c:pt>
                <c:pt idx="1103">
                  <c:v>60.920999999999999</c:v>
                </c:pt>
                <c:pt idx="1104">
                  <c:v>60.79</c:v>
                </c:pt>
                <c:pt idx="1105">
                  <c:v>60.847999999999999</c:v>
                </c:pt>
                <c:pt idx="1106">
                  <c:v>60.893999999999998</c:v>
                </c:pt>
                <c:pt idx="1107">
                  <c:v>60.911999999999999</c:v>
                </c:pt>
                <c:pt idx="1108">
                  <c:v>61.015000000000001</c:v>
                </c:pt>
                <c:pt idx="1109">
                  <c:v>60.889000000000003</c:v>
                </c:pt>
                <c:pt idx="1110">
                  <c:v>60.846000000000004</c:v>
                </c:pt>
                <c:pt idx="1111">
                  <c:v>60.864000000000004</c:v>
                </c:pt>
                <c:pt idx="1112">
                  <c:v>60.938000000000002</c:v>
                </c:pt>
                <c:pt idx="1113">
                  <c:v>60.852000000000004</c:v>
                </c:pt>
                <c:pt idx="1114">
                  <c:v>60.922000000000004</c:v>
                </c:pt>
                <c:pt idx="1115">
                  <c:v>60.838000000000001</c:v>
                </c:pt>
                <c:pt idx="1116">
                  <c:v>60.971000000000004</c:v>
                </c:pt>
                <c:pt idx="1117">
                  <c:v>60.875</c:v>
                </c:pt>
                <c:pt idx="1118">
                  <c:v>60.917000000000002</c:v>
                </c:pt>
                <c:pt idx="1119">
                  <c:v>60.753</c:v>
                </c:pt>
                <c:pt idx="1120">
                  <c:v>60.736000000000004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+ GTP + Lpg0393   (0.1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Sheet1!$G$2:$G$1122</c:f>
              <c:numCache>
                <c:formatCode>General</c:formatCode>
                <c:ptCount val="1121"/>
                <c:pt idx="0">
                  <c:v>70.045999999999992</c:v>
                </c:pt>
                <c:pt idx="1">
                  <c:v>70.075999999999993</c:v>
                </c:pt>
                <c:pt idx="2">
                  <c:v>69.971999999999994</c:v>
                </c:pt>
                <c:pt idx="3">
                  <c:v>69.917999999999992</c:v>
                </c:pt>
                <c:pt idx="4">
                  <c:v>69.944000000000003</c:v>
                </c:pt>
                <c:pt idx="5">
                  <c:v>69.974999999999994</c:v>
                </c:pt>
                <c:pt idx="6">
                  <c:v>69.965000000000003</c:v>
                </c:pt>
                <c:pt idx="7">
                  <c:v>69.887</c:v>
                </c:pt>
                <c:pt idx="8">
                  <c:v>69.608000000000004</c:v>
                </c:pt>
                <c:pt idx="9">
                  <c:v>69.971999999999994</c:v>
                </c:pt>
                <c:pt idx="10">
                  <c:v>69.954999999999998</c:v>
                </c:pt>
                <c:pt idx="11">
                  <c:v>69.795999999999992</c:v>
                </c:pt>
                <c:pt idx="12">
                  <c:v>69.846999999999994</c:v>
                </c:pt>
                <c:pt idx="13">
                  <c:v>69.963999999999999</c:v>
                </c:pt>
                <c:pt idx="14">
                  <c:v>70.000999999999991</c:v>
                </c:pt>
                <c:pt idx="15">
                  <c:v>69.569999999999993</c:v>
                </c:pt>
                <c:pt idx="16">
                  <c:v>69.765999999999991</c:v>
                </c:pt>
                <c:pt idx="17">
                  <c:v>69.861000000000004</c:v>
                </c:pt>
                <c:pt idx="18">
                  <c:v>69.808999999999997</c:v>
                </c:pt>
                <c:pt idx="19">
                  <c:v>69.676000000000002</c:v>
                </c:pt>
                <c:pt idx="20">
                  <c:v>69.460999999999999</c:v>
                </c:pt>
                <c:pt idx="21">
                  <c:v>69.646999999999991</c:v>
                </c:pt>
                <c:pt idx="22">
                  <c:v>69.793999999999997</c:v>
                </c:pt>
                <c:pt idx="23">
                  <c:v>69.932000000000002</c:v>
                </c:pt>
                <c:pt idx="24">
                  <c:v>69.584999999999994</c:v>
                </c:pt>
                <c:pt idx="25">
                  <c:v>69.831000000000003</c:v>
                </c:pt>
                <c:pt idx="26">
                  <c:v>69.677999999999997</c:v>
                </c:pt>
                <c:pt idx="27">
                  <c:v>69.447999999999993</c:v>
                </c:pt>
                <c:pt idx="28">
                  <c:v>69.570999999999998</c:v>
                </c:pt>
                <c:pt idx="29">
                  <c:v>69.750999999999991</c:v>
                </c:pt>
                <c:pt idx="30">
                  <c:v>69.551999999999992</c:v>
                </c:pt>
                <c:pt idx="31">
                  <c:v>69.542000000000002</c:v>
                </c:pt>
                <c:pt idx="32">
                  <c:v>69.289000000000001</c:v>
                </c:pt>
                <c:pt idx="33">
                  <c:v>69.608999999999995</c:v>
                </c:pt>
                <c:pt idx="34">
                  <c:v>69.47</c:v>
                </c:pt>
                <c:pt idx="35">
                  <c:v>69.466999999999999</c:v>
                </c:pt>
                <c:pt idx="36">
                  <c:v>69.37299999999999</c:v>
                </c:pt>
                <c:pt idx="37">
                  <c:v>69.402999999999992</c:v>
                </c:pt>
                <c:pt idx="38">
                  <c:v>69.277999999999992</c:v>
                </c:pt>
                <c:pt idx="39">
                  <c:v>69.236000000000004</c:v>
                </c:pt>
                <c:pt idx="40">
                  <c:v>69.194999999999993</c:v>
                </c:pt>
                <c:pt idx="41">
                  <c:v>69.210999999999999</c:v>
                </c:pt>
                <c:pt idx="42">
                  <c:v>69.326999999999998</c:v>
                </c:pt>
                <c:pt idx="43">
                  <c:v>69.36399999999999</c:v>
                </c:pt>
                <c:pt idx="44">
                  <c:v>69.164999999999992</c:v>
                </c:pt>
                <c:pt idx="45">
                  <c:v>69.105000000000004</c:v>
                </c:pt>
                <c:pt idx="46">
                  <c:v>69.146999999999991</c:v>
                </c:pt>
                <c:pt idx="47">
                  <c:v>69.036999999999992</c:v>
                </c:pt>
                <c:pt idx="48">
                  <c:v>69.037999999999997</c:v>
                </c:pt>
                <c:pt idx="49">
                  <c:v>69.14</c:v>
                </c:pt>
                <c:pt idx="50">
                  <c:v>69.052999999999997</c:v>
                </c:pt>
                <c:pt idx="51">
                  <c:v>69.128999999999991</c:v>
                </c:pt>
                <c:pt idx="52">
                  <c:v>69.064999999999998</c:v>
                </c:pt>
                <c:pt idx="53">
                  <c:v>68.878</c:v>
                </c:pt>
                <c:pt idx="54">
                  <c:v>68.858000000000004</c:v>
                </c:pt>
                <c:pt idx="55">
                  <c:v>68.893000000000001</c:v>
                </c:pt>
                <c:pt idx="56">
                  <c:v>68.893000000000001</c:v>
                </c:pt>
                <c:pt idx="57">
                  <c:v>69.135999999999996</c:v>
                </c:pt>
                <c:pt idx="58">
                  <c:v>68.843999999999994</c:v>
                </c:pt>
                <c:pt idx="59">
                  <c:v>68.759999999999991</c:v>
                </c:pt>
                <c:pt idx="60">
                  <c:v>68.878999999999991</c:v>
                </c:pt>
                <c:pt idx="61">
                  <c:v>68.869</c:v>
                </c:pt>
                <c:pt idx="62">
                  <c:v>68.923000000000002</c:v>
                </c:pt>
                <c:pt idx="63">
                  <c:v>68.876999999999995</c:v>
                </c:pt>
                <c:pt idx="64">
                  <c:v>68.587000000000003</c:v>
                </c:pt>
                <c:pt idx="65">
                  <c:v>68.644999999999996</c:v>
                </c:pt>
                <c:pt idx="66">
                  <c:v>68.712999999999994</c:v>
                </c:pt>
                <c:pt idx="67">
                  <c:v>68.947999999999993</c:v>
                </c:pt>
                <c:pt idx="68">
                  <c:v>68.55</c:v>
                </c:pt>
                <c:pt idx="69">
                  <c:v>68.480999999999995</c:v>
                </c:pt>
                <c:pt idx="70">
                  <c:v>68.789999999999992</c:v>
                </c:pt>
                <c:pt idx="71">
                  <c:v>68.575000000000003</c:v>
                </c:pt>
                <c:pt idx="72">
                  <c:v>68.527999999999992</c:v>
                </c:pt>
                <c:pt idx="73">
                  <c:v>68.619</c:v>
                </c:pt>
                <c:pt idx="74">
                  <c:v>68.74199999999999</c:v>
                </c:pt>
                <c:pt idx="75">
                  <c:v>68.796999999999997</c:v>
                </c:pt>
                <c:pt idx="76">
                  <c:v>68.66</c:v>
                </c:pt>
                <c:pt idx="77">
                  <c:v>68.662999999999997</c:v>
                </c:pt>
                <c:pt idx="78">
                  <c:v>68.679000000000002</c:v>
                </c:pt>
                <c:pt idx="79">
                  <c:v>68.763999999999996</c:v>
                </c:pt>
                <c:pt idx="80">
                  <c:v>68.73</c:v>
                </c:pt>
                <c:pt idx="81">
                  <c:v>68.820999999999998</c:v>
                </c:pt>
                <c:pt idx="82">
                  <c:v>68.432999999999993</c:v>
                </c:pt>
                <c:pt idx="83">
                  <c:v>68.771999999999991</c:v>
                </c:pt>
                <c:pt idx="84">
                  <c:v>68.724999999999994</c:v>
                </c:pt>
                <c:pt idx="85">
                  <c:v>68.697000000000003</c:v>
                </c:pt>
                <c:pt idx="86">
                  <c:v>68.783999999999992</c:v>
                </c:pt>
                <c:pt idx="87">
                  <c:v>68.680999999999997</c:v>
                </c:pt>
                <c:pt idx="88">
                  <c:v>68.488</c:v>
                </c:pt>
                <c:pt idx="89">
                  <c:v>68.658999999999992</c:v>
                </c:pt>
                <c:pt idx="90">
                  <c:v>68.664000000000001</c:v>
                </c:pt>
                <c:pt idx="91">
                  <c:v>68.715000000000003</c:v>
                </c:pt>
                <c:pt idx="92">
                  <c:v>68.75</c:v>
                </c:pt>
                <c:pt idx="93">
                  <c:v>68.643999999999991</c:v>
                </c:pt>
                <c:pt idx="94">
                  <c:v>68.393000000000001</c:v>
                </c:pt>
                <c:pt idx="95">
                  <c:v>68.472999999999999</c:v>
                </c:pt>
                <c:pt idx="96">
                  <c:v>68.61</c:v>
                </c:pt>
                <c:pt idx="97">
                  <c:v>68.533000000000001</c:v>
                </c:pt>
                <c:pt idx="98">
                  <c:v>68.494</c:v>
                </c:pt>
                <c:pt idx="99">
                  <c:v>68.396000000000001</c:v>
                </c:pt>
                <c:pt idx="100">
                  <c:v>68.322000000000003</c:v>
                </c:pt>
                <c:pt idx="101">
                  <c:v>68.319999999999993</c:v>
                </c:pt>
                <c:pt idx="102">
                  <c:v>68.331999999999994</c:v>
                </c:pt>
                <c:pt idx="103">
                  <c:v>68.390999999999991</c:v>
                </c:pt>
                <c:pt idx="104">
                  <c:v>68.233999999999995</c:v>
                </c:pt>
                <c:pt idx="105">
                  <c:v>68.24799999999999</c:v>
                </c:pt>
                <c:pt idx="106">
                  <c:v>68.241</c:v>
                </c:pt>
                <c:pt idx="107">
                  <c:v>68.16</c:v>
                </c:pt>
                <c:pt idx="108">
                  <c:v>68.560999999999993</c:v>
                </c:pt>
                <c:pt idx="109">
                  <c:v>68.167999999999992</c:v>
                </c:pt>
                <c:pt idx="110">
                  <c:v>68.215000000000003</c:v>
                </c:pt>
                <c:pt idx="111">
                  <c:v>68.355000000000004</c:v>
                </c:pt>
                <c:pt idx="112">
                  <c:v>68.545000000000002</c:v>
                </c:pt>
                <c:pt idx="113">
                  <c:v>68.057000000000002</c:v>
                </c:pt>
                <c:pt idx="114">
                  <c:v>67.986000000000004</c:v>
                </c:pt>
                <c:pt idx="115">
                  <c:v>68.322000000000003</c:v>
                </c:pt>
                <c:pt idx="116">
                  <c:v>68.182000000000002</c:v>
                </c:pt>
                <c:pt idx="117">
                  <c:v>68.063000000000002</c:v>
                </c:pt>
                <c:pt idx="118">
                  <c:v>68.052999999999997</c:v>
                </c:pt>
                <c:pt idx="119">
                  <c:v>68.099999999999994</c:v>
                </c:pt>
                <c:pt idx="120">
                  <c:v>68.111000000000004</c:v>
                </c:pt>
                <c:pt idx="121">
                  <c:v>67.923999999999992</c:v>
                </c:pt>
                <c:pt idx="122">
                  <c:v>68.015000000000001</c:v>
                </c:pt>
                <c:pt idx="123">
                  <c:v>67.977999999999994</c:v>
                </c:pt>
                <c:pt idx="124">
                  <c:v>68.140999999999991</c:v>
                </c:pt>
                <c:pt idx="125">
                  <c:v>68.070999999999998</c:v>
                </c:pt>
                <c:pt idx="126">
                  <c:v>67.905000000000001</c:v>
                </c:pt>
                <c:pt idx="127">
                  <c:v>67.924999999999997</c:v>
                </c:pt>
                <c:pt idx="128">
                  <c:v>67.870999999999995</c:v>
                </c:pt>
                <c:pt idx="129">
                  <c:v>67.852000000000004</c:v>
                </c:pt>
                <c:pt idx="130">
                  <c:v>67.977999999999994</c:v>
                </c:pt>
                <c:pt idx="131">
                  <c:v>67.707999999999998</c:v>
                </c:pt>
                <c:pt idx="132">
                  <c:v>67.759</c:v>
                </c:pt>
                <c:pt idx="133">
                  <c:v>67.941999999999993</c:v>
                </c:pt>
                <c:pt idx="134">
                  <c:v>67.855000000000004</c:v>
                </c:pt>
                <c:pt idx="135">
                  <c:v>67.98899999999999</c:v>
                </c:pt>
                <c:pt idx="136">
                  <c:v>67.813999999999993</c:v>
                </c:pt>
                <c:pt idx="137">
                  <c:v>68.024000000000001</c:v>
                </c:pt>
                <c:pt idx="138">
                  <c:v>67.884</c:v>
                </c:pt>
                <c:pt idx="139">
                  <c:v>67.864999999999995</c:v>
                </c:pt>
                <c:pt idx="140">
                  <c:v>67.954999999999998</c:v>
                </c:pt>
                <c:pt idx="141">
                  <c:v>68.100999999999999</c:v>
                </c:pt>
                <c:pt idx="142">
                  <c:v>67.750999999999991</c:v>
                </c:pt>
                <c:pt idx="143">
                  <c:v>67.938000000000002</c:v>
                </c:pt>
                <c:pt idx="144">
                  <c:v>67.798999999999992</c:v>
                </c:pt>
                <c:pt idx="145">
                  <c:v>67.947000000000003</c:v>
                </c:pt>
                <c:pt idx="146">
                  <c:v>67.731999999999999</c:v>
                </c:pt>
                <c:pt idx="147">
                  <c:v>67.688999999999993</c:v>
                </c:pt>
                <c:pt idx="148">
                  <c:v>67.837999999999994</c:v>
                </c:pt>
                <c:pt idx="149">
                  <c:v>67.725999999999999</c:v>
                </c:pt>
                <c:pt idx="150">
                  <c:v>67.685999999999993</c:v>
                </c:pt>
                <c:pt idx="151">
                  <c:v>67.753</c:v>
                </c:pt>
                <c:pt idx="152">
                  <c:v>67.91</c:v>
                </c:pt>
                <c:pt idx="153">
                  <c:v>67.813000000000002</c:v>
                </c:pt>
                <c:pt idx="154">
                  <c:v>67.718000000000004</c:v>
                </c:pt>
                <c:pt idx="155">
                  <c:v>67.73</c:v>
                </c:pt>
                <c:pt idx="156">
                  <c:v>67.861000000000004</c:v>
                </c:pt>
                <c:pt idx="157">
                  <c:v>67.754999999999995</c:v>
                </c:pt>
                <c:pt idx="158">
                  <c:v>67.792999999999992</c:v>
                </c:pt>
                <c:pt idx="159">
                  <c:v>67.703999999999994</c:v>
                </c:pt>
                <c:pt idx="160">
                  <c:v>67.792999999999992</c:v>
                </c:pt>
                <c:pt idx="161">
                  <c:v>67.652999999999992</c:v>
                </c:pt>
                <c:pt idx="162">
                  <c:v>67.578999999999994</c:v>
                </c:pt>
                <c:pt idx="163">
                  <c:v>67.718000000000004</c:v>
                </c:pt>
                <c:pt idx="164">
                  <c:v>67.557999999999993</c:v>
                </c:pt>
                <c:pt idx="165">
                  <c:v>67.716999999999999</c:v>
                </c:pt>
                <c:pt idx="166">
                  <c:v>67.575000000000003</c:v>
                </c:pt>
                <c:pt idx="167">
                  <c:v>67.685999999999993</c:v>
                </c:pt>
                <c:pt idx="168">
                  <c:v>67.787999999999997</c:v>
                </c:pt>
                <c:pt idx="169">
                  <c:v>67.69</c:v>
                </c:pt>
                <c:pt idx="170">
                  <c:v>67.432000000000002</c:v>
                </c:pt>
                <c:pt idx="171">
                  <c:v>67.620999999999995</c:v>
                </c:pt>
                <c:pt idx="172">
                  <c:v>67.599000000000004</c:v>
                </c:pt>
                <c:pt idx="173">
                  <c:v>67.650999999999996</c:v>
                </c:pt>
                <c:pt idx="174">
                  <c:v>67.49799999999999</c:v>
                </c:pt>
                <c:pt idx="175">
                  <c:v>67.433999999999997</c:v>
                </c:pt>
                <c:pt idx="176">
                  <c:v>67.584000000000003</c:v>
                </c:pt>
                <c:pt idx="177">
                  <c:v>67.447999999999993</c:v>
                </c:pt>
                <c:pt idx="178">
                  <c:v>67.515000000000001</c:v>
                </c:pt>
                <c:pt idx="179">
                  <c:v>67.522999999999996</c:v>
                </c:pt>
                <c:pt idx="180">
                  <c:v>67.435999999999993</c:v>
                </c:pt>
                <c:pt idx="181">
                  <c:v>67.307999999999993</c:v>
                </c:pt>
                <c:pt idx="182">
                  <c:v>67.623999999999995</c:v>
                </c:pt>
                <c:pt idx="183">
                  <c:v>67.542000000000002</c:v>
                </c:pt>
                <c:pt idx="184">
                  <c:v>67.45</c:v>
                </c:pt>
                <c:pt idx="185">
                  <c:v>67.685000000000002</c:v>
                </c:pt>
                <c:pt idx="186">
                  <c:v>67.515000000000001</c:v>
                </c:pt>
                <c:pt idx="187">
                  <c:v>67.36399999999999</c:v>
                </c:pt>
                <c:pt idx="188">
                  <c:v>67.483999999999995</c:v>
                </c:pt>
                <c:pt idx="189">
                  <c:v>67.560999999999993</c:v>
                </c:pt>
                <c:pt idx="190">
                  <c:v>67.266999999999996</c:v>
                </c:pt>
                <c:pt idx="191">
                  <c:v>67.34</c:v>
                </c:pt>
                <c:pt idx="192">
                  <c:v>67.24799999999999</c:v>
                </c:pt>
                <c:pt idx="193">
                  <c:v>67.435999999999993</c:v>
                </c:pt>
                <c:pt idx="194">
                  <c:v>67.277999999999992</c:v>
                </c:pt>
                <c:pt idx="195">
                  <c:v>67.536000000000001</c:v>
                </c:pt>
                <c:pt idx="196">
                  <c:v>67.36999999999999</c:v>
                </c:pt>
                <c:pt idx="197">
                  <c:v>67.316999999999993</c:v>
                </c:pt>
                <c:pt idx="198">
                  <c:v>67.387</c:v>
                </c:pt>
                <c:pt idx="199">
                  <c:v>67.307000000000002</c:v>
                </c:pt>
                <c:pt idx="200">
                  <c:v>67.465999999999994</c:v>
                </c:pt>
                <c:pt idx="201">
                  <c:v>67.42</c:v>
                </c:pt>
                <c:pt idx="202">
                  <c:v>67.289999999999992</c:v>
                </c:pt>
                <c:pt idx="203">
                  <c:v>67.244</c:v>
                </c:pt>
                <c:pt idx="204">
                  <c:v>67.153999999999996</c:v>
                </c:pt>
                <c:pt idx="205">
                  <c:v>67.253</c:v>
                </c:pt>
                <c:pt idx="206">
                  <c:v>67.338999999999999</c:v>
                </c:pt>
                <c:pt idx="207">
                  <c:v>67.349999999999994</c:v>
                </c:pt>
                <c:pt idx="208">
                  <c:v>67.278999999999996</c:v>
                </c:pt>
                <c:pt idx="209">
                  <c:v>67.316000000000003</c:v>
                </c:pt>
                <c:pt idx="210">
                  <c:v>67.250999999999991</c:v>
                </c:pt>
                <c:pt idx="211">
                  <c:v>67.268999999999991</c:v>
                </c:pt>
                <c:pt idx="212">
                  <c:v>67.304000000000002</c:v>
                </c:pt>
                <c:pt idx="213">
                  <c:v>67.128</c:v>
                </c:pt>
                <c:pt idx="214">
                  <c:v>67.155999999999992</c:v>
                </c:pt>
                <c:pt idx="215">
                  <c:v>67.134999999999991</c:v>
                </c:pt>
                <c:pt idx="216">
                  <c:v>67.361000000000004</c:v>
                </c:pt>
                <c:pt idx="217">
                  <c:v>67.224000000000004</c:v>
                </c:pt>
                <c:pt idx="218">
                  <c:v>67.08</c:v>
                </c:pt>
                <c:pt idx="219">
                  <c:v>67.173999999999992</c:v>
                </c:pt>
                <c:pt idx="220">
                  <c:v>67.134</c:v>
                </c:pt>
                <c:pt idx="221">
                  <c:v>67.278999999999996</c:v>
                </c:pt>
                <c:pt idx="222">
                  <c:v>67.033999999999992</c:v>
                </c:pt>
                <c:pt idx="223">
                  <c:v>67.173999999999992</c:v>
                </c:pt>
                <c:pt idx="224">
                  <c:v>67.253</c:v>
                </c:pt>
                <c:pt idx="225">
                  <c:v>67.275999999999996</c:v>
                </c:pt>
                <c:pt idx="226">
                  <c:v>67.084000000000003</c:v>
                </c:pt>
                <c:pt idx="227">
                  <c:v>66.950999999999993</c:v>
                </c:pt>
                <c:pt idx="228">
                  <c:v>67.075000000000003</c:v>
                </c:pt>
                <c:pt idx="229">
                  <c:v>67.096000000000004</c:v>
                </c:pt>
                <c:pt idx="230">
                  <c:v>67.105999999999995</c:v>
                </c:pt>
                <c:pt idx="231">
                  <c:v>66.896000000000001</c:v>
                </c:pt>
                <c:pt idx="232">
                  <c:v>67.069000000000003</c:v>
                </c:pt>
                <c:pt idx="233">
                  <c:v>67.173000000000002</c:v>
                </c:pt>
                <c:pt idx="234">
                  <c:v>67.075000000000003</c:v>
                </c:pt>
                <c:pt idx="235">
                  <c:v>67.161999999999992</c:v>
                </c:pt>
                <c:pt idx="236">
                  <c:v>67.055999999999997</c:v>
                </c:pt>
                <c:pt idx="237">
                  <c:v>66.974000000000004</c:v>
                </c:pt>
                <c:pt idx="238">
                  <c:v>67.17</c:v>
                </c:pt>
                <c:pt idx="239">
                  <c:v>66.994</c:v>
                </c:pt>
                <c:pt idx="240">
                  <c:v>67.094999999999999</c:v>
                </c:pt>
                <c:pt idx="241">
                  <c:v>67.046999999999997</c:v>
                </c:pt>
                <c:pt idx="242">
                  <c:v>66.99499999999999</c:v>
                </c:pt>
                <c:pt idx="243">
                  <c:v>67.111999999999995</c:v>
                </c:pt>
                <c:pt idx="244">
                  <c:v>66.971999999999994</c:v>
                </c:pt>
                <c:pt idx="245">
                  <c:v>67.021999999999991</c:v>
                </c:pt>
                <c:pt idx="246">
                  <c:v>67.006999999999991</c:v>
                </c:pt>
                <c:pt idx="247">
                  <c:v>66.912999999999997</c:v>
                </c:pt>
                <c:pt idx="248">
                  <c:v>66.926999999999992</c:v>
                </c:pt>
                <c:pt idx="249">
                  <c:v>66.813000000000002</c:v>
                </c:pt>
                <c:pt idx="250">
                  <c:v>66.884</c:v>
                </c:pt>
                <c:pt idx="251">
                  <c:v>66.718999999999994</c:v>
                </c:pt>
                <c:pt idx="252">
                  <c:v>66.768999999999991</c:v>
                </c:pt>
                <c:pt idx="253">
                  <c:v>66.825999999999993</c:v>
                </c:pt>
                <c:pt idx="254">
                  <c:v>66.716999999999999</c:v>
                </c:pt>
                <c:pt idx="255">
                  <c:v>66.988</c:v>
                </c:pt>
                <c:pt idx="256">
                  <c:v>66.98</c:v>
                </c:pt>
                <c:pt idx="257">
                  <c:v>66.882999999999996</c:v>
                </c:pt>
                <c:pt idx="258">
                  <c:v>66.902999999999992</c:v>
                </c:pt>
                <c:pt idx="259">
                  <c:v>66.653999999999996</c:v>
                </c:pt>
                <c:pt idx="260">
                  <c:v>66.74799999999999</c:v>
                </c:pt>
                <c:pt idx="261">
                  <c:v>66.878999999999991</c:v>
                </c:pt>
                <c:pt idx="262">
                  <c:v>66.694000000000003</c:v>
                </c:pt>
                <c:pt idx="263">
                  <c:v>66.74799999999999</c:v>
                </c:pt>
                <c:pt idx="264">
                  <c:v>66.759</c:v>
                </c:pt>
                <c:pt idx="265">
                  <c:v>66.77</c:v>
                </c:pt>
                <c:pt idx="266">
                  <c:v>66.831000000000003</c:v>
                </c:pt>
                <c:pt idx="267">
                  <c:v>66.819999999999993</c:v>
                </c:pt>
                <c:pt idx="268">
                  <c:v>66.817999999999998</c:v>
                </c:pt>
                <c:pt idx="269">
                  <c:v>66.784999999999997</c:v>
                </c:pt>
                <c:pt idx="270">
                  <c:v>66.828999999999994</c:v>
                </c:pt>
                <c:pt idx="271">
                  <c:v>66.596000000000004</c:v>
                </c:pt>
                <c:pt idx="272">
                  <c:v>66.539000000000001</c:v>
                </c:pt>
                <c:pt idx="273">
                  <c:v>66.638999999999996</c:v>
                </c:pt>
                <c:pt idx="274">
                  <c:v>66.747</c:v>
                </c:pt>
                <c:pt idx="275">
                  <c:v>66.724999999999994</c:v>
                </c:pt>
                <c:pt idx="276">
                  <c:v>66.634</c:v>
                </c:pt>
                <c:pt idx="277">
                  <c:v>66.686999999999998</c:v>
                </c:pt>
                <c:pt idx="278">
                  <c:v>66.557000000000002</c:v>
                </c:pt>
                <c:pt idx="279">
                  <c:v>66.581999999999994</c:v>
                </c:pt>
                <c:pt idx="280">
                  <c:v>66.655000000000001</c:v>
                </c:pt>
                <c:pt idx="281">
                  <c:v>66.667000000000002</c:v>
                </c:pt>
                <c:pt idx="282">
                  <c:v>66.674999999999997</c:v>
                </c:pt>
                <c:pt idx="283">
                  <c:v>66.733000000000004</c:v>
                </c:pt>
                <c:pt idx="284">
                  <c:v>66.667999999999992</c:v>
                </c:pt>
                <c:pt idx="285">
                  <c:v>66.320999999999998</c:v>
                </c:pt>
                <c:pt idx="286">
                  <c:v>66.366</c:v>
                </c:pt>
                <c:pt idx="287">
                  <c:v>66.700999999999993</c:v>
                </c:pt>
                <c:pt idx="288">
                  <c:v>66.545999999999992</c:v>
                </c:pt>
                <c:pt idx="289">
                  <c:v>66.512</c:v>
                </c:pt>
                <c:pt idx="290">
                  <c:v>66.277000000000001</c:v>
                </c:pt>
                <c:pt idx="291">
                  <c:v>66.753</c:v>
                </c:pt>
                <c:pt idx="292">
                  <c:v>66.506</c:v>
                </c:pt>
                <c:pt idx="293">
                  <c:v>66.444999999999993</c:v>
                </c:pt>
                <c:pt idx="294">
                  <c:v>66.484999999999999</c:v>
                </c:pt>
                <c:pt idx="295">
                  <c:v>66.506</c:v>
                </c:pt>
                <c:pt idx="296">
                  <c:v>66.626999999999995</c:v>
                </c:pt>
                <c:pt idx="297">
                  <c:v>66.334999999999994</c:v>
                </c:pt>
                <c:pt idx="298">
                  <c:v>66.539000000000001</c:v>
                </c:pt>
                <c:pt idx="299">
                  <c:v>66.600999999999999</c:v>
                </c:pt>
                <c:pt idx="300">
                  <c:v>66.620999999999995</c:v>
                </c:pt>
                <c:pt idx="301">
                  <c:v>66.424999999999997</c:v>
                </c:pt>
                <c:pt idx="302">
                  <c:v>66.256999999999991</c:v>
                </c:pt>
                <c:pt idx="303">
                  <c:v>66.378</c:v>
                </c:pt>
                <c:pt idx="304">
                  <c:v>66.236000000000004</c:v>
                </c:pt>
                <c:pt idx="305">
                  <c:v>66.477000000000004</c:v>
                </c:pt>
                <c:pt idx="306">
                  <c:v>66.346000000000004</c:v>
                </c:pt>
                <c:pt idx="307">
                  <c:v>66.286000000000001</c:v>
                </c:pt>
                <c:pt idx="308">
                  <c:v>66.391999999999996</c:v>
                </c:pt>
                <c:pt idx="309">
                  <c:v>66.516999999999996</c:v>
                </c:pt>
                <c:pt idx="310">
                  <c:v>66.402999999999992</c:v>
                </c:pt>
                <c:pt idx="311">
                  <c:v>66.370999999999995</c:v>
                </c:pt>
                <c:pt idx="312">
                  <c:v>66.248999999999995</c:v>
                </c:pt>
                <c:pt idx="313">
                  <c:v>66.257999999999996</c:v>
                </c:pt>
                <c:pt idx="314">
                  <c:v>66.274000000000001</c:v>
                </c:pt>
                <c:pt idx="315">
                  <c:v>66.352000000000004</c:v>
                </c:pt>
                <c:pt idx="316">
                  <c:v>66.331000000000003</c:v>
                </c:pt>
                <c:pt idx="317">
                  <c:v>66.274999999999991</c:v>
                </c:pt>
                <c:pt idx="318">
                  <c:v>66.343000000000004</c:v>
                </c:pt>
                <c:pt idx="319">
                  <c:v>66.36</c:v>
                </c:pt>
                <c:pt idx="320">
                  <c:v>66.222999999999999</c:v>
                </c:pt>
                <c:pt idx="321">
                  <c:v>66.222999999999999</c:v>
                </c:pt>
                <c:pt idx="322">
                  <c:v>66.301000000000002</c:v>
                </c:pt>
                <c:pt idx="323">
                  <c:v>66.058999999999997</c:v>
                </c:pt>
                <c:pt idx="324">
                  <c:v>66.201999999999998</c:v>
                </c:pt>
                <c:pt idx="325">
                  <c:v>66.295999999999992</c:v>
                </c:pt>
                <c:pt idx="326">
                  <c:v>66.448999999999998</c:v>
                </c:pt>
                <c:pt idx="327">
                  <c:v>66.268000000000001</c:v>
                </c:pt>
                <c:pt idx="328">
                  <c:v>66.242999999999995</c:v>
                </c:pt>
                <c:pt idx="329">
                  <c:v>66.260999999999996</c:v>
                </c:pt>
                <c:pt idx="330">
                  <c:v>66.206000000000003</c:v>
                </c:pt>
                <c:pt idx="331">
                  <c:v>66.120999999999995</c:v>
                </c:pt>
                <c:pt idx="332">
                  <c:v>66.158999999999992</c:v>
                </c:pt>
                <c:pt idx="333">
                  <c:v>66.150999999999996</c:v>
                </c:pt>
                <c:pt idx="334">
                  <c:v>66.087000000000003</c:v>
                </c:pt>
                <c:pt idx="335">
                  <c:v>66.328999999999994</c:v>
                </c:pt>
                <c:pt idx="336">
                  <c:v>66.286000000000001</c:v>
                </c:pt>
                <c:pt idx="337">
                  <c:v>66.08</c:v>
                </c:pt>
                <c:pt idx="338">
                  <c:v>66.210999999999999</c:v>
                </c:pt>
                <c:pt idx="339">
                  <c:v>66.207999999999998</c:v>
                </c:pt>
                <c:pt idx="340">
                  <c:v>66.41</c:v>
                </c:pt>
                <c:pt idx="341">
                  <c:v>66.347999999999999</c:v>
                </c:pt>
                <c:pt idx="342">
                  <c:v>66.323999999999998</c:v>
                </c:pt>
                <c:pt idx="343">
                  <c:v>66.268999999999991</c:v>
                </c:pt>
                <c:pt idx="344">
                  <c:v>66.591999999999999</c:v>
                </c:pt>
                <c:pt idx="345">
                  <c:v>66.361999999999995</c:v>
                </c:pt>
                <c:pt idx="346">
                  <c:v>66.140999999999991</c:v>
                </c:pt>
                <c:pt idx="347">
                  <c:v>66.463999999999999</c:v>
                </c:pt>
                <c:pt idx="348">
                  <c:v>66.513999999999996</c:v>
                </c:pt>
                <c:pt idx="349">
                  <c:v>66.271000000000001</c:v>
                </c:pt>
                <c:pt idx="350">
                  <c:v>66.296999999999997</c:v>
                </c:pt>
                <c:pt idx="351">
                  <c:v>66.100999999999999</c:v>
                </c:pt>
                <c:pt idx="352">
                  <c:v>66.317999999999998</c:v>
                </c:pt>
                <c:pt idx="353">
                  <c:v>66.289999999999992</c:v>
                </c:pt>
                <c:pt idx="354">
                  <c:v>66.325999999999993</c:v>
                </c:pt>
                <c:pt idx="355">
                  <c:v>66.316000000000003</c:v>
                </c:pt>
                <c:pt idx="356">
                  <c:v>66.337000000000003</c:v>
                </c:pt>
                <c:pt idx="357">
                  <c:v>66.346999999999994</c:v>
                </c:pt>
                <c:pt idx="358">
                  <c:v>66.259</c:v>
                </c:pt>
                <c:pt idx="359">
                  <c:v>66.051999999999992</c:v>
                </c:pt>
                <c:pt idx="360">
                  <c:v>66.203999999999994</c:v>
                </c:pt>
                <c:pt idx="361">
                  <c:v>66.093999999999994</c:v>
                </c:pt>
                <c:pt idx="362">
                  <c:v>66.215000000000003</c:v>
                </c:pt>
                <c:pt idx="363">
                  <c:v>66.286000000000001</c:v>
                </c:pt>
                <c:pt idx="364">
                  <c:v>66.272999999999996</c:v>
                </c:pt>
                <c:pt idx="365">
                  <c:v>66.144999999999996</c:v>
                </c:pt>
                <c:pt idx="366">
                  <c:v>66.119</c:v>
                </c:pt>
                <c:pt idx="367">
                  <c:v>66.328000000000003</c:v>
                </c:pt>
                <c:pt idx="368">
                  <c:v>66.094999999999999</c:v>
                </c:pt>
                <c:pt idx="369">
                  <c:v>66.045999999999992</c:v>
                </c:pt>
                <c:pt idx="370">
                  <c:v>66.055999999999997</c:v>
                </c:pt>
                <c:pt idx="371">
                  <c:v>66.063000000000002</c:v>
                </c:pt>
                <c:pt idx="372">
                  <c:v>66.024999999999991</c:v>
                </c:pt>
                <c:pt idx="373">
                  <c:v>66.108999999999995</c:v>
                </c:pt>
                <c:pt idx="374">
                  <c:v>66.073999999999998</c:v>
                </c:pt>
                <c:pt idx="375">
                  <c:v>65.97</c:v>
                </c:pt>
                <c:pt idx="376">
                  <c:v>66.042999999999992</c:v>
                </c:pt>
                <c:pt idx="377">
                  <c:v>65.971999999999994</c:v>
                </c:pt>
                <c:pt idx="378">
                  <c:v>66.344999999999999</c:v>
                </c:pt>
                <c:pt idx="379">
                  <c:v>66.096999999999994</c:v>
                </c:pt>
                <c:pt idx="380">
                  <c:v>66.227000000000004</c:v>
                </c:pt>
                <c:pt idx="381">
                  <c:v>66.091999999999999</c:v>
                </c:pt>
                <c:pt idx="382">
                  <c:v>65.983000000000004</c:v>
                </c:pt>
                <c:pt idx="383">
                  <c:v>65.971000000000004</c:v>
                </c:pt>
                <c:pt idx="384">
                  <c:v>66.152999999999992</c:v>
                </c:pt>
                <c:pt idx="385">
                  <c:v>66.194000000000003</c:v>
                </c:pt>
                <c:pt idx="386">
                  <c:v>65.957999999999998</c:v>
                </c:pt>
                <c:pt idx="387">
                  <c:v>65.866</c:v>
                </c:pt>
                <c:pt idx="388">
                  <c:v>65.893000000000001</c:v>
                </c:pt>
                <c:pt idx="389">
                  <c:v>65.870999999999995</c:v>
                </c:pt>
                <c:pt idx="390">
                  <c:v>65.772999999999996</c:v>
                </c:pt>
                <c:pt idx="391">
                  <c:v>66.084000000000003</c:v>
                </c:pt>
                <c:pt idx="392">
                  <c:v>66.057999999999993</c:v>
                </c:pt>
                <c:pt idx="393">
                  <c:v>65.816000000000003</c:v>
                </c:pt>
                <c:pt idx="394">
                  <c:v>65.890999999999991</c:v>
                </c:pt>
                <c:pt idx="395">
                  <c:v>65.962000000000003</c:v>
                </c:pt>
                <c:pt idx="396">
                  <c:v>66.018000000000001</c:v>
                </c:pt>
                <c:pt idx="397">
                  <c:v>66.076999999999998</c:v>
                </c:pt>
                <c:pt idx="398">
                  <c:v>65.902999999999992</c:v>
                </c:pt>
                <c:pt idx="399">
                  <c:v>65.914000000000001</c:v>
                </c:pt>
                <c:pt idx="400">
                  <c:v>65.99799999999999</c:v>
                </c:pt>
                <c:pt idx="401">
                  <c:v>65.899000000000001</c:v>
                </c:pt>
                <c:pt idx="402">
                  <c:v>65.888999999999996</c:v>
                </c:pt>
                <c:pt idx="403">
                  <c:v>65.896000000000001</c:v>
                </c:pt>
                <c:pt idx="404">
                  <c:v>65.760999999999996</c:v>
                </c:pt>
                <c:pt idx="405">
                  <c:v>65.926999999999992</c:v>
                </c:pt>
                <c:pt idx="406">
                  <c:v>65.896000000000001</c:v>
                </c:pt>
                <c:pt idx="407">
                  <c:v>65.700999999999993</c:v>
                </c:pt>
                <c:pt idx="408">
                  <c:v>65.87299999999999</c:v>
                </c:pt>
                <c:pt idx="409">
                  <c:v>65.92</c:v>
                </c:pt>
                <c:pt idx="410">
                  <c:v>65.712999999999994</c:v>
                </c:pt>
                <c:pt idx="411">
                  <c:v>65.664000000000001</c:v>
                </c:pt>
                <c:pt idx="412">
                  <c:v>65.936999999999998</c:v>
                </c:pt>
                <c:pt idx="413">
                  <c:v>65.683999999999997</c:v>
                </c:pt>
                <c:pt idx="414">
                  <c:v>65.709999999999994</c:v>
                </c:pt>
                <c:pt idx="415">
                  <c:v>65.736999999999995</c:v>
                </c:pt>
                <c:pt idx="416">
                  <c:v>66.027000000000001</c:v>
                </c:pt>
                <c:pt idx="417">
                  <c:v>65.715000000000003</c:v>
                </c:pt>
                <c:pt idx="418">
                  <c:v>65.837999999999994</c:v>
                </c:pt>
                <c:pt idx="419">
                  <c:v>65.890999999999991</c:v>
                </c:pt>
                <c:pt idx="420">
                  <c:v>65.712000000000003</c:v>
                </c:pt>
                <c:pt idx="421">
                  <c:v>65.695999999999998</c:v>
                </c:pt>
                <c:pt idx="422">
                  <c:v>65.721999999999994</c:v>
                </c:pt>
                <c:pt idx="423">
                  <c:v>65.8</c:v>
                </c:pt>
                <c:pt idx="424">
                  <c:v>65.722999999999999</c:v>
                </c:pt>
                <c:pt idx="425">
                  <c:v>65.662999999999997</c:v>
                </c:pt>
                <c:pt idx="426">
                  <c:v>65.795000000000002</c:v>
                </c:pt>
                <c:pt idx="427">
                  <c:v>65.500999999999991</c:v>
                </c:pt>
                <c:pt idx="428">
                  <c:v>65.704999999999998</c:v>
                </c:pt>
                <c:pt idx="429">
                  <c:v>65.930999999999997</c:v>
                </c:pt>
                <c:pt idx="430">
                  <c:v>65.774000000000001</c:v>
                </c:pt>
                <c:pt idx="431">
                  <c:v>65.858000000000004</c:v>
                </c:pt>
                <c:pt idx="432">
                  <c:v>65.652999999999992</c:v>
                </c:pt>
                <c:pt idx="433">
                  <c:v>65.694999999999993</c:v>
                </c:pt>
                <c:pt idx="434">
                  <c:v>65.483999999999995</c:v>
                </c:pt>
                <c:pt idx="435">
                  <c:v>65.792000000000002</c:v>
                </c:pt>
                <c:pt idx="436">
                  <c:v>65.725999999999999</c:v>
                </c:pt>
                <c:pt idx="437">
                  <c:v>65.834999999999994</c:v>
                </c:pt>
                <c:pt idx="438">
                  <c:v>65.881</c:v>
                </c:pt>
                <c:pt idx="439">
                  <c:v>65.7</c:v>
                </c:pt>
                <c:pt idx="440">
                  <c:v>65.602999999999994</c:v>
                </c:pt>
                <c:pt idx="441">
                  <c:v>65.578999999999994</c:v>
                </c:pt>
                <c:pt idx="442">
                  <c:v>65.74799999999999</c:v>
                </c:pt>
                <c:pt idx="443">
                  <c:v>65.593999999999994</c:v>
                </c:pt>
                <c:pt idx="444">
                  <c:v>65.784999999999997</c:v>
                </c:pt>
                <c:pt idx="445">
                  <c:v>65.739999999999995</c:v>
                </c:pt>
                <c:pt idx="446">
                  <c:v>65.908999999999992</c:v>
                </c:pt>
                <c:pt idx="447">
                  <c:v>65.637</c:v>
                </c:pt>
                <c:pt idx="448">
                  <c:v>65.555999999999997</c:v>
                </c:pt>
                <c:pt idx="449">
                  <c:v>65.72</c:v>
                </c:pt>
                <c:pt idx="450">
                  <c:v>65.42</c:v>
                </c:pt>
                <c:pt idx="451">
                  <c:v>65.707999999999998</c:v>
                </c:pt>
                <c:pt idx="452">
                  <c:v>65.686999999999998</c:v>
                </c:pt>
                <c:pt idx="453">
                  <c:v>65.683999999999997</c:v>
                </c:pt>
                <c:pt idx="454">
                  <c:v>65.694000000000003</c:v>
                </c:pt>
                <c:pt idx="455">
                  <c:v>65.483000000000004</c:v>
                </c:pt>
                <c:pt idx="456">
                  <c:v>65.680999999999997</c:v>
                </c:pt>
                <c:pt idx="457">
                  <c:v>65.551000000000002</c:v>
                </c:pt>
                <c:pt idx="458">
                  <c:v>65.564999999999998</c:v>
                </c:pt>
                <c:pt idx="459">
                  <c:v>65.515000000000001</c:v>
                </c:pt>
                <c:pt idx="460">
                  <c:v>65.56</c:v>
                </c:pt>
                <c:pt idx="461">
                  <c:v>65.683999999999997</c:v>
                </c:pt>
                <c:pt idx="462">
                  <c:v>65.563999999999993</c:v>
                </c:pt>
                <c:pt idx="463">
                  <c:v>65.497</c:v>
                </c:pt>
                <c:pt idx="464">
                  <c:v>65.545000000000002</c:v>
                </c:pt>
                <c:pt idx="465">
                  <c:v>65.418999999999997</c:v>
                </c:pt>
                <c:pt idx="466">
                  <c:v>65.736999999999995</c:v>
                </c:pt>
                <c:pt idx="467">
                  <c:v>65.459000000000003</c:v>
                </c:pt>
                <c:pt idx="468">
                  <c:v>65.634</c:v>
                </c:pt>
                <c:pt idx="469">
                  <c:v>65.584999999999994</c:v>
                </c:pt>
                <c:pt idx="470">
                  <c:v>65.376999999999995</c:v>
                </c:pt>
                <c:pt idx="471">
                  <c:v>65.441000000000003</c:v>
                </c:pt>
                <c:pt idx="472">
                  <c:v>65.346000000000004</c:v>
                </c:pt>
                <c:pt idx="473">
                  <c:v>65.548000000000002</c:v>
                </c:pt>
                <c:pt idx="474">
                  <c:v>65.524999999999991</c:v>
                </c:pt>
                <c:pt idx="475">
                  <c:v>65.447999999999993</c:v>
                </c:pt>
                <c:pt idx="476">
                  <c:v>65.236000000000004</c:v>
                </c:pt>
                <c:pt idx="477">
                  <c:v>65.406999999999996</c:v>
                </c:pt>
                <c:pt idx="478">
                  <c:v>65.484999999999999</c:v>
                </c:pt>
                <c:pt idx="479">
                  <c:v>65.501999999999995</c:v>
                </c:pt>
                <c:pt idx="480">
                  <c:v>65.384999999999991</c:v>
                </c:pt>
                <c:pt idx="481">
                  <c:v>65.400999999999996</c:v>
                </c:pt>
                <c:pt idx="482">
                  <c:v>65.521999999999991</c:v>
                </c:pt>
                <c:pt idx="483">
                  <c:v>65.638999999999996</c:v>
                </c:pt>
                <c:pt idx="484">
                  <c:v>65.465999999999994</c:v>
                </c:pt>
                <c:pt idx="485">
                  <c:v>65.510999999999996</c:v>
                </c:pt>
                <c:pt idx="486">
                  <c:v>65.460999999999999</c:v>
                </c:pt>
                <c:pt idx="487">
                  <c:v>65.408999999999992</c:v>
                </c:pt>
                <c:pt idx="488">
                  <c:v>65.390999999999991</c:v>
                </c:pt>
                <c:pt idx="489">
                  <c:v>65.512</c:v>
                </c:pt>
                <c:pt idx="490">
                  <c:v>65.295999999999992</c:v>
                </c:pt>
                <c:pt idx="491">
                  <c:v>65.509999999999991</c:v>
                </c:pt>
                <c:pt idx="492">
                  <c:v>65.421999999999997</c:v>
                </c:pt>
                <c:pt idx="493">
                  <c:v>65.459000000000003</c:v>
                </c:pt>
                <c:pt idx="494">
                  <c:v>65.381999999999991</c:v>
                </c:pt>
                <c:pt idx="495">
                  <c:v>65.331000000000003</c:v>
                </c:pt>
                <c:pt idx="496">
                  <c:v>65.334000000000003</c:v>
                </c:pt>
                <c:pt idx="497">
                  <c:v>65.311999999999998</c:v>
                </c:pt>
                <c:pt idx="498">
                  <c:v>65.472999999999999</c:v>
                </c:pt>
                <c:pt idx="499">
                  <c:v>65.61999999999999</c:v>
                </c:pt>
                <c:pt idx="500">
                  <c:v>65.465000000000003</c:v>
                </c:pt>
                <c:pt idx="501">
                  <c:v>65.423999999999992</c:v>
                </c:pt>
                <c:pt idx="502">
                  <c:v>65.253</c:v>
                </c:pt>
                <c:pt idx="503">
                  <c:v>65.298000000000002</c:v>
                </c:pt>
                <c:pt idx="504">
                  <c:v>65.296999999999997</c:v>
                </c:pt>
                <c:pt idx="505">
                  <c:v>65.25</c:v>
                </c:pt>
                <c:pt idx="506">
                  <c:v>65.515999999999991</c:v>
                </c:pt>
                <c:pt idx="507">
                  <c:v>65.326999999999998</c:v>
                </c:pt>
                <c:pt idx="508">
                  <c:v>65.427999999999997</c:v>
                </c:pt>
                <c:pt idx="509">
                  <c:v>65.340999999999994</c:v>
                </c:pt>
                <c:pt idx="510">
                  <c:v>65.167999999999992</c:v>
                </c:pt>
                <c:pt idx="511">
                  <c:v>65.433999999999997</c:v>
                </c:pt>
                <c:pt idx="512">
                  <c:v>65.436999999999998</c:v>
                </c:pt>
                <c:pt idx="513">
                  <c:v>65.495999999999995</c:v>
                </c:pt>
                <c:pt idx="514">
                  <c:v>65.414999999999992</c:v>
                </c:pt>
                <c:pt idx="515">
                  <c:v>65.403999999999996</c:v>
                </c:pt>
                <c:pt idx="516">
                  <c:v>65.231999999999999</c:v>
                </c:pt>
                <c:pt idx="517">
                  <c:v>65.221000000000004</c:v>
                </c:pt>
                <c:pt idx="518">
                  <c:v>65.221000000000004</c:v>
                </c:pt>
                <c:pt idx="519">
                  <c:v>65.233000000000004</c:v>
                </c:pt>
                <c:pt idx="520">
                  <c:v>65.096000000000004</c:v>
                </c:pt>
                <c:pt idx="521">
                  <c:v>65.215999999999994</c:v>
                </c:pt>
                <c:pt idx="522">
                  <c:v>65.081000000000003</c:v>
                </c:pt>
                <c:pt idx="523">
                  <c:v>65.286999999999992</c:v>
                </c:pt>
                <c:pt idx="524">
                  <c:v>65.018999999999991</c:v>
                </c:pt>
                <c:pt idx="525">
                  <c:v>65.293999999999997</c:v>
                </c:pt>
                <c:pt idx="526">
                  <c:v>65.155000000000001</c:v>
                </c:pt>
                <c:pt idx="527">
                  <c:v>65.268000000000001</c:v>
                </c:pt>
                <c:pt idx="528">
                  <c:v>65.245999999999995</c:v>
                </c:pt>
                <c:pt idx="529">
                  <c:v>65.179000000000002</c:v>
                </c:pt>
                <c:pt idx="530">
                  <c:v>65.256</c:v>
                </c:pt>
                <c:pt idx="531">
                  <c:v>65.238</c:v>
                </c:pt>
                <c:pt idx="532">
                  <c:v>65.022999999999996</c:v>
                </c:pt>
                <c:pt idx="533">
                  <c:v>65.337000000000003</c:v>
                </c:pt>
                <c:pt idx="534">
                  <c:v>65.204999999999998</c:v>
                </c:pt>
                <c:pt idx="535">
                  <c:v>65.381999999999991</c:v>
                </c:pt>
                <c:pt idx="536">
                  <c:v>65.45</c:v>
                </c:pt>
                <c:pt idx="537">
                  <c:v>65.093999999999994</c:v>
                </c:pt>
                <c:pt idx="538">
                  <c:v>65.304999999999993</c:v>
                </c:pt>
                <c:pt idx="539">
                  <c:v>65.286999999999992</c:v>
                </c:pt>
                <c:pt idx="540">
                  <c:v>65.213999999999999</c:v>
                </c:pt>
                <c:pt idx="541">
                  <c:v>65.194999999999993</c:v>
                </c:pt>
                <c:pt idx="542">
                  <c:v>65.254999999999995</c:v>
                </c:pt>
                <c:pt idx="543">
                  <c:v>65.262</c:v>
                </c:pt>
                <c:pt idx="544">
                  <c:v>65.375</c:v>
                </c:pt>
                <c:pt idx="545">
                  <c:v>65.16</c:v>
                </c:pt>
                <c:pt idx="546">
                  <c:v>65.094999999999999</c:v>
                </c:pt>
                <c:pt idx="547">
                  <c:v>65.096000000000004</c:v>
                </c:pt>
                <c:pt idx="548">
                  <c:v>65.156999999999996</c:v>
                </c:pt>
                <c:pt idx="549">
                  <c:v>65.224000000000004</c:v>
                </c:pt>
                <c:pt idx="550">
                  <c:v>65.253</c:v>
                </c:pt>
                <c:pt idx="551">
                  <c:v>65.314999999999998</c:v>
                </c:pt>
                <c:pt idx="552">
                  <c:v>65.24199999999999</c:v>
                </c:pt>
                <c:pt idx="553">
                  <c:v>65.153999999999996</c:v>
                </c:pt>
                <c:pt idx="554">
                  <c:v>65.22</c:v>
                </c:pt>
                <c:pt idx="555">
                  <c:v>64.995999999999995</c:v>
                </c:pt>
                <c:pt idx="556">
                  <c:v>64.998999999999995</c:v>
                </c:pt>
                <c:pt idx="557">
                  <c:v>65.224000000000004</c:v>
                </c:pt>
                <c:pt idx="558">
                  <c:v>64.997</c:v>
                </c:pt>
                <c:pt idx="559">
                  <c:v>65.194000000000003</c:v>
                </c:pt>
                <c:pt idx="560">
                  <c:v>65.022999999999996</c:v>
                </c:pt>
                <c:pt idx="561">
                  <c:v>64.956000000000003</c:v>
                </c:pt>
                <c:pt idx="562">
                  <c:v>65.307999999999993</c:v>
                </c:pt>
                <c:pt idx="563">
                  <c:v>65.037999999999997</c:v>
                </c:pt>
                <c:pt idx="564">
                  <c:v>65.158999999999992</c:v>
                </c:pt>
                <c:pt idx="565">
                  <c:v>64.962999999999994</c:v>
                </c:pt>
                <c:pt idx="566">
                  <c:v>65.161999999999992</c:v>
                </c:pt>
                <c:pt idx="567">
                  <c:v>65.100999999999999</c:v>
                </c:pt>
                <c:pt idx="568">
                  <c:v>65.234999999999999</c:v>
                </c:pt>
                <c:pt idx="569">
                  <c:v>64.890999999999991</c:v>
                </c:pt>
                <c:pt idx="570">
                  <c:v>65.009</c:v>
                </c:pt>
                <c:pt idx="571">
                  <c:v>65.225999999999999</c:v>
                </c:pt>
                <c:pt idx="572">
                  <c:v>64.994</c:v>
                </c:pt>
                <c:pt idx="573">
                  <c:v>65.162999999999997</c:v>
                </c:pt>
                <c:pt idx="574">
                  <c:v>65.046999999999997</c:v>
                </c:pt>
                <c:pt idx="575">
                  <c:v>65.102999999999994</c:v>
                </c:pt>
                <c:pt idx="576">
                  <c:v>65.057999999999993</c:v>
                </c:pt>
                <c:pt idx="577">
                  <c:v>65.201999999999998</c:v>
                </c:pt>
                <c:pt idx="578">
                  <c:v>65.093999999999994</c:v>
                </c:pt>
                <c:pt idx="579">
                  <c:v>64.992999999999995</c:v>
                </c:pt>
                <c:pt idx="580">
                  <c:v>64.853999999999999</c:v>
                </c:pt>
                <c:pt idx="581">
                  <c:v>65.11</c:v>
                </c:pt>
                <c:pt idx="582">
                  <c:v>64.867999999999995</c:v>
                </c:pt>
                <c:pt idx="583">
                  <c:v>64.878</c:v>
                </c:pt>
                <c:pt idx="584">
                  <c:v>64.864999999999995</c:v>
                </c:pt>
                <c:pt idx="585">
                  <c:v>64.846999999999994</c:v>
                </c:pt>
                <c:pt idx="586">
                  <c:v>65.067999999999998</c:v>
                </c:pt>
                <c:pt idx="587">
                  <c:v>64.853999999999999</c:v>
                </c:pt>
                <c:pt idx="588">
                  <c:v>64.942999999999998</c:v>
                </c:pt>
                <c:pt idx="589">
                  <c:v>65.006999999999991</c:v>
                </c:pt>
                <c:pt idx="590">
                  <c:v>65.088999999999999</c:v>
                </c:pt>
                <c:pt idx="591">
                  <c:v>64.86399999999999</c:v>
                </c:pt>
                <c:pt idx="592">
                  <c:v>64.97</c:v>
                </c:pt>
                <c:pt idx="593">
                  <c:v>64.997</c:v>
                </c:pt>
                <c:pt idx="594">
                  <c:v>64.89</c:v>
                </c:pt>
                <c:pt idx="595">
                  <c:v>64.891999999999996</c:v>
                </c:pt>
                <c:pt idx="596">
                  <c:v>64.988</c:v>
                </c:pt>
                <c:pt idx="597">
                  <c:v>64.77</c:v>
                </c:pt>
                <c:pt idx="598">
                  <c:v>64.923000000000002</c:v>
                </c:pt>
                <c:pt idx="599">
                  <c:v>65.001999999999995</c:v>
                </c:pt>
                <c:pt idx="600">
                  <c:v>64.87299999999999</c:v>
                </c:pt>
                <c:pt idx="601">
                  <c:v>64.983999999999995</c:v>
                </c:pt>
                <c:pt idx="602">
                  <c:v>64.956000000000003</c:v>
                </c:pt>
                <c:pt idx="603">
                  <c:v>64.819000000000003</c:v>
                </c:pt>
                <c:pt idx="604">
                  <c:v>64.820999999999998</c:v>
                </c:pt>
                <c:pt idx="605">
                  <c:v>64.896000000000001</c:v>
                </c:pt>
                <c:pt idx="606">
                  <c:v>64.721999999999994</c:v>
                </c:pt>
                <c:pt idx="607">
                  <c:v>64.846999999999994</c:v>
                </c:pt>
                <c:pt idx="608">
                  <c:v>64.843999999999994</c:v>
                </c:pt>
                <c:pt idx="609">
                  <c:v>64.923999999999992</c:v>
                </c:pt>
                <c:pt idx="610">
                  <c:v>64.884999999999991</c:v>
                </c:pt>
                <c:pt idx="611">
                  <c:v>64.709999999999994</c:v>
                </c:pt>
                <c:pt idx="612">
                  <c:v>64.727000000000004</c:v>
                </c:pt>
                <c:pt idx="613">
                  <c:v>64.765000000000001</c:v>
                </c:pt>
                <c:pt idx="614">
                  <c:v>64.997</c:v>
                </c:pt>
                <c:pt idx="615">
                  <c:v>64.611999999999995</c:v>
                </c:pt>
                <c:pt idx="616">
                  <c:v>64.825000000000003</c:v>
                </c:pt>
                <c:pt idx="617">
                  <c:v>64.715000000000003</c:v>
                </c:pt>
                <c:pt idx="618">
                  <c:v>65.046999999999997</c:v>
                </c:pt>
                <c:pt idx="619">
                  <c:v>64.745999999999995</c:v>
                </c:pt>
                <c:pt idx="620">
                  <c:v>64.664000000000001</c:v>
                </c:pt>
                <c:pt idx="621">
                  <c:v>64.834000000000003</c:v>
                </c:pt>
                <c:pt idx="622">
                  <c:v>64.778999999999996</c:v>
                </c:pt>
                <c:pt idx="623">
                  <c:v>64.775999999999996</c:v>
                </c:pt>
                <c:pt idx="624">
                  <c:v>64.718999999999994</c:v>
                </c:pt>
                <c:pt idx="625">
                  <c:v>64.795999999999992</c:v>
                </c:pt>
                <c:pt idx="626">
                  <c:v>64.698999999999998</c:v>
                </c:pt>
                <c:pt idx="627">
                  <c:v>64.75</c:v>
                </c:pt>
                <c:pt idx="628">
                  <c:v>64.582999999999998</c:v>
                </c:pt>
                <c:pt idx="629">
                  <c:v>64.831000000000003</c:v>
                </c:pt>
                <c:pt idx="630">
                  <c:v>64.534999999999997</c:v>
                </c:pt>
                <c:pt idx="631">
                  <c:v>64.747</c:v>
                </c:pt>
                <c:pt idx="632">
                  <c:v>64.798000000000002</c:v>
                </c:pt>
                <c:pt idx="633">
                  <c:v>64.652999999999992</c:v>
                </c:pt>
                <c:pt idx="634">
                  <c:v>64.789999999999992</c:v>
                </c:pt>
                <c:pt idx="635">
                  <c:v>64.947000000000003</c:v>
                </c:pt>
                <c:pt idx="636">
                  <c:v>64.599000000000004</c:v>
                </c:pt>
                <c:pt idx="637">
                  <c:v>64.459000000000003</c:v>
                </c:pt>
                <c:pt idx="638">
                  <c:v>64.843999999999994</c:v>
                </c:pt>
                <c:pt idx="639">
                  <c:v>64.914999999999992</c:v>
                </c:pt>
                <c:pt idx="640">
                  <c:v>64.700999999999993</c:v>
                </c:pt>
                <c:pt idx="641">
                  <c:v>64.61399999999999</c:v>
                </c:pt>
                <c:pt idx="642">
                  <c:v>64.475999999999999</c:v>
                </c:pt>
                <c:pt idx="643">
                  <c:v>64.555999999999997</c:v>
                </c:pt>
                <c:pt idx="644">
                  <c:v>64.617999999999995</c:v>
                </c:pt>
                <c:pt idx="645">
                  <c:v>64.813999999999993</c:v>
                </c:pt>
                <c:pt idx="646">
                  <c:v>64.73</c:v>
                </c:pt>
                <c:pt idx="647">
                  <c:v>64.825999999999993</c:v>
                </c:pt>
                <c:pt idx="648">
                  <c:v>64.661000000000001</c:v>
                </c:pt>
                <c:pt idx="649">
                  <c:v>64.715999999999994</c:v>
                </c:pt>
                <c:pt idx="650">
                  <c:v>64.694999999999993</c:v>
                </c:pt>
                <c:pt idx="651">
                  <c:v>64.781999999999996</c:v>
                </c:pt>
                <c:pt idx="652">
                  <c:v>64.521999999999991</c:v>
                </c:pt>
                <c:pt idx="653">
                  <c:v>64.805999999999997</c:v>
                </c:pt>
                <c:pt idx="654">
                  <c:v>64.495999999999995</c:v>
                </c:pt>
                <c:pt idx="655">
                  <c:v>64.646000000000001</c:v>
                </c:pt>
                <c:pt idx="656">
                  <c:v>64.682999999999993</c:v>
                </c:pt>
                <c:pt idx="657">
                  <c:v>64.694000000000003</c:v>
                </c:pt>
                <c:pt idx="658">
                  <c:v>64.584000000000003</c:v>
                </c:pt>
                <c:pt idx="659">
                  <c:v>64.661000000000001</c:v>
                </c:pt>
                <c:pt idx="660">
                  <c:v>64.584000000000003</c:v>
                </c:pt>
                <c:pt idx="661">
                  <c:v>64.713999999999999</c:v>
                </c:pt>
                <c:pt idx="662">
                  <c:v>64.524999999999991</c:v>
                </c:pt>
                <c:pt idx="663">
                  <c:v>64.620999999999995</c:v>
                </c:pt>
                <c:pt idx="664">
                  <c:v>64.423999999999992</c:v>
                </c:pt>
                <c:pt idx="665">
                  <c:v>64.619</c:v>
                </c:pt>
                <c:pt idx="666">
                  <c:v>64.611999999999995</c:v>
                </c:pt>
                <c:pt idx="667">
                  <c:v>64.5</c:v>
                </c:pt>
                <c:pt idx="668">
                  <c:v>64.599999999999994</c:v>
                </c:pt>
                <c:pt idx="669">
                  <c:v>64.521000000000001</c:v>
                </c:pt>
                <c:pt idx="670">
                  <c:v>64.420999999999992</c:v>
                </c:pt>
                <c:pt idx="671">
                  <c:v>64.587999999999994</c:v>
                </c:pt>
                <c:pt idx="672">
                  <c:v>64.596000000000004</c:v>
                </c:pt>
                <c:pt idx="673">
                  <c:v>64.399000000000001</c:v>
                </c:pt>
                <c:pt idx="674">
                  <c:v>64.611999999999995</c:v>
                </c:pt>
                <c:pt idx="675">
                  <c:v>64.59</c:v>
                </c:pt>
                <c:pt idx="676">
                  <c:v>64.5</c:v>
                </c:pt>
                <c:pt idx="677">
                  <c:v>64.61399999999999</c:v>
                </c:pt>
                <c:pt idx="678">
                  <c:v>64.429999999999993</c:v>
                </c:pt>
                <c:pt idx="679">
                  <c:v>64.643000000000001</c:v>
                </c:pt>
                <c:pt idx="680">
                  <c:v>64.481999999999999</c:v>
                </c:pt>
                <c:pt idx="681">
                  <c:v>64.358999999999995</c:v>
                </c:pt>
                <c:pt idx="682">
                  <c:v>64.421999999999997</c:v>
                </c:pt>
                <c:pt idx="683">
                  <c:v>64.632999999999996</c:v>
                </c:pt>
                <c:pt idx="684">
                  <c:v>64.42</c:v>
                </c:pt>
                <c:pt idx="685">
                  <c:v>64.274000000000001</c:v>
                </c:pt>
                <c:pt idx="686">
                  <c:v>64.528999999999996</c:v>
                </c:pt>
                <c:pt idx="687">
                  <c:v>64.338999999999999</c:v>
                </c:pt>
                <c:pt idx="688">
                  <c:v>64.518000000000001</c:v>
                </c:pt>
                <c:pt idx="689">
                  <c:v>64.658000000000001</c:v>
                </c:pt>
                <c:pt idx="690">
                  <c:v>64.344999999999999</c:v>
                </c:pt>
                <c:pt idx="691">
                  <c:v>64.415999999999997</c:v>
                </c:pt>
                <c:pt idx="692">
                  <c:v>64.450999999999993</c:v>
                </c:pt>
                <c:pt idx="693">
                  <c:v>64.313000000000002</c:v>
                </c:pt>
                <c:pt idx="694">
                  <c:v>64.59</c:v>
                </c:pt>
                <c:pt idx="695">
                  <c:v>64.308999999999997</c:v>
                </c:pt>
                <c:pt idx="696">
                  <c:v>64.356999999999999</c:v>
                </c:pt>
                <c:pt idx="697">
                  <c:v>64.384999999999991</c:v>
                </c:pt>
                <c:pt idx="698">
                  <c:v>64.313000000000002</c:v>
                </c:pt>
                <c:pt idx="699">
                  <c:v>64.209000000000003</c:v>
                </c:pt>
                <c:pt idx="700">
                  <c:v>64.456000000000003</c:v>
                </c:pt>
                <c:pt idx="701">
                  <c:v>64.36</c:v>
                </c:pt>
                <c:pt idx="702">
                  <c:v>64.387</c:v>
                </c:pt>
                <c:pt idx="703">
                  <c:v>64.254999999999995</c:v>
                </c:pt>
                <c:pt idx="704">
                  <c:v>64.301999999999992</c:v>
                </c:pt>
                <c:pt idx="705">
                  <c:v>64.290999999999997</c:v>
                </c:pt>
                <c:pt idx="706">
                  <c:v>64.352999999999994</c:v>
                </c:pt>
                <c:pt idx="707">
                  <c:v>64.518000000000001</c:v>
                </c:pt>
                <c:pt idx="708">
                  <c:v>64.33</c:v>
                </c:pt>
                <c:pt idx="709">
                  <c:v>64.298999999999992</c:v>
                </c:pt>
                <c:pt idx="710">
                  <c:v>64.376999999999995</c:v>
                </c:pt>
                <c:pt idx="711">
                  <c:v>64.3</c:v>
                </c:pt>
                <c:pt idx="712">
                  <c:v>64.215000000000003</c:v>
                </c:pt>
                <c:pt idx="713">
                  <c:v>64.108000000000004</c:v>
                </c:pt>
                <c:pt idx="714">
                  <c:v>64.367999999999995</c:v>
                </c:pt>
                <c:pt idx="715">
                  <c:v>64.280999999999992</c:v>
                </c:pt>
                <c:pt idx="716">
                  <c:v>64.274999999999991</c:v>
                </c:pt>
                <c:pt idx="717">
                  <c:v>64.319999999999993</c:v>
                </c:pt>
                <c:pt idx="718">
                  <c:v>64.186999999999998</c:v>
                </c:pt>
                <c:pt idx="719">
                  <c:v>64.292999999999992</c:v>
                </c:pt>
                <c:pt idx="720">
                  <c:v>64.250999999999991</c:v>
                </c:pt>
                <c:pt idx="721">
                  <c:v>64.224999999999994</c:v>
                </c:pt>
                <c:pt idx="722">
                  <c:v>64.335999999999999</c:v>
                </c:pt>
                <c:pt idx="723">
                  <c:v>64.516999999999996</c:v>
                </c:pt>
                <c:pt idx="724">
                  <c:v>64.197999999999993</c:v>
                </c:pt>
                <c:pt idx="725">
                  <c:v>64.423000000000002</c:v>
                </c:pt>
                <c:pt idx="726">
                  <c:v>64.445999999999998</c:v>
                </c:pt>
                <c:pt idx="727">
                  <c:v>64.33</c:v>
                </c:pt>
                <c:pt idx="728">
                  <c:v>64.164999999999992</c:v>
                </c:pt>
                <c:pt idx="729">
                  <c:v>64.304000000000002</c:v>
                </c:pt>
                <c:pt idx="730">
                  <c:v>64.222999999999999</c:v>
                </c:pt>
                <c:pt idx="731">
                  <c:v>64.328000000000003</c:v>
                </c:pt>
                <c:pt idx="732">
                  <c:v>64.247</c:v>
                </c:pt>
                <c:pt idx="733">
                  <c:v>64.24199999999999</c:v>
                </c:pt>
                <c:pt idx="734">
                  <c:v>64.271999999999991</c:v>
                </c:pt>
                <c:pt idx="735">
                  <c:v>64.137</c:v>
                </c:pt>
                <c:pt idx="736">
                  <c:v>64.203999999999994</c:v>
                </c:pt>
                <c:pt idx="737">
                  <c:v>64.088999999999999</c:v>
                </c:pt>
                <c:pt idx="738">
                  <c:v>63.963999999999999</c:v>
                </c:pt>
                <c:pt idx="739">
                  <c:v>64.326999999999998</c:v>
                </c:pt>
                <c:pt idx="740">
                  <c:v>64.305999999999997</c:v>
                </c:pt>
                <c:pt idx="741">
                  <c:v>64.224000000000004</c:v>
                </c:pt>
                <c:pt idx="742">
                  <c:v>64.156999999999996</c:v>
                </c:pt>
                <c:pt idx="743">
                  <c:v>64.135999999999996</c:v>
                </c:pt>
                <c:pt idx="744">
                  <c:v>64.179000000000002</c:v>
                </c:pt>
                <c:pt idx="745">
                  <c:v>64.070999999999998</c:v>
                </c:pt>
                <c:pt idx="746">
                  <c:v>64.156999999999996</c:v>
                </c:pt>
                <c:pt idx="747">
                  <c:v>64.081999999999994</c:v>
                </c:pt>
                <c:pt idx="748">
                  <c:v>64.057000000000002</c:v>
                </c:pt>
                <c:pt idx="749">
                  <c:v>63.99499999999999</c:v>
                </c:pt>
                <c:pt idx="750">
                  <c:v>64.111999999999995</c:v>
                </c:pt>
                <c:pt idx="751">
                  <c:v>64.078000000000003</c:v>
                </c:pt>
                <c:pt idx="752">
                  <c:v>64.173999999999992</c:v>
                </c:pt>
                <c:pt idx="753">
                  <c:v>64.126999999999995</c:v>
                </c:pt>
                <c:pt idx="754">
                  <c:v>63.930999999999997</c:v>
                </c:pt>
                <c:pt idx="755">
                  <c:v>63.994</c:v>
                </c:pt>
                <c:pt idx="756">
                  <c:v>64.054999999999993</c:v>
                </c:pt>
                <c:pt idx="757">
                  <c:v>64.037999999999997</c:v>
                </c:pt>
                <c:pt idx="758">
                  <c:v>64.147999999999996</c:v>
                </c:pt>
                <c:pt idx="759">
                  <c:v>64.11699999999999</c:v>
                </c:pt>
                <c:pt idx="760">
                  <c:v>64.106999999999999</c:v>
                </c:pt>
                <c:pt idx="761">
                  <c:v>64.072000000000003</c:v>
                </c:pt>
                <c:pt idx="762">
                  <c:v>64.105999999999995</c:v>
                </c:pt>
                <c:pt idx="763">
                  <c:v>64.096000000000004</c:v>
                </c:pt>
                <c:pt idx="764">
                  <c:v>63.911000000000001</c:v>
                </c:pt>
                <c:pt idx="765">
                  <c:v>64.063000000000002</c:v>
                </c:pt>
                <c:pt idx="766">
                  <c:v>63.998999999999995</c:v>
                </c:pt>
                <c:pt idx="767">
                  <c:v>64.149000000000001</c:v>
                </c:pt>
                <c:pt idx="768">
                  <c:v>63.941000000000003</c:v>
                </c:pt>
                <c:pt idx="769">
                  <c:v>64.108000000000004</c:v>
                </c:pt>
                <c:pt idx="770">
                  <c:v>64.003</c:v>
                </c:pt>
                <c:pt idx="771">
                  <c:v>63.902999999999992</c:v>
                </c:pt>
                <c:pt idx="772">
                  <c:v>63.974999999999994</c:v>
                </c:pt>
                <c:pt idx="773">
                  <c:v>63.957999999999998</c:v>
                </c:pt>
                <c:pt idx="774">
                  <c:v>64.132999999999996</c:v>
                </c:pt>
                <c:pt idx="775">
                  <c:v>63.86399999999999</c:v>
                </c:pt>
                <c:pt idx="776">
                  <c:v>63.968000000000004</c:v>
                </c:pt>
                <c:pt idx="777">
                  <c:v>63.980000000000004</c:v>
                </c:pt>
                <c:pt idx="778">
                  <c:v>63.962000000000003</c:v>
                </c:pt>
                <c:pt idx="779">
                  <c:v>63.995999999999995</c:v>
                </c:pt>
                <c:pt idx="780">
                  <c:v>64.072999999999993</c:v>
                </c:pt>
                <c:pt idx="781">
                  <c:v>63.95</c:v>
                </c:pt>
                <c:pt idx="782">
                  <c:v>63.872</c:v>
                </c:pt>
                <c:pt idx="783">
                  <c:v>64.027999999999992</c:v>
                </c:pt>
                <c:pt idx="784">
                  <c:v>64.277000000000001</c:v>
                </c:pt>
                <c:pt idx="785">
                  <c:v>63.893000000000001</c:v>
                </c:pt>
                <c:pt idx="786">
                  <c:v>63.980999999999995</c:v>
                </c:pt>
                <c:pt idx="787">
                  <c:v>63.86999999999999</c:v>
                </c:pt>
                <c:pt idx="788">
                  <c:v>64.037999999999997</c:v>
                </c:pt>
                <c:pt idx="789">
                  <c:v>64.075999999999993</c:v>
                </c:pt>
                <c:pt idx="790">
                  <c:v>64.012</c:v>
                </c:pt>
                <c:pt idx="791">
                  <c:v>63.870999999999995</c:v>
                </c:pt>
                <c:pt idx="792">
                  <c:v>63.911000000000001</c:v>
                </c:pt>
                <c:pt idx="793">
                  <c:v>63.863</c:v>
                </c:pt>
                <c:pt idx="794">
                  <c:v>63.944999999999993</c:v>
                </c:pt>
                <c:pt idx="795">
                  <c:v>63.971999999999994</c:v>
                </c:pt>
                <c:pt idx="796">
                  <c:v>63.820999999999998</c:v>
                </c:pt>
                <c:pt idx="797">
                  <c:v>63.929999999999993</c:v>
                </c:pt>
                <c:pt idx="798">
                  <c:v>63.852999999999994</c:v>
                </c:pt>
                <c:pt idx="799">
                  <c:v>63.8</c:v>
                </c:pt>
                <c:pt idx="800">
                  <c:v>63.921999999999997</c:v>
                </c:pt>
                <c:pt idx="801">
                  <c:v>63.863</c:v>
                </c:pt>
                <c:pt idx="802">
                  <c:v>63.846999999999994</c:v>
                </c:pt>
                <c:pt idx="803">
                  <c:v>63.980999999999995</c:v>
                </c:pt>
                <c:pt idx="804">
                  <c:v>64.097999999999999</c:v>
                </c:pt>
                <c:pt idx="805">
                  <c:v>63.887</c:v>
                </c:pt>
                <c:pt idx="806">
                  <c:v>63.789000000000001</c:v>
                </c:pt>
                <c:pt idx="807">
                  <c:v>63.692999999999998</c:v>
                </c:pt>
                <c:pt idx="808">
                  <c:v>63.929999999999993</c:v>
                </c:pt>
                <c:pt idx="809">
                  <c:v>63.685000000000002</c:v>
                </c:pt>
                <c:pt idx="810">
                  <c:v>63.808999999999997</c:v>
                </c:pt>
                <c:pt idx="811">
                  <c:v>63.555999999999997</c:v>
                </c:pt>
                <c:pt idx="812">
                  <c:v>63.694999999999993</c:v>
                </c:pt>
                <c:pt idx="813">
                  <c:v>63.884</c:v>
                </c:pt>
                <c:pt idx="814">
                  <c:v>63.838999999999999</c:v>
                </c:pt>
                <c:pt idx="815">
                  <c:v>63.665999999999997</c:v>
                </c:pt>
                <c:pt idx="816">
                  <c:v>63.725999999999999</c:v>
                </c:pt>
                <c:pt idx="817">
                  <c:v>63.733000000000004</c:v>
                </c:pt>
                <c:pt idx="818">
                  <c:v>63.667999999999992</c:v>
                </c:pt>
                <c:pt idx="819">
                  <c:v>63.861000000000004</c:v>
                </c:pt>
                <c:pt idx="820">
                  <c:v>63.972999999999999</c:v>
                </c:pt>
                <c:pt idx="821">
                  <c:v>63.92</c:v>
                </c:pt>
                <c:pt idx="822">
                  <c:v>63.766999999999996</c:v>
                </c:pt>
                <c:pt idx="823">
                  <c:v>63.533000000000001</c:v>
                </c:pt>
                <c:pt idx="824">
                  <c:v>63.828000000000003</c:v>
                </c:pt>
                <c:pt idx="825">
                  <c:v>63.733000000000004</c:v>
                </c:pt>
                <c:pt idx="826">
                  <c:v>63.724999999999994</c:v>
                </c:pt>
                <c:pt idx="827">
                  <c:v>63.686999999999998</c:v>
                </c:pt>
                <c:pt idx="828">
                  <c:v>63.701999999999998</c:v>
                </c:pt>
                <c:pt idx="829">
                  <c:v>63.787999999999997</c:v>
                </c:pt>
                <c:pt idx="830">
                  <c:v>63.78</c:v>
                </c:pt>
                <c:pt idx="831">
                  <c:v>63.819999999999993</c:v>
                </c:pt>
                <c:pt idx="832">
                  <c:v>63.793999999999997</c:v>
                </c:pt>
                <c:pt idx="833">
                  <c:v>63.716999999999999</c:v>
                </c:pt>
                <c:pt idx="834">
                  <c:v>63.566000000000003</c:v>
                </c:pt>
                <c:pt idx="835">
                  <c:v>63.900999999999996</c:v>
                </c:pt>
                <c:pt idx="836">
                  <c:v>63.673000000000002</c:v>
                </c:pt>
                <c:pt idx="837">
                  <c:v>63.494</c:v>
                </c:pt>
                <c:pt idx="838">
                  <c:v>63.694000000000003</c:v>
                </c:pt>
                <c:pt idx="839">
                  <c:v>63.682999999999993</c:v>
                </c:pt>
                <c:pt idx="840">
                  <c:v>63.762</c:v>
                </c:pt>
                <c:pt idx="841">
                  <c:v>63.69</c:v>
                </c:pt>
                <c:pt idx="842">
                  <c:v>63.768999999999991</c:v>
                </c:pt>
                <c:pt idx="843">
                  <c:v>63.741</c:v>
                </c:pt>
                <c:pt idx="844">
                  <c:v>63.938999999999993</c:v>
                </c:pt>
                <c:pt idx="845">
                  <c:v>63.777000000000001</c:v>
                </c:pt>
                <c:pt idx="846">
                  <c:v>63.784999999999997</c:v>
                </c:pt>
                <c:pt idx="847">
                  <c:v>63.918999999999997</c:v>
                </c:pt>
                <c:pt idx="848">
                  <c:v>63.798000000000002</c:v>
                </c:pt>
                <c:pt idx="849">
                  <c:v>63.739999999999995</c:v>
                </c:pt>
                <c:pt idx="850">
                  <c:v>63.789000000000001</c:v>
                </c:pt>
                <c:pt idx="851">
                  <c:v>63.646000000000001</c:v>
                </c:pt>
                <c:pt idx="852">
                  <c:v>63.683999999999997</c:v>
                </c:pt>
                <c:pt idx="853">
                  <c:v>63.721999999999994</c:v>
                </c:pt>
                <c:pt idx="854">
                  <c:v>63.677999999999997</c:v>
                </c:pt>
                <c:pt idx="855">
                  <c:v>63.625</c:v>
                </c:pt>
                <c:pt idx="856">
                  <c:v>63.872</c:v>
                </c:pt>
                <c:pt idx="857">
                  <c:v>63.629999999999995</c:v>
                </c:pt>
                <c:pt idx="858">
                  <c:v>63.736000000000004</c:v>
                </c:pt>
                <c:pt idx="859">
                  <c:v>63.692999999999998</c:v>
                </c:pt>
                <c:pt idx="860">
                  <c:v>63.74499999999999</c:v>
                </c:pt>
                <c:pt idx="861">
                  <c:v>63.832999999999998</c:v>
                </c:pt>
                <c:pt idx="862">
                  <c:v>63.813000000000002</c:v>
                </c:pt>
                <c:pt idx="863">
                  <c:v>63.771999999999991</c:v>
                </c:pt>
                <c:pt idx="864">
                  <c:v>63.727000000000004</c:v>
                </c:pt>
                <c:pt idx="865">
                  <c:v>63.599000000000004</c:v>
                </c:pt>
                <c:pt idx="866">
                  <c:v>63.536999999999992</c:v>
                </c:pt>
                <c:pt idx="867">
                  <c:v>63.569000000000003</c:v>
                </c:pt>
                <c:pt idx="868">
                  <c:v>63.616</c:v>
                </c:pt>
                <c:pt idx="869">
                  <c:v>63.644999999999996</c:v>
                </c:pt>
                <c:pt idx="870">
                  <c:v>63.795000000000002</c:v>
                </c:pt>
                <c:pt idx="871">
                  <c:v>63.572000000000003</c:v>
                </c:pt>
                <c:pt idx="872">
                  <c:v>63.685000000000002</c:v>
                </c:pt>
                <c:pt idx="873">
                  <c:v>63.653999999999996</c:v>
                </c:pt>
                <c:pt idx="874">
                  <c:v>63.819999999999993</c:v>
                </c:pt>
                <c:pt idx="875">
                  <c:v>63.816999999999993</c:v>
                </c:pt>
                <c:pt idx="876">
                  <c:v>63.801999999999992</c:v>
                </c:pt>
                <c:pt idx="877">
                  <c:v>63.715000000000003</c:v>
                </c:pt>
                <c:pt idx="878">
                  <c:v>63.649999999999991</c:v>
                </c:pt>
                <c:pt idx="879">
                  <c:v>63.753999999999991</c:v>
                </c:pt>
                <c:pt idx="880">
                  <c:v>63.518000000000001</c:v>
                </c:pt>
                <c:pt idx="881">
                  <c:v>63.789999999999992</c:v>
                </c:pt>
                <c:pt idx="882">
                  <c:v>63.619</c:v>
                </c:pt>
                <c:pt idx="883">
                  <c:v>63.524000000000001</c:v>
                </c:pt>
                <c:pt idx="884">
                  <c:v>63.616</c:v>
                </c:pt>
                <c:pt idx="885">
                  <c:v>63.521000000000001</c:v>
                </c:pt>
                <c:pt idx="886">
                  <c:v>63.625</c:v>
                </c:pt>
                <c:pt idx="887">
                  <c:v>63.721999999999994</c:v>
                </c:pt>
                <c:pt idx="888">
                  <c:v>63.605999999999995</c:v>
                </c:pt>
                <c:pt idx="889">
                  <c:v>63.640999999999991</c:v>
                </c:pt>
                <c:pt idx="890">
                  <c:v>63.787999999999997</c:v>
                </c:pt>
                <c:pt idx="891">
                  <c:v>63.64</c:v>
                </c:pt>
                <c:pt idx="892">
                  <c:v>63.56</c:v>
                </c:pt>
                <c:pt idx="893">
                  <c:v>63.817999999999998</c:v>
                </c:pt>
                <c:pt idx="894">
                  <c:v>63.643000000000001</c:v>
                </c:pt>
                <c:pt idx="895">
                  <c:v>63.677999999999997</c:v>
                </c:pt>
                <c:pt idx="896">
                  <c:v>63.608000000000004</c:v>
                </c:pt>
                <c:pt idx="897">
                  <c:v>63.619</c:v>
                </c:pt>
                <c:pt idx="898">
                  <c:v>63.611999999999995</c:v>
                </c:pt>
                <c:pt idx="899">
                  <c:v>63.626999999999995</c:v>
                </c:pt>
                <c:pt idx="900">
                  <c:v>63.591999999999999</c:v>
                </c:pt>
                <c:pt idx="901">
                  <c:v>63.521000000000001</c:v>
                </c:pt>
                <c:pt idx="902">
                  <c:v>63.516999999999996</c:v>
                </c:pt>
                <c:pt idx="903">
                  <c:v>63.590999999999994</c:v>
                </c:pt>
                <c:pt idx="904">
                  <c:v>63.588999999999999</c:v>
                </c:pt>
                <c:pt idx="905">
                  <c:v>63.501999999999995</c:v>
                </c:pt>
                <c:pt idx="906">
                  <c:v>63.563000000000002</c:v>
                </c:pt>
                <c:pt idx="907">
                  <c:v>63.433999999999997</c:v>
                </c:pt>
                <c:pt idx="908">
                  <c:v>63.572999999999993</c:v>
                </c:pt>
                <c:pt idx="909">
                  <c:v>63.332999999999998</c:v>
                </c:pt>
                <c:pt idx="910">
                  <c:v>63.481999999999999</c:v>
                </c:pt>
                <c:pt idx="911">
                  <c:v>63.628</c:v>
                </c:pt>
                <c:pt idx="912">
                  <c:v>63.566999999999993</c:v>
                </c:pt>
                <c:pt idx="913">
                  <c:v>63.596000000000004</c:v>
                </c:pt>
                <c:pt idx="914">
                  <c:v>63.444000000000003</c:v>
                </c:pt>
                <c:pt idx="915">
                  <c:v>63.500999999999991</c:v>
                </c:pt>
                <c:pt idx="916">
                  <c:v>63.420999999999992</c:v>
                </c:pt>
                <c:pt idx="917">
                  <c:v>63.471000000000004</c:v>
                </c:pt>
                <c:pt idx="918">
                  <c:v>63.277999999999992</c:v>
                </c:pt>
                <c:pt idx="919">
                  <c:v>63.456000000000003</c:v>
                </c:pt>
                <c:pt idx="920">
                  <c:v>63.39</c:v>
                </c:pt>
                <c:pt idx="921">
                  <c:v>63.489999999999995</c:v>
                </c:pt>
                <c:pt idx="922">
                  <c:v>63.445999999999998</c:v>
                </c:pt>
                <c:pt idx="923">
                  <c:v>63.280999999999992</c:v>
                </c:pt>
                <c:pt idx="924">
                  <c:v>63.42</c:v>
                </c:pt>
                <c:pt idx="925">
                  <c:v>63.435000000000002</c:v>
                </c:pt>
                <c:pt idx="926">
                  <c:v>63.617999999999995</c:v>
                </c:pt>
                <c:pt idx="927">
                  <c:v>63.459000000000003</c:v>
                </c:pt>
                <c:pt idx="928">
                  <c:v>63.420999999999992</c:v>
                </c:pt>
                <c:pt idx="929">
                  <c:v>63.613</c:v>
                </c:pt>
                <c:pt idx="930">
                  <c:v>63.164000000000001</c:v>
                </c:pt>
                <c:pt idx="931">
                  <c:v>63.375</c:v>
                </c:pt>
                <c:pt idx="932">
                  <c:v>63.350999999999999</c:v>
                </c:pt>
                <c:pt idx="933">
                  <c:v>63.319999999999993</c:v>
                </c:pt>
                <c:pt idx="934">
                  <c:v>63.536000000000001</c:v>
                </c:pt>
                <c:pt idx="935">
                  <c:v>63.388999999999996</c:v>
                </c:pt>
                <c:pt idx="936">
                  <c:v>63.436999999999998</c:v>
                </c:pt>
                <c:pt idx="937">
                  <c:v>63.313999999999993</c:v>
                </c:pt>
                <c:pt idx="938">
                  <c:v>63.182999999999993</c:v>
                </c:pt>
                <c:pt idx="939">
                  <c:v>63.563999999999993</c:v>
                </c:pt>
                <c:pt idx="940">
                  <c:v>63.271000000000001</c:v>
                </c:pt>
                <c:pt idx="941">
                  <c:v>63.491</c:v>
                </c:pt>
                <c:pt idx="942">
                  <c:v>63.625</c:v>
                </c:pt>
                <c:pt idx="943">
                  <c:v>63.478999999999999</c:v>
                </c:pt>
                <c:pt idx="944">
                  <c:v>63.468000000000004</c:v>
                </c:pt>
                <c:pt idx="945">
                  <c:v>63.225999999999999</c:v>
                </c:pt>
                <c:pt idx="946">
                  <c:v>63.253</c:v>
                </c:pt>
                <c:pt idx="947">
                  <c:v>63.364999999999995</c:v>
                </c:pt>
                <c:pt idx="948">
                  <c:v>63.518999999999991</c:v>
                </c:pt>
                <c:pt idx="949">
                  <c:v>63.361999999999995</c:v>
                </c:pt>
                <c:pt idx="950">
                  <c:v>63.292999999999992</c:v>
                </c:pt>
                <c:pt idx="951">
                  <c:v>63.152000000000001</c:v>
                </c:pt>
                <c:pt idx="952">
                  <c:v>63.305999999999997</c:v>
                </c:pt>
                <c:pt idx="953">
                  <c:v>63.161000000000001</c:v>
                </c:pt>
                <c:pt idx="954">
                  <c:v>63.188000000000002</c:v>
                </c:pt>
                <c:pt idx="955">
                  <c:v>63.265000000000001</c:v>
                </c:pt>
                <c:pt idx="956">
                  <c:v>63.31</c:v>
                </c:pt>
                <c:pt idx="957">
                  <c:v>63.387999999999991</c:v>
                </c:pt>
                <c:pt idx="958">
                  <c:v>63.320999999999998</c:v>
                </c:pt>
                <c:pt idx="959">
                  <c:v>63.332999999999998</c:v>
                </c:pt>
                <c:pt idx="960">
                  <c:v>63.057000000000002</c:v>
                </c:pt>
                <c:pt idx="961">
                  <c:v>63.120999999999995</c:v>
                </c:pt>
                <c:pt idx="962">
                  <c:v>63.274999999999991</c:v>
                </c:pt>
                <c:pt idx="963">
                  <c:v>63.5</c:v>
                </c:pt>
                <c:pt idx="964">
                  <c:v>63.463999999999999</c:v>
                </c:pt>
                <c:pt idx="965">
                  <c:v>63.262</c:v>
                </c:pt>
                <c:pt idx="966">
                  <c:v>63.106999999999999</c:v>
                </c:pt>
                <c:pt idx="967">
                  <c:v>63.36399999999999</c:v>
                </c:pt>
                <c:pt idx="968">
                  <c:v>63.394999999999996</c:v>
                </c:pt>
                <c:pt idx="969">
                  <c:v>63.134999999999991</c:v>
                </c:pt>
                <c:pt idx="970">
                  <c:v>63.355000000000004</c:v>
                </c:pt>
                <c:pt idx="971">
                  <c:v>63.191000000000003</c:v>
                </c:pt>
                <c:pt idx="972">
                  <c:v>63.218999999999994</c:v>
                </c:pt>
                <c:pt idx="973">
                  <c:v>63.355000000000004</c:v>
                </c:pt>
                <c:pt idx="974">
                  <c:v>63.265999999999991</c:v>
                </c:pt>
                <c:pt idx="975">
                  <c:v>63.23899999999999</c:v>
                </c:pt>
                <c:pt idx="976">
                  <c:v>63.39</c:v>
                </c:pt>
                <c:pt idx="977">
                  <c:v>63.218000000000004</c:v>
                </c:pt>
                <c:pt idx="978">
                  <c:v>63.2</c:v>
                </c:pt>
                <c:pt idx="979">
                  <c:v>63.224000000000004</c:v>
                </c:pt>
                <c:pt idx="980">
                  <c:v>63.108000000000004</c:v>
                </c:pt>
                <c:pt idx="981">
                  <c:v>63.332999999999998</c:v>
                </c:pt>
                <c:pt idx="982">
                  <c:v>63.265000000000001</c:v>
                </c:pt>
                <c:pt idx="983">
                  <c:v>63.231999999999999</c:v>
                </c:pt>
                <c:pt idx="984">
                  <c:v>63.134999999999991</c:v>
                </c:pt>
                <c:pt idx="985">
                  <c:v>63.233999999999995</c:v>
                </c:pt>
                <c:pt idx="986">
                  <c:v>63.11999999999999</c:v>
                </c:pt>
                <c:pt idx="987">
                  <c:v>63.209000000000003</c:v>
                </c:pt>
                <c:pt idx="988">
                  <c:v>63.036000000000001</c:v>
                </c:pt>
                <c:pt idx="989">
                  <c:v>63.081000000000003</c:v>
                </c:pt>
                <c:pt idx="990">
                  <c:v>63.230999999999995</c:v>
                </c:pt>
                <c:pt idx="991">
                  <c:v>63.174999999999997</c:v>
                </c:pt>
                <c:pt idx="992">
                  <c:v>63.165999999999997</c:v>
                </c:pt>
                <c:pt idx="993">
                  <c:v>63.387999999999991</c:v>
                </c:pt>
                <c:pt idx="994">
                  <c:v>63.203999999999994</c:v>
                </c:pt>
                <c:pt idx="995">
                  <c:v>63.256</c:v>
                </c:pt>
                <c:pt idx="996">
                  <c:v>63.173999999999992</c:v>
                </c:pt>
                <c:pt idx="997">
                  <c:v>63.134</c:v>
                </c:pt>
                <c:pt idx="998">
                  <c:v>63.155999999999992</c:v>
                </c:pt>
                <c:pt idx="999">
                  <c:v>63.236999999999995</c:v>
                </c:pt>
                <c:pt idx="1000">
                  <c:v>63.227999999999994</c:v>
                </c:pt>
                <c:pt idx="1001">
                  <c:v>63.066999999999993</c:v>
                </c:pt>
                <c:pt idx="1002">
                  <c:v>63.078000000000003</c:v>
                </c:pt>
                <c:pt idx="1003">
                  <c:v>63.182000000000002</c:v>
                </c:pt>
                <c:pt idx="1004">
                  <c:v>63.325999999999993</c:v>
                </c:pt>
                <c:pt idx="1005">
                  <c:v>63.143000000000001</c:v>
                </c:pt>
                <c:pt idx="1006">
                  <c:v>63.14</c:v>
                </c:pt>
                <c:pt idx="1007">
                  <c:v>63.078999999999994</c:v>
                </c:pt>
                <c:pt idx="1008">
                  <c:v>63.064999999999998</c:v>
                </c:pt>
                <c:pt idx="1009">
                  <c:v>63.194999999999993</c:v>
                </c:pt>
                <c:pt idx="1010">
                  <c:v>63.085999999999999</c:v>
                </c:pt>
                <c:pt idx="1011">
                  <c:v>63.177999999999997</c:v>
                </c:pt>
                <c:pt idx="1012">
                  <c:v>63.170999999999992</c:v>
                </c:pt>
                <c:pt idx="1013">
                  <c:v>63.262999999999991</c:v>
                </c:pt>
                <c:pt idx="1014">
                  <c:v>63.010999999999996</c:v>
                </c:pt>
                <c:pt idx="1015">
                  <c:v>63.134</c:v>
                </c:pt>
                <c:pt idx="1016">
                  <c:v>63.012</c:v>
                </c:pt>
                <c:pt idx="1017">
                  <c:v>63.051000000000002</c:v>
                </c:pt>
                <c:pt idx="1018">
                  <c:v>63.262999999999991</c:v>
                </c:pt>
                <c:pt idx="1019">
                  <c:v>63.013999999999996</c:v>
                </c:pt>
                <c:pt idx="1020">
                  <c:v>63.075000000000003</c:v>
                </c:pt>
                <c:pt idx="1021">
                  <c:v>63.280999999999992</c:v>
                </c:pt>
                <c:pt idx="1022">
                  <c:v>62.838999999999999</c:v>
                </c:pt>
                <c:pt idx="1023">
                  <c:v>63.113</c:v>
                </c:pt>
                <c:pt idx="1024">
                  <c:v>62.977999999999994</c:v>
                </c:pt>
                <c:pt idx="1025">
                  <c:v>62.831000000000003</c:v>
                </c:pt>
                <c:pt idx="1026">
                  <c:v>63.051999999999992</c:v>
                </c:pt>
                <c:pt idx="1027">
                  <c:v>63.183999999999997</c:v>
                </c:pt>
                <c:pt idx="1028">
                  <c:v>62.995999999999995</c:v>
                </c:pt>
                <c:pt idx="1029">
                  <c:v>63.040999999999997</c:v>
                </c:pt>
                <c:pt idx="1030">
                  <c:v>63.016999999999996</c:v>
                </c:pt>
                <c:pt idx="1031">
                  <c:v>63.131999999999991</c:v>
                </c:pt>
                <c:pt idx="1032">
                  <c:v>63.162999999999997</c:v>
                </c:pt>
                <c:pt idx="1033">
                  <c:v>62.915999999999997</c:v>
                </c:pt>
                <c:pt idx="1034">
                  <c:v>62.915999999999997</c:v>
                </c:pt>
                <c:pt idx="1035">
                  <c:v>62.977000000000004</c:v>
                </c:pt>
                <c:pt idx="1036">
                  <c:v>62.968000000000004</c:v>
                </c:pt>
                <c:pt idx="1037">
                  <c:v>63.021000000000001</c:v>
                </c:pt>
                <c:pt idx="1038">
                  <c:v>62.893999999999991</c:v>
                </c:pt>
                <c:pt idx="1039">
                  <c:v>62.959000000000003</c:v>
                </c:pt>
                <c:pt idx="1040">
                  <c:v>63.069000000000003</c:v>
                </c:pt>
                <c:pt idx="1041">
                  <c:v>62.915999999999997</c:v>
                </c:pt>
                <c:pt idx="1042">
                  <c:v>62.98899999999999</c:v>
                </c:pt>
                <c:pt idx="1043">
                  <c:v>63.111000000000004</c:v>
                </c:pt>
                <c:pt idx="1044">
                  <c:v>62.896999999999991</c:v>
                </c:pt>
                <c:pt idx="1045">
                  <c:v>63.030999999999992</c:v>
                </c:pt>
                <c:pt idx="1046">
                  <c:v>63.051000000000002</c:v>
                </c:pt>
                <c:pt idx="1047">
                  <c:v>63.061999999999998</c:v>
                </c:pt>
                <c:pt idx="1048">
                  <c:v>62.870999999999995</c:v>
                </c:pt>
                <c:pt idx="1049">
                  <c:v>62.948999999999998</c:v>
                </c:pt>
                <c:pt idx="1050">
                  <c:v>62.808999999999997</c:v>
                </c:pt>
                <c:pt idx="1051">
                  <c:v>63.009999999999991</c:v>
                </c:pt>
                <c:pt idx="1052">
                  <c:v>63.027999999999992</c:v>
                </c:pt>
                <c:pt idx="1053">
                  <c:v>62.950999999999993</c:v>
                </c:pt>
                <c:pt idx="1054">
                  <c:v>62.727999999999994</c:v>
                </c:pt>
                <c:pt idx="1055">
                  <c:v>62.99499999999999</c:v>
                </c:pt>
                <c:pt idx="1056">
                  <c:v>62.888999999999996</c:v>
                </c:pt>
                <c:pt idx="1057">
                  <c:v>62.706000000000003</c:v>
                </c:pt>
                <c:pt idx="1058">
                  <c:v>62.914000000000001</c:v>
                </c:pt>
                <c:pt idx="1059">
                  <c:v>62.757999999999996</c:v>
                </c:pt>
                <c:pt idx="1060">
                  <c:v>62.986999999999995</c:v>
                </c:pt>
                <c:pt idx="1061">
                  <c:v>62.789999999999992</c:v>
                </c:pt>
                <c:pt idx="1062">
                  <c:v>62.908000000000001</c:v>
                </c:pt>
                <c:pt idx="1063">
                  <c:v>62.956999999999994</c:v>
                </c:pt>
                <c:pt idx="1064">
                  <c:v>62.813999999999993</c:v>
                </c:pt>
                <c:pt idx="1065">
                  <c:v>62.908000000000001</c:v>
                </c:pt>
                <c:pt idx="1066">
                  <c:v>62.923999999999992</c:v>
                </c:pt>
                <c:pt idx="1067">
                  <c:v>62.816999999999993</c:v>
                </c:pt>
                <c:pt idx="1068">
                  <c:v>62.753999999999991</c:v>
                </c:pt>
                <c:pt idx="1069">
                  <c:v>62.566000000000003</c:v>
                </c:pt>
                <c:pt idx="1070">
                  <c:v>62.822000000000003</c:v>
                </c:pt>
                <c:pt idx="1071">
                  <c:v>62.801999999999992</c:v>
                </c:pt>
                <c:pt idx="1072">
                  <c:v>62.810999999999993</c:v>
                </c:pt>
                <c:pt idx="1073">
                  <c:v>62.84</c:v>
                </c:pt>
                <c:pt idx="1074">
                  <c:v>62.74799999999999</c:v>
                </c:pt>
                <c:pt idx="1075">
                  <c:v>62.942999999999998</c:v>
                </c:pt>
                <c:pt idx="1076">
                  <c:v>62.908999999999992</c:v>
                </c:pt>
                <c:pt idx="1077">
                  <c:v>62.804999999999993</c:v>
                </c:pt>
                <c:pt idx="1078">
                  <c:v>62.759999999999991</c:v>
                </c:pt>
                <c:pt idx="1079">
                  <c:v>62.884999999999991</c:v>
                </c:pt>
                <c:pt idx="1080">
                  <c:v>62.911000000000001</c:v>
                </c:pt>
                <c:pt idx="1081">
                  <c:v>62.828999999999994</c:v>
                </c:pt>
                <c:pt idx="1082">
                  <c:v>62.789000000000001</c:v>
                </c:pt>
                <c:pt idx="1083">
                  <c:v>62.828000000000003</c:v>
                </c:pt>
                <c:pt idx="1084">
                  <c:v>62.810999999999993</c:v>
                </c:pt>
                <c:pt idx="1085">
                  <c:v>62.852999999999994</c:v>
                </c:pt>
                <c:pt idx="1086">
                  <c:v>63.018999999999991</c:v>
                </c:pt>
                <c:pt idx="1087">
                  <c:v>62.819999999999993</c:v>
                </c:pt>
                <c:pt idx="1088">
                  <c:v>62.795000000000002</c:v>
                </c:pt>
                <c:pt idx="1089">
                  <c:v>62.691000000000003</c:v>
                </c:pt>
                <c:pt idx="1090">
                  <c:v>62.700999999999993</c:v>
                </c:pt>
                <c:pt idx="1091">
                  <c:v>62.703000000000003</c:v>
                </c:pt>
                <c:pt idx="1092">
                  <c:v>62.754999999999995</c:v>
                </c:pt>
                <c:pt idx="1093">
                  <c:v>62.789000000000001</c:v>
                </c:pt>
                <c:pt idx="1094">
                  <c:v>62.828000000000003</c:v>
                </c:pt>
                <c:pt idx="1095">
                  <c:v>62.810999999999993</c:v>
                </c:pt>
                <c:pt idx="1096">
                  <c:v>62.852999999999994</c:v>
                </c:pt>
                <c:pt idx="1097">
                  <c:v>63.018999999999991</c:v>
                </c:pt>
                <c:pt idx="1098">
                  <c:v>62.819999999999993</c:v>
                </c:pt>
                <c:pt idx="1099">
                  <c:v>62.795000000000002</c:v>
                </c:pt>
                <c:pt idx="1100">
                  <c:v>62.691000000000003</c:v>
                </c:pt>
                <c:pt idx="1101">
                  <c:v>62.700999999999993</c:v>
                </c:pt>
                <c:pt idx="1102">
                  <c:v>62.703000000000003</c:v>
                </c:pt>
                <c:pt idx="1103">
                  <c:v>62.754999999999995</c:v>
                </c:pt>
                <c:pt idx="1104">
                  <c:v>62.789000000000001</c:v>
                </c:pt>
                <c:pt idx="1105">
                  <c:v>62.828000000000003</c:v>
                </c:pt>
                <c:pt idx="1106">
                  <c:v>62.810999999999993</c:v>
                </c:pt>
                <c:pt idx="1107">
                  <c:v>62.852999999999994</c:v>
                </c:pt>
                <c:pt idx="1108">
                  <c:v>63.018999999999991</c:v>
                </c:pt>
                <c:pt idx="1109">
                  <c:v>62.819999999999993</c:v>
                </c:pt>
                <c:pt idx="1110">
                  <c:v>62.795000000000002</c:v>
                </c:pt>
                <c:pt idx="1111">
                  <c:v>62.691000000000003</c:v>
                </c:pt>
                <c:pt idx="1112">
                  <c:v>62.700999999999993</c:v>
                </c:pt>
                <c:pt idx="1113">
                  <c:v>62.703000000000003</c:v>
                </c:pt>
                <c:pt idx="1114">
                  <c:v>62.789000000000001</c:v>
                </c:pt>
                <c:pt idx="1115">
                  <c:v>62.828000000000003</c:v>
                </c:pt>
                <c:pt idx="1116">
                  <c:v>62.810999999999993</c:v>
                </c:pt>
                <c:pt idx="1117">
                  <c:v>62.852999999999994</c:v>
                </c:pt>
                <c:pt idx="1118">
                  <c:v>63.018999999999991</c:v>
                </c:pt>
                <c:pt idx="1119">
                  <c:v>62.819999999999993</c:v>
                </c:pt>
                <c:pt idx="1120">
                  <c:v>62.795000000000002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+ GTP + Lpg0393   (0.01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Sheet1!$H$2:$H$1122</c:f>
              <c:numCache>
                <c:formatCode>General</c:formatCode>
                <c:ptCount val="1121"/>
                <c:pt idx="0">
                  <c:v>70.430000000000007</c:v>
                </c:pt>
                <c:pt idx="1">
                  <c:v>70.171999999999997</c:v>
                </c:pt>
                <c:pt idx="2">
                  <c:v>70.194000000000003</c:v>
                </c:pt>
                <c:pt idx="3">
                  <c:v>70.13000000000001</c:v>
                </c:pt>
                <c:pt idx="4">
                  <c:v>69.983000000000004</c:v>
                </c:pt>
                <c:pt idx="5">
                  <c:v>69.981000000000009</c:v>
                </c:pt>
                <c:pt idx="6">
                  <c:v>70.037999999999997</c:v>
                </c:pt>
                <c:pt idx="7">
                  <c:v>70.17</c:v>
                </c:pt>
                <c:pt idx="8">
                  <c:v>70.043999999999997</c:v>
                </c:pt>
                <c:pt idx="9">
                  <c:v>69.969000000000008</c:v>
                </c:pt>
                <c:pt idx="10">
                  <c:v>70.066000000000003</c:v>
                </c:pt>
                <c:pt idx="11">
                  <c:v>70.099000000000004</c:v>
                </c:pt>
                <c:pt idx="12">
                  <c:v>69.94</c:v>
                </c:pt>
                <c:pt idx="13">
                  <c:v>69.935000000000002</c:v>
                </c:pt>
                <c:pt idx="14">
                  <c:v>69.924999999999997</c:v>
                </c:pt>
                <c:pt idx="15">
                  <c:v>70.025000000000006</c:v>
                </c:pt>
                <c:pt idx="16">
                  <c:v>69.939000000000007</c:v>
                </c:pt>
                <c:pt idx="17">
                  <c:v>69.858000000000004</c:v>
                </c:pt>
                <c:pt idx="18">
                  <c:v>69.893000000000001</c:v>
                </c:pt>
                <c:pt idx="19">
                  <c:v>69.959000000000003</c:v>
                </c:pt>
                <c:pt idx="20">
                  <c:v>69.622</c:v>
                </c:pt>
                <c:pt idx="21">
                  <c:v>69.963999999999999</c:v>
                </c:pt>
                <c:pt idx="22">
                  <c:v>69.7</c:v>
                </c:pt>
                <c:pt idx="23">
                  <c:v>69.662999999999997</c:v>
                </c:pt>
                <c:pt idx="24">
                  <c:v>69.918000000000006</c:v>
                </c:pt>
                <c:pt idx="25">
                  <c:v>69.802999999999997</c:v>
                </c:pt>
                <c:pt idx="26">
                  <c:v>69.611999999999995</c:v>
                </c:pt>
                <c:pt idx="27">
                  <c:v>69.600999999999999</c:v>
                </c:pt>
                <c:pt idx="28">
                  <c:v>69.558999999999997</c:v>
                </c:pt>
                <c:pt idx="29">
                  <c:v>69.537999999999997</c:v>
                </c:pt>
                <c:pt idx="30">
                  <c:v>69.737000000000009</c:v>
                </c:pt>
                <c:pt idx="31">
                  <c:v>69.599000000000004</c:v>
                </c:pt>
                <c:pt idx="32">
                  <c:v>69.73</c:v>
                </c:pt>
                <c:pt idx="33">
                  <c:v>69.569999999999993</c:v>
                </c:pt>
                <c:pt idx="34">
                  <c:v>69.546999999999997</c:v>
                </c:pt>
                <c:pt idx="35">
                  <c:v>69.522000000000006</c:v>
                </c:pt>
                <c:pt idx="36">
                  <c:v>69.411000000000001</c:v>
                </c:pt>
                <c:pt idx="37">
                  <c:v>69.597999999999999</c:v>
                </c:pt>
                <c:pt idx="38">
                  <c:v>69.533000000000001</c:v>
                </c:pt>
                <c:pt idx="39">
                  <c:v>69.447000000000003</c:v>
                </c:pt>
                <c:pt idx="40">
                  <c:v>69.566999999999993</c:v>
                </c:pt>
                <c:pt idx="41">
                  <c:v>69.432000000000002</c:v>
                </c:pt>
                <c:pt idx="42">
                  <c:v>69.527000000000001</c:v>
                </c:pt>
                <c:pt idx="43">
                  <c:v>69.501999999999995</c:v>
                </c:pt>
                <c:pt idx="44">
                  <c:v>69.531000000000006</c:v>
                </c:pt>
                <c:pt idx="45">
                  <c:v>69.408000000000001</c:v>
                </c:pt>
                <c:pt idx="46">
                  <c:v>69.378</c:v>
                </c:pt>
                <c:pt idx="47">
                  <c:v>69.644999999999996</c:v>
                </c:pt>
                <c:pt idx="48">
                  <c:v>69.488</c:v>
                </c:pt>
                <c:pt idx="49">
                  <c:v>69.290000000000006</c:v>
                </c:pt>
                <c:pt idx="50">
                  <c:v>69.468000000000004</c:v>
                </c:pt>
                <c:pt idx="51">
                  <c:v>69.47</c:v>
                </c:pt>
                <c:pt idx="52">
                  <c:v>69.325999999999993</c:v>
                </c:pt>
                <c:pt idx="53">
                  <c:v>69.284999999999997</c:v>
                </c:pt>
                <c:pt idx="54">
                  <c:v>69.42</c:v>
                </c:pt>
                <c:pt idx="55">
                  <c:v>69.450999999999993</c:v>
                </c:pt>
                <c:pt idx="56">
                  <c:v>69.42</c:v>
                </c:pt>
                <c:pt idx="57">
                  <c:v>69.373999999999995</c:v>
                </c:pt>
                <c:pt idx="58">
                  <c:v>69.253</c:v>
                </c:pt>
                <c:pt idx="59">
                  <c:v>69.298000000000002</c:v>
                </c:pt>
                <c:pt idx="60">
                  <c:v>69.358000000000004</c:v>
                </c:pt>
                <c:pt idx="61">
                  <c:v>69.402000000000001</c:v>
                </c:pt>
                <c:pt idx="62">
                  <c:v>69.289000000000001</c:v>
                </c:pt>
                <c:pt idx="63">
                  <c:v>69.126000000000005</c:v>
                </c:pt>
                <c:pt idx="64">
                  <c:v>69.203999999999994</c:v>
                </c:pt>
                <c:pt idx="65">
                  <c:v>69.203000000000003</c:v>
                </c:pt>
                <c:pt idx="66">
                  <c:v>69.234999999999999</c:v>
                </c:pt>
                <c:pt idx="67">
                  <c:v>69.284999999999997</c:v>
                </c:pt>
                <c:pt idx="68">
                  <c:v>69.275999999999996</c:v>
                </c:pt>
                <c:pt idx="69">
                  <c:v>69.420999999999992</c:v>
                </c:pt>
                <c:pt idx="70">
                  <c:v>69.328999999999994</c:v>
                </c:pt>
                <c:pt idx="71">
                  <c:v>69.245999999999995</c:v>
                </c:pt>
                <c:pt idx="72">
                  <c:v>69.436999999999998</c:v>
                </c:pt>
                <c:pt idx="73">
                  <c:v>69.227000000000004</c:v>
                </c:pt>
                <c:pt idx="74">
                  <c:v>69.176999999999992</c:v>
                </c:pt>
                <c:pt idx="75">
                  <c:v>69.25</c:v>
                </c:pt>
                <c:pt idx="76">
                  <c:v>69.233000000000004</c:v>
                </c:pt>
                <c:pt idx="77">
                  <c:v>69.216999999999999</c:v>
                </c:pt>
                <c:pt idx="78">
                  <c:v>69.337999999999994</c:v>
                </c:pt>
                <c:pt idx="79">
                  <c:v>69.210999999999999</c:v>
                </c:pt>
                <c:pt idx="80">
                  <c:v>69.179999999999993</c:v>
                </c:pt>
                <c:pt idx="81">
                  <c:v>69.234999999999999</c:v>
                </c:pt>
                <c:pt idx="82">
                  <c:v>69.164000000000001</c:v>
                </c:pt>
                <c:pt idx="83">
                  <c:v>69.099000000000004</c:v>
                </c:pt>
                <c:pt idx="84">
                  <c:v>69.239000000000004</c:v>
                </c:pt>
                <c:pt idx="85">
                  <c:v>69.293999999999997</c:v>
                </c:pt>
                <c:pt idx="86">
                  <c:v>69.22</c:v>
                </c:pt>
                <c:pt idx="87">
                  <c:v>69.215999999999994</c:v>
                </c:pt>
                <c:pt idx="88">
                  <c:v>69.125</c:v>
                </c:pt>
                <c:pt idx="89">
                  <c:v>69.144999999999996</c:v>
                </c:pt>
                <c:pt idx="90">
                  <c:v>69.192999999999998</c:v>
                </c:pt>
                <c:pt idx="91">
                  <c:v>69.22</c:v>
                </c:pt>
                <c:pt idx="92">
                  <c:v>69.11</c:v>
                </c:pt>
                <c:pt idx="93">
                  <c:v>69.108000000000004</c:v>
                </c:pt>
                <c:pt idx="94">
                  <c:v>69.004000000000005</c:v>
                </c:pt>
                <c:pt idx="95">
                  <c:v>69.198999999999998</c:v>
                </c:pt>
                <c:pt idx="96">
                  <c:v>69.004999999999995</c:v>
                </c:pt>
                <c:pt idx="97">
                  <c:v>69.084999999999994</c:v>
                </c:pt>
                <c:pt idx="98">
                  <c:v>69.119</c:v>
                </c:pt>
                <c:pt idx="99">
                  <c:v>69.122</c:v>
                </c:pt>
                <c:pt idx="100">
                  <c:v>69.198999999999998</c:v>
                </c:pt>
                <c:pt idx="101">
                  <c:v>69.042000000000002</c:v>
                </c:pt>
                <c:pt idx="102">
                  <c:v>69.156999999999996</c:v>
                </c:pt>
                <c:pt idx="103">
                  <c:v>69.034999999999997</c:v>
                </c:pt>
                <c:pt idx="104">
                  <c:v>69.138000000000005</c:v>
                </c:pt>
                <c:pt idx="105">
                  <c:v>69.010000000000005</c:v>
                </c:pt>
                <c:pt idx="106">
                  <c:v>69.2</c:v>
                </c:pt>
                <c:pt idx="107">
                  <c:v>69.007999999999996</c:v>
                </c:pt>
                <c:pt idx="108">
                  <c:v>69.197000000000003</c:v>
                </c:pt>
                <c:pt idx="109">
                  <c:v>69.073999999999998</c:v>
                </c:pt>
                <c:pt idx="110">
                  <c:v>68.966999999999999</c:v>
                </c:pt>
                <c:pt idx="111">
                  <c:v>69.182999999999993</c:v>
                </c:pt>
                <c:pt idx="112">
                  <c:v>69.224999999999994</c:v>
                </c:pt>
                <c:pt idx="113">
                  <c:v>69.076999999999998</c:v>
                </c:pt>
                <c:pt idx="114">
                  <c:v>69.123000000000005</c:v>
                </c:pt>
                <c:pt idx="115">
                  <c:v>69.054999999999993</c:v>
                </c:pt>
                <c:pt idx="116">
                  <c:v>68.853999999999999</c:v>
                </c:pt>
                <c:pt idx="117">
                  <c:v>69.013999999999996</c:v>
                </c:pt>
                <c:pt idx="118">
                  <c:v>68.959999999999994</c:v>
                </c:pt>
                <c:pt idx="119">
                  <c:v>69.272000000000006</c:v>
                </c:pt>
                <c:pt idx="120">
                  <c:v>68.923000000000002</c:v>
                </c:pt>
                <c:pt idx="121">
                  <c:v>68.997</c:v>
                </c:pt>
                <c:pt idx="122">
                  <c:v>68.783000000000001</c:v>
                </c:pt>
                <c:pt idx="123">
                  <c:v>69.078999999999994</c:v>
                </c:pt>
                <c:pt idx="124">
                  <c:v>69.179999999999993</c:v>
                </c:pt>
                <c:pt idx="125">
                  <c:v>68.906999999999996</c:v>
                </c:pt>
                <c:pt idx="126">
                  <c:v>68.905000000000001</c:v>
                </c:pt>
                <c:pt idx="127">
                  <c:v>69.066000000000003</c:v>
                </c:pt>
                <c:pt idx="128">
                  <c:v>69.072999999999993</c:v>
                </c:pt>
                <c:pt idx="129">
                  <c:v>69.090999999999994</c:v>
                </c:pt>
                <c:pt idx="130">
                  <c:v>68.944999999999993</c:v>
                </c:pt>
                <c:pt idx="131">
                  <c:v>68.929999999999993</c:v>
                </c:pt>
                <c:pt idx="132">
                  <c:v>68.763999999999996</c:v>
                </c:pt>
                <c:pt idx="133">
                  <c:v>69.066000000000003</c:v>
                </c:pt>
                <c:pt idx="134">
                  <c:v>68.858000000000004</c:v>
                </c:pt>
                <c:pt idx="135">
                  <c:v>68.888000000000005</c:v>
                </c:pt>
                <c:pt idx="136">
                  <c:v>68.906999999999996</c:v>
                </c:pt>
                <c:pt idx="137">
                  <c:v>68.986000000000004</c:v>
                </c:pt>
                <c:pt idx="138">
                  <c:v>68.887</c:v>
                </c:pt>
                <c:pt idx="139">
                  <c:v>69.039000000000001</c:v>
                </c:pt>
                <c:pt idx="140">
                  <c:v>68.846999999999994</c:v>
                </c:pt>
                <c:pt idx="141">
                  <c:v>68.679000000000002</c:v>
                </c:pt>
                <c:pt idx="142">
                  <c:v>68.722999999999999</c:v>
                </c:pt>
                <c:pt idx="143">
                  <c:v>69.022000000000006</c:v>
                </c:pt>
                <c:pt idx="144">
                  <c:v>68.852999999999994</c:v>
                </c:pt>
                <c:pt idx="145">
                  <c:v>68.718999999999994</c:v>
                </c:pt>
                <c:pt idx="146">
                  <c:v>68.858000000000004</c:v>
                </c:pt>
                <c:pt idx="147">
                  <c:v>68.834999999999994</c:v>
                </c:pt>
                <c:pt idx="148">
                  <c:v>68.662999999999997</c:v>
                </c:pt>
                <c:pt idx="149">
                  <c:v>68.673999999999992</c:v>
                </c:pt>
                <c:pt idx="150">
                  <c:v>68.807999999999993</c:v>
                </c:pt>
                <c:pt idx="151">
                  <c:v>68.667000000000002</c:v>
                </c:pt>
                <c:pt idx="152">
                  <c:v>68.905000000000001</c:v>
                </c:pt>
                <c:pt idx="153">
                  <c:v>68.715999999999994</c:v>
                </c:pt>
                <c:pt idx="154">
                  <c:v>68.721999999999994</c:v>
                </c:pt>
                <c:pt idx="155">
                  <c:v>68.584999999999994</c:v>
                </c:pt>
                <c:pt idx="156">
                  <c:v>68.706999999999994</c:v>
                </c:pt>
                <c:pt idx="157">
                  <c:v>68.603999999999999</c:v>
                </c:pt>
                <c:pt idx="158">
                  <c:v>68.700999999999993</c:v>
                </c:pt>
                <c:pt idx="159">
                  <c:v>68.569999999999993</c:v>
                </c:pt>
                <c:pt idx="160">
                  <c:v>68.563999999999993</c:v>
                </c:pt>
                <c:pt idx="161">
                  <c:v>68.674999999999997</c:v>
                </c:pt>
                <c:pt idx="162">
                  <c:v>68.575999999999993</c:v>
                </c:pt>
                <c:pt idx="163">
                  <c:v>68.540999999999997</c:v>
                </c:pt>
                <c:pt idx="164">
                  <c:v>68.701999999999998</c:v>
                </c:pt>
                <c:pt idx="165">
                  <c:v>68.66</c:v>
                </c:pt>
                <c:pt idx="166">
                  <c:v>68.599999999999994</c:v>
                </c:pt>
                <c:pt idx="167">
                  <c:v>68.64</c:v>
                </c:pt>
                <c:pt idx="168">
                  <c:v>68.459999999999994</c:v>
                </c:pt>
                <c:pt idx="169">
                  <c:v>68.680999999999997</c:v>
                </c:pt>
                <c:pt idx="170">
                  <c:v>68.391999999999996</c:v>
                </c:pt>
                <c:pt idx="171">
                  <c:v>68.596999999999994</c:v>
                </c:pt>
                <c:pt idx="172">
                  <c:v>68.600999999999999</c:v>
                </c:pt>
                <c:pt idx="173">
                  <c:v>68.471000000000004</c:v>
                </c:pt>
                <c:pt idx="174">
                  <c:v>68.48</c:v>
                </c:pt>
                <c:pt idx="175">
                  <c:v>68.465999999999994</c:v>
                </c:pt>
                <c:pt idx="176">
                  <c:v>68.441000000000003</c:v>
                </c:pt>
                <c:pt idx="177">
                  <c:v>68.200999999999993</c:v>
                </c:pt>
                <c:pt idx="178">
                  <c:v>68.331999999999994</c:v>
                </c:pt>
                <c:pt idx="179">
                  <c:v>68.474000000000004</c:v>
                </c:pt>
                <c:pt idx="180">
                  <c:v>68.382999999999996</c:v>
                </c:pt>
                <c:pt idx="181">
                  <c:v>68.313000000000002</c:v>
                </c:pt>
                <c:pt idx="182">
                  <c:v>68.418000000000006</c:v>
                </c:pt>
                <c:pt idx="183">
                  <c:v>68.569999999999993</c:v>
                </c:pt>
                <c:pt idx="184">
                  <c:v>68.554999999999993</c:v>
                </c:pt>
                <c:pt idx="185">
                  <c:v>68.448999999999998</c:v>
                </c:pt>
                <c:pt idx="186">
                  <c:v>68.361999999999995</c:v>
                </c:pt>
                <c:pt idx="187">
                  <c:v>68.346999999999994</c:v>
                </c:pt>
                <c:pt idx="188">
                  <c:v>68.370999999999995</c:v>
                </c:pt>
                <c:pt idx="189">
                  <c:v>68.454999999999998</c:v>
                </c:pt>
                <c:pt idx="190">
                  <c:v>68.376999999999995</c:v>
                </c:pt>
                <c:pt idx="191">
                  <c:v>68.344999999999999</c:v>
                </c:pt>
                <c:pt idx="192">
                  <c:v>68.326999999999998</c:v>
                </c:pt>
                <c:pt idx="193">
                  <c:v>68.338999999999999</c:v>
                </c:pt>
                <c:pt idx="194">
                  <c:v>68.545999999999992</c:v>
                </c:pt>
                <c:pt idx="195">
                  <c:v>68.385000000000005</c:v>
                </c:pt>
                <c:pt idx="196">
                  <c:v>68.272000000000006</c:v>
                </c:pt>
                <c:pt idx="197">
                  <c:v>68.245000000000005</c:v>
                </c:pt>
                <c:pt idx="198">
                  <c:v>68.316000000000003</c:v>
                </c:pt>
                <c:pt idx="199">
                  <c:v>68.466999999999999</c:v>
                </c:pt>
                <c:pt idx="200">
                  <c:v>68.251999999999995</c:v>
                </c:pt>
                <c:pt idx="201">
                  <c:v>68.331000000000003</c:v>
                </c:pt>
                <c:pt idx="202">
                  <c:v>68.274000000000001</c:v>
                </c:pt>
                <c:pt idx="203">
                  <c:v>68.247</c:v>
                </c:pt>
                <c:pt idx="204">
                  <c:v>68.370999999999995</c:v>
                </c:pt>
                <c:pt idx="205">
                  <c:v>68.268000000000001</c:v>
                </c:pt>
                <c:pt idx="206">
                  <c:v>68.474999999999994</c:v>
                </c:pt>
                <c:pt idx="207">
                  <c:v>68.25</c:v>
                </c:pt>
                <c:pt idx="208">
                  <c:v>68.442999999999998</c:v>
                </c:pt>
                <c:pt idx="209">
                  <c:v>68.335999999999999</c:v>
                </c:pt>
                <c:pt idx="210">
                  <c:v>68.165999999999997</c:v>
                </c:pt>
                <c:pt idx="211">
                  <c:v>68.292000000000002</c:v>
                </c:pt>
                <c:pt idx="212">
                  <c:v>68.295000000000002</c:v>
                </c:pt>
                <c:pt idx="213">
                  <c:v>68.275999999999996</c:v>
                </c:pt>
                <c:pt idx="214">
                  <c:v>67.98</c:v>
                </c:pt>
                <c:pt idx="215">
                  <c:v>68.403999999999996</c:v>
                </c:pt>
                <c:pt idx="216">
                  <c:v>68.236000000000004</c:v>
                </c:pt>
                <c:pt idx="217">
                  <c:v>68.296999999999997</c:v>
                </c:pt>
                <c:pt idx="218">
                  <c:v>68.256</c:v>
                </c:pt>
                <c:pt idx="219">
                  <c:v>68.322999999999993</c:v>
                </c:pt>
                <c:pt idx="220">
                  <c:v>68.254000000000005</c:v>
                </c:pt>
                <c:pt idx="221">
                  <c:v>68.238</c:v>
                </c:pt>
                <c:pt idx="222">
                  <c:v>68.33</c:v>
                </c:pt>
                <c:pt idx="223">
                  <c:v>68.259</c:v>
                </c:pt>
                <c:pt idx="224">
                  <c:v>68.313999999999993</c:v>
                </c:pt>
                <c:pt idx="225">
                  <c:v>68.331000000000003</c:v>
                </c:pt>
                <c:pt idx="226">
                  <c:v>68.125</c:v>
                </c:pt>
                <c:pt idx="227">
                  <c:v>68.222999999999999</c:v>
                </c:pt>
                <c:pt idx="228">
                  <c:v>68.150999999999996</c:v>
                </c:pt>
                <c:pt idx="229">
                  <c:v>68.076999999999998</c:v>
                </c:pt>
                <c:pt idx="230">
                  <c:v>68.168999999999997</c:v>
                </c:pt>
                <c:pt idx="231">
                  <c:v>68.186999999999998</c:v>
                </c:pt>
                <c:pt idx="232">
                  <c:v>68.209999999999994</c:v>
                </c:pt>
                <c:pt idx="233">
                  <c:v>68.022999999999996</c:v>
                </c:pt>
                <c:pt idx="234">
                  <c:v>68.287000000000006</c:v>
                </c:pt>
                <c:pt idx="235">
                  <c:v>68.349999999999994</c:v>
                </c:pt>
                <c:pt idx="236">
                  <c:v>68.209000000000003</c:v>
                </c:pt>
                <c:pt idx="237">
                  <c:v>68.108000000000004</c:v>
                </c:pt>
                <c:pt idx="238">
                  <c:v>68.274000000000001</c:v>
                </c:pt>
                <c:pt idx="239">
                  <c:v>68.06</c:v>
                </c:pt>
                <c:pt idx="240">
                  <c:v>68.212000000000003</c:v>
                </c:pt>
                <c:pt idx="241">
                  <c:v>68.296999999999997</c:v>
                </c:pt>
                <c:pt idx="242">
                  <c:v>68.343999999999994</c:v>
                </c:pt>
                <c:pt idx="243">
                  <c:v>68.275000000000006</c:v>
                </c:pt>
                <c:pt idx="244">
                  <c:v>68.323999999999998</c:v>
                </c:pt>
                <c:pt idx="245">
                  <c:v>68.254999999999995</c:v>
                </c:pt>
                <c:pt idx="246">
                  <c:v>68.277000000000001</c:v>
                </c:pt>
                <c:pt idx="247">
                  <c:v>68.194000000000003</c:v>
                </c:pt>
                <c:pt idx="248">
                  <c:v>68.102000000000004</c:v>
                </c:pt>
                <c:pt idx="249">
                  <c:v>68.224000000000004</c:v>
                </c:pt>
                <c:pt idx="250">
                  <c:v>68.081000000000003</c:v>
                </c:pt>
                <c:pt idx="251">
                  <c:v>68.073999999999998</c:v>
                </c:pt>
                <c:pt idx="252">
                  <c:v>68.084000000000003</c:v>
                </c:pt>
                <c:pt idx="253">
                  <c:v>68.111000000000004</c:v>
                </c:pt>
                <c:pt idx="254">
                  <c:v>68.12</c:v>
                </c:pt>
                <c:pt idx="255">
                  <c:v>68.183999999999997</c:v>
                </c:pt>
                <c:pt idx="256">
                  <c:v>68.182000000000002</c:v>
                </c:pt>
                <c:pt idx="257">
                  <c:v>68.057999999999993</c:v>
                </c:pt>
                <c:pt idx="258">
                  <c:v>68.072999999999993</c:v>
                </c:pt>
                <c:pt idx="259">
                  <c:v>68.088999999999999</c:v>
                </c:pt>
                <c:pt idx="260">
                  <c:v>68.103999999999999</c:v>
                </c:pt>
                <c:pt idx="261">
                  <c:v>68.126999999999995</c:v>
                </c:pt>
                <c:pt idx="262">
                  <c:v>67.951999999999998</c:v>
                </c:pt>
                <c:pt idx="263">
                  <c:v>68.117000000000004</c:v>
                </c:pt>
                <c:pt idx="264">
                  <c:v>68.108000000000004</c:v>
                </c:pt>
                <c:pt idx="265">
                  <c:v>68.070999999999998</c:v>
                </c:pt>
                <c:pt idx="266">
                  <c:v>68.09</c:v>
                </c:pt>
                <c:pt idx="267">
                  <c:v>68.117999999999995</c:v>
                </c:pt>
                <c:pt idx="268">
                  <c:v>68.146000000000001</c:v>
                </c:pt>
                <c:pt idx="269">
                  <c:v>68.161000000000001</c:v>
                </c:pt>
                <c:pt idx="270">
                  <c:v>68.040000000000006</c:v>
                </c:pt>
                <c:pt idx="271">
                  <c:v>67.962999999999994</c:v>
                </c:pt>
                <c:pt idx="272">
                  <c:v>68.155000000000001</c:v>
                </c:pt>
                <c:pt idx="273">
                  <c:v>68.072000000000003</c:v>
                </c:pt>
                <c:pt idx="274">
                  <c:v>68.209000000000003</c:v>
                </c:pt>
                <c:pt idx="275">
                  <c:v>68.349999999999994</c:v>
                </c:pt>
                <c:pt idx="276">
                  <c:v>67.981999999999999</c:v>
                </c:pt>
                <c:pt idx="277">
                  <c:v>68.144999999999996</c:v>
                </c:pt>
                <c:pt idx="278">
                  <c:v>67.902000000000001</c:v>
                </c:pt>
                <c:pt idx="279">
                  <c:v>68.206000000000003</c:v>
                </c:pt>
                <c:pt idx="280">
                  <c:v>68.087000000000003</c:v>
                </c:pt>
                <c:pt idx="281">
                  <c:v>67.971999999999994</c:v>
                </c:pt>
                <c:pt idx="282">
                  <c:v>67.989999999999995</c:v>
                </c:pt>
                <c:pt idx="283">
                  <c:v>68.022999999999996</c:v>
                </c:pt>
                <c:pt idx="284">
                  <c:v>68.016999999999996</c:v>
                </c:pt>
                <c:pt idx="285">
                  <c:v>68.076999999999998</c:v>
                </c:pt>
                <c:pt idx="286">
                  <c:v>68.078999999999994</c:v>
                </c:pt>
                <c:pt idx="287">
                  <c:v>68.007999999999996</c:v>
                </c:pt>
                <c:pt idx="288">
                  <c:v>67.941999999999993</c:v>
                </c:pt>
                <c:pt idx="289">
                  <c:v>68.088999999999999</c:v>
                </c:pt>
                <c:pt idx="290">
                  <c:v>68.108000000000004</c:v>
                </c:pt>
                <c:pt idx="291">
                  <c:v>67.930999999999997</c:v>
                </c:pt>
                <c:pt idx="292">
                  <c:v>68.120999999999995</c:v>
                </c:pt>
                <c:pt idx="293">
                  <c:v>68.132999999999996</c:v>
                </c:pt>
                <c:pt idx="294">
                  <c:v>67.882000000000005</c:v>
                </c:pt>
                <c:pt idx="295">
                  <c:v>68.099000000000004</c:v>
                </c:pt>
                <c:pt idx="296">
                  <c:v>68.016000000000005</c:v>
                </c:pt>
                <c:pt idx="297">
                  <c:v>68.013000000000005</c:v>
                </c:pt>
                <c:pt idx="298">
                  <c:v>68.096999999999994</c:v>
                </c:pt>
                <c:pt idx="299">
                  <c:v>68.072000000000003</c:v>
                </c:pt>
                <c:pt idx="300">
                  <c:v>67.968000000000004</c:v>
                </c:pt>
                <c:pt idx="301">
                  <c:v>68.013000000000005</c:v>
                </c:pt>
                <c:pt idx="302">
                  <c:v>68.010999999999996</c:v>
                </c:pt>
                <c:pt idx="303">
                  <c:v>68.039000000000001</c:v>
                </c:pt>
                <c:pt idx="304">
                  <c:v>67.866</c:v>
                </c:pt>
                <c:pt idx="305">
                  <c:v>67.944000000000003</c:v>
                </c:pt>
                <c:pt idx="306">
                  <c:v>68.057999999999993</c:v>
                </c:pt>
                <c:pt idx="307">
                  <c:v>67.938000000000002</c:v>
                </c:pt>
                <c:pt idx="308">
                  <c:v>68.031999999999996</c:v>
                </c:pt>
                <c:pt idx="309">
                  <c:v>68.016999999999996</c:v>
                </c:pt>
                <c:pt idx="310">
                  <c:v>68.119</c:v>
                </c:pt>
                <c:pt idx="311">
                  <c:v>68.087999999999994</c:v>
                </c:pt>
                <c:pt idx="312">
                  <c:v>67.929000000000002</c:v>
                </c:pt>
                <c:pt idx="313">
                  <c:v>67.858000000000004</c:v>
                </c:pt>
                <c:pt idx="314">
                  <c:v>67.954999999999998</c:v>
                </c:pt>
                <c:pt idx="315">
                  <c:v>68.003</c:v>
                </c:pt>
                <c:pt idx="316">
                  <c:v>67.870999999999995</c:v>
                </c:pt>
                <c:pt idx="317">
                  <c:v>67.997</c:v>
                </c:pt>
                <c:pt idx="318">
                  <c:v>67.83</c:v>
                </c:pt>
                <c:pt idx="319">
                  <c:v>67.953000000000003</c:v>
                </c:pt>
                <c:pt idx="320">
                  <c:v>67.802999999999997</c:v>
                </c:pt>
                <c:pt idx="321">
                  <c:v>67.835999999999999</c:v>
                </c:pt>
                <c:pt idx="322">
                  <c:v>67.878</c:v>
                </c:pt>
                <c:pt idx="323">
                  <c:v>67.885000000000005</c:v>
                </c:pt>
                <c:pt idx="324">
                  <c:v>67.798999999999992</c:v>
                </c:pt>
                <c:pt idx="325">
                  <c:v>68.114000000000004</c:v>
                </c:pt>
                <c:pt idx="326">
                  <c:v>67.998999999999995</c:v>
                </c:pt>
                <c:pt idx="327">
                  <c:v>67.929999999999993</c:v>
                </c:pt>
                <c:pt idx="328">
                  <c:v>67.884</c:v>
                </c:pt>
                <c:pt idx="329">
                  <c:v>67.998000000000005</c:v>
                </c:pt>
                <c:pt idx="330">
                  <c:v>67.974999999999994</c:v>
                </c:pt>
                <c:pt idx="331">
                  <c:v>68.034999999999997</c:v>
                </c:pt>
                <c:pt idx="332">
                  <c:v>67.991</c:v>
                </c:pt>
                <c:pt idx="333">
                  <c:v>67.748000000000005</c:v>
                </c:pt>
                <c:pt idx="334">
                  <c:v>67.95</c:v>
                </c:pt>
                <c:pt idx="335">
                  <c:v>67.909000000000006</c:v>
                </c:pt>
                <c:pt idx="336">
                  <c:v>68.022000000000006</c:v>
                </c:pt>
                <c:pt idx="337">
                  <c:v>67.917000000000002</c:v>
                </c:pt>
                <c:pt idx="338">
                  <c:v>67.941999999999993</c:v>
                </c:pt>
                <c:pt idx="339">
                  <c:v>67.941999999999993</c:v>
                </c:pt>
                <c:pt idx="340">
                  <c:v>67.91</c:v>
                </c:pt>
                <c:pt idx="341">
                  <c:v>67.885000000000005</c:v>
                </c:pt>
                <c:pt idx="342">
                  <c:v>68.057000000000002</c:v>
                </c:pt>
                <c:pt idx="343">
                  <c:v>67.875</c:v>
                </c:pt>
                <c:pt idx="344">
                  <c:v>67.965000000000003</c:v>
                </c:pt>
                <c:pt idx="345">
                  <c:v>67.974999999999994</c:v>
                </c:pt>
                <c:pt idx="346">
                  <c:v>67.863</c:v>
                </c:pt>
                <c:pt idx="347">
                  <c:v>67.861999999999995</c:v>
                </c:pt>
                <c:pt idx="348">
                  <c:v>67.78</c:v>
                </c:pt>
                <c:pt idx="349">
                  <c:v>67.869</c:v>
                </c:pt>
                <c:pt idx="350">
                  <c:v>67.888000000000005</c:v>
                </c:pt>
                <c:pt idx="351">
                  <c:v>67.837000000000003</c:v>
                </c:pt>
                <c:pt idx="352">
                  <c:v>67.775000000000006</c:v>
                </c:pt>
                <c:pt idx="353">
                  <c:v>67.778000000000006</c:v>
                </c:pt>
                <c:pt idx="354">
                  <c:v>67.966999999999999</c:v>
                </c:pt>
                <c:pt idx="355">
                  <c:v>67.888000000000005</c:v>
                </c:pt>
                <c:pt idx="356">
                  <c:v>67.986000000000004</c:v>
                </c:pt>
                <c:pt idx="357">
                  <c:v>67.84</c:v>
                </c:pt>
                <c:pt idx="358">
                  <c:v>67.960999999999999</c:v>
                </c:pt>
                <c:pt idx="359">
                  <c:v>67.959000000000003</c:v>
                </c:pt>
                <c:pt idx="360">
                  <c:v>67.947999999999993</c:v>
                </c:pt>
                <c:pt idx="361">
                  <c:v>67.625</c:v>
                </c:pt>
                <c:pt idx="362">
                  <c:v>67.775999999999996</c:v>
                </c:pt>
                <c:pt idx="363">
                  <c:v>67.753</c:v>
                </c:pt>
                <c:pt idx="364">
                  <c:v>67.834999999999994</c:v>
                </c:pt>
                <c:pt idx="365">
                  <c:v>67.905000000000001</c:v>
                </c:pt>
                <c:pt idx="366">
                  <c:v>67.876000000000005</c:v>
                </c:pt>
                <c:pt idx="367">
                  <c:v>67.77</c:v>
                </c:pt>
                <c:pt idx="368">
                  <c:v>67.900000000000006</c:v>
                </c:pt>
                <c:pt idx="369">
                  <c:v>67.930999999999997</c:v>
                </c:pt>
                <c:pt idx="370">
                  <c:v>67.772000000000006</c:v>
                </c:pt>
                <c:pt idx="371">
                  <c:v>67.656999999999996</c:v>
                </c:pt>
                <c:pt idx="372">
                  <c:v>67.63</c:v>
                </c:pt>
                <c:pt idx="373">
                  <c:v>67.631</c:v>
                </c:pt>
                <c:pt idx="374">
                  <c:v>67.819999999999993</c:v>
                </c:pt>
                <c:pt idx="375">
                  <c:v>67.882999999999996</c:v>
                </c:pt>
                <c:pt idx="376">
                  <c:v>67.650000000000006</c:v>
                </c:pt>
                <c:pt idx="377">
                  <c:v>67.736000000000004</c:v>
                </c:pt>
                <c:pt idx="378">
                  <c:v>67.923000000000002</c:v>
                </c:pt>
                <c:pt idx="379">
                  <c:v>67.905000000000001</c:v>
                </c:pt>
                <c:pt idx="380">
                  <c:v>67.823999999999998</c:v>
                </c:pt>
                <c:pt idx="381">
                  <c:v>67.759</c:v>
                </c:pt>
                <c:pt idx="382">
                  <c:v>67.611999999999995</c:v>
                </c:pt>
                <c:pt idx="383">
                  <c:v>67.841999999999999</c:v>
                </c:pt>
                <c:pt idx="384">
                  <c:v>68.034000000000006</c:v>
                </c:pt>
                <c:pt idx="385">
                  <c:v>67.668999999999997</c:v>
                </c:pt>
                <c:pt idx="386">
                  <c:v>67.831000000000003</c:v>
                </c:pt>
                <c:pt idx="387">
                  <c:v>67.584000000000003</c:v>
                </c:pt>
                <c:pt idx="388">
                  <c:v>67.712000000000003</c:v>
                </c:pt>
                <c:pt idx="389">
                  <c:v>67.861999999999995</c:v>
                </c:pt>
                <c:pt idx="390">
                  <c:v>67.822999999999993</c:v>
                </c:pt>
                <c:pt idx="391">
                  <c:v>67.748000000000005</c:v>
                </c:pt>
                <c:pt idx="392">
                  <c:v>67.564999999999998</c:v>
                </c:pt>
                <c:pt idx="393">
                  <c:v>67.756</c:v>
                </c:pt>
                <c:pt idx="394">
                  <c:v>67.546999999999997</c:v>
                </c:pt>
                <c:pt idx="395">
                  <c:v>67.665000000000006</c:v>
                </c:pt>
                <c:pt idx="396">
                  <c:v>67.903000000000006</c:v>
                </c:pt>
                <c:pt idx="397">
                  <c:v>67.575999999999993</c:v>
                </c:pt>
                <c:pt idx="398">
                  <c:v>67.674999999999997</c:v>
                </c:pt>
                <c:pt idx="399">
                  <c:v>67.744</c:v>
                </c:pt>
                <c:pt idx="400">
                  <c:v>67.793000000000006</c:v>
                </c:pt>
                <c:pt idx="401">
                  <c:v>67.728999999999999</c:v>
                </c:pt>
                <c:pt idx="402">
                  <c:v>67.805999999999997</c:v>
                </c:pt>
                <c:pt idx="403">
                  <c:v>67.831000000000003</c:v>
                </c:pt>
                <c:pt idx="404">
                  <c:v>67.795000000000002</c:v>
                </c:pt>
                <c:pt idx="405">
                  <c:v>67.641999999999996</c:v>
                </c:pt>
                <c:pt idx="406">
                  <c:v>67.709999999999994</c:v>
                </c:pt>
                <c:pt idx="407">
                  <c:v>67.745000000000005</c:v>
                </c:pt>
                <c:pt idx="408">
                  <c:v>67.658000000000001</c:v>
                </c:pt>
                <c:pt idx="409">
                  <c:v>67.628</c:v>
                </c:pt>
                <c:pt idx="410">
                  <c:v>67.866</c:v>
                </c:pt>
                <c:pt idx="411">
                  <c:v>67.67</c:v>
                </c:pt>
                <c:pt idx="412">
                  <c:v>67.793000000000006</c:v>
                </c:pt>
                <c:pt idx="413">
                  <c:v>67.679999999999993</c:v>
                </c:pt>
                <c:pt idx="414">
                  <c:v>67.557000000000002</c:v>
                </c:pt>
                <c:pt idx="415">
                  <c:v>67.697000000000003</c:v>
                </c:pt>
                <c:pt idx="416">
                  <c:v>67.662000000000006</c:v>
                </c:pt>
                <c:pt idx="417">
                  <c:v>67.492999999999995</c:v>
                </c:pt>
                <c:pt idx="418">
                  <c:v>67.587000000000003</c:v>
                </c:pt>
                <c:pt idx="419">
                  <c:v>67.722999999999999</c:v>
                </c:pt>
                <c:pt idx="420">
                  <c:v>67.599000000000004</c:v>
                </c:pt>
                <c:pt idx="421">
                  <c:v>67.667000000000002</c:v>
                </c:pt>
                <c:pt idx="422">
                  <c:v>67.718000000000004</c:v>
                </c:pt>
                <c:pt idx="423">
                  <c:v>67.682000000000002</c:v>
                </c:pt>
                <c:pt idx="424">
                  <c:v>67.870999999999995</c:v>
                </c:pt>
                <c:pt idx="425">
                  <c:v>67.683999999999997</c:v>
                </c:pt>
                <c:pt idx="426">
                  <c:v>67.608000000000004</c:v>
                </c:pt>
                <c:pt idx="427">
                  <c:v>67.539000000000001</c:v>
                </c:pt>
                <c:pt idx="428">
                  <c:v>67.64</c:v>
                </c:pt>
                <c:pt idx="429">
                  <c:v>67.721999999999994</c:v>
                </c:pt>
                <c:pt idx="430">
                  <c:v>67.713999999999999</c:v>
                </c:pt>
                <c:pt idx="431">
                  <c:v>67.715000000000003</c:v>
                </c:pt>
                <c:pt idx="432">
                  <c:v>67.656000000000006</c:v>
                </c:pt>
                <c:pt idx="433">
                  <c:v>67.691999999999993</c:v>
                </c:pt>
                <c:pt idx="434">
                  <c:v>67.638999999999996</c:v>
                </c:pt>
                <c:pt idx="435">
                  <c:v>67.670999999999992</c:v>
                </c:pt>
                <c:pt idx="436">
                  <c:v>67.777000000000001</c:v>
                </c:pt>
                <c:pt idx="437">
                  <c:v>67.593000000000004</c:v>
                </c:pt>
                <c:pt idx="438">
                  <c:v>67.66</c:v>
                </c:pt>
                <c:pt idx="439">
                  <c:v>67.745000000000005</c:v>
                </c:pt>
                <c:pt idx="440">
                  <c:v>67.655000000000001</c:v>
                </c:pt>
                <c:pt idx="441">
                  <c:v>67.459000000000003</c:v>
                </c:pt>
                <c:pt idx="442">
                  <c:v>67.736000000000004</c:v>
                </c:pt>
                <c:pt idx="443">
                  <c:v>67.655000000000001</c:v>
                </c:pt>
                <c:pt idx="444">
                  <c:v>67.593000000000004</c:v>
                </c:pt>
                <c:pt idx="445">
                  <c:v>67.584999999999994</c:v>
                </c:pt>
                <c:pt idx="446">
                  <c:v>67.754000000000005</c:v>
                </c:pt>
                <c:pt idx="447">
                  <c:v>67.588999999999999</c:v>
                </c:pt>
                <c:pt idx="448">
                  <c:v>67.629000000000005</c:v>
                </c:pt>
                <c:pt idx="449">
                  <c:v>67.560999999999993</c:v>
                </c:pt>
                <c:pt idx="450">
                  <c:v>67.644000000000005</c:v>
                </c:pt>
                <c:pt idx="451">
                  <c:v>67.588999999999999</c:v>
                </c:pt>
                <c:pt idx="452">
                  <c:v>67.575000000000003</c:v>
                </c:pt>
                <c:pt idx="453">
                  <c:v>67.533000000000001</c:v>
                </c:pt>
                <c:pt idx="454">
                  <c:v>67.522999999999996</c:v>
                </c:pt>
                <c:pt idx="455">
                  <c:v>67.548000000000002</c:v>
                </c:pt>
                <c:pt idx="456">
                  <c:v>67.644999999999996</c:v>
                </c:pt>
                <c:pt idx="457">
                  <c:v>67.757999999999996</c:v>
                </c:pt>
                <c:pt idx="458">
                  <c:v>67.581000000000003</c:v>
                </c:pt>
                <c:pt idx="459">
                  <c:v>67.478999999999999</c:v>
                </c:pt>
                <c:pt idx="460">
                  <c:v>67.448999999999998</c:v>
                </c:pt>
                <c:pt idx="461">
                  <c:v>67.525999999999996</c:v>
                </c:pt>
                <c:pt idx="462">
                  <c:v>67.602999999999994</c:v>
                </c:pt>
                <c:pt idx="463">
                  <c:v>67.322000000000003</c:v>
                </c:pt>
                <c:pt idx="464">
                  <c:v>67.581000000000003</c:v>
                </c:pt>
                <c:pt idx="465">
                  <c:v>67.614000000000004</c:v>
                </c:pt>
                <c:pt idx="466">
                  <c:v>67.433999999999997</c:v>
                </c:pt>
                <c:pt idx="467">
                  <c:v>67.628</c:v>
                </c:pt>
                <c:pt idx="468">
                  <c:v>67.545999999999992</c:v>
                </c:pt>
                <c:pt idx="469">
                  <c:v>67.543999999999997</c:v>
                </c:pt>
                <c:pt idx="470">
                  <c:v>67.488</c:v>
                </c:pt>
                <c:pt idx="471">
                  <c:v>67.466999999999999</c:v>
                </c:pt>
                <c:pt idx="472">
                  <c:v>67.620999999999995</c:v>
                </c:pt>
                <c:pt idx="473">
                  <c:v>67.498999999999995</c:v>
                </c:pt>
                <c:pt idx="474">
                  <c:v>67.453999999999994</c:v>
                </c:pt>
                <c:pt idx="475">
                  <c:v>67.590999999999994</c:v>
                </c:pt>
                <c:pt idx="476">
                  <c:v>67.581000000000003</c:v>
                </c:pt>
                <c:pt idx="477">
                  <c:v>67.561999999999998</c:v>
                </c:pt>
                <c:pt idx="478">
                  <c:v>67.557000000000002</c:v>
                </c:pt>
                <c:pt idx="479">
                  <c:v>67.459999999999994</c:v>
                </c:pt>
                <c:pt idx="480">
                  <c:v>67.474999999999994</c:v>
                </c:pt>
                <c:pt idx="481">
                  <c:v>67.558999999999997</c:v>
                </c:pt>
                <c:pt idx="482">
                  <c:v>67.587000000000003</c:v>
                </c:pt>
                <c:pt idx="483">
                  <c:v>67.417000000000002</c:v>
                </c:pt>
                <c:pt idx="484">
                  <c:v>67.352999999999994</c:v>
                </c:pt>
                <c:pt idx="485">
                  <c:v>67.363</c:v>
                </c:pt>
                <c:pt idx="486">
                  <c:v>67.420999999999992</c:v>
                </c:pt>
                <c:pt idx="487">
                  <c:v>67.477000000000004</c:v>
                </c:pt>
                <c:pt idx="488">
                  <c:v>67.447999999999993</c:v>
                </c:pt>
                <c:pt idx="489">
                  <c:v>67.435999999999993</c:v>
                </c:pt>
                <c:pt idx="490">
                  <c:v>67.581999999999994</c:v>
                </c:pt>
                <c:pt idx="491">
                  <c:v>67.31</c:v>
                </c:pt>
                <c:pt idx="492">
                  <c:v>67.468999999999994</c:v>
                </c:pt>
                <c:pt idx="493">
                  <c:v>67.472999999999999</c:v>
                </c:pt>
                <c:pt idx="494">
                  <c:v>67.468999999999994</c:v>
                </c:pt>
                <c:pt idx="495">
                  <c:v>67.456000000000003</c:v>
                </c:pt>
                <c:pt idx="496">
                  <c:v>67.34</c:v>
                </c:pt>
                <c:pt idx="497">
                  <c:v>67.484999999999999</c:v>
                </c:pt>
                <c:pt idx="498">
                  <c:v>67.430999999999997</c:v>
                </c:pt>
                <c:pt idx="499">
                  <c:v>67.409000000000006</c:v>
                </c:pt>
                <c:pt idx="500">
                  <c:v>67.323999999999998</c:v>
                </c:pt>
                <c:pt idx="501">
                  <c:v>67.363</c:v>
                </c:pt>
                <c:pt idx="502">
                  <c:v>67.349999999999994</c:v>
                </c:pt>
                <c:pt idx="503">
                  <c:v>67.465000000000003</c:v>
                </c:pt>
                <c:pt idx="504">
                  <c:v>67.412000000000006</c:v>
                </c:pt>
                <c:pt idx="505">
                  <c:v>67.628</c:v>
                </c:pt>
                <c:pt idx="506">
                  <c:v>67.465000000000003</c:v>
                </c:pt>
                <c:pt idx="507">
                  <c:v>67.475999999999999</c:v>
                </c:pt>
                <c:pt idx="508">
                  <c:v>67.471999999999994</c:v>
                </c:pt>
                <c:pt idx="509">
                  <c:v>67.525999999999996</c:v>
                </c:pt>
                <c:pt idx="510">
                  <c:v>67.474999999999994</c:v>
                </c:pt>
                <c:pt idx="511">
                  <c:v>67.468999999999994</c:v>
                </c:pt>
                <c:pt idx="512">
                  <c:v>67.379000000000005</c:v>
                </c:pt>
                <c:pt idx="513">
                  <c:v>67.38</c:v>
                </c:pt>
                <c:pt idx="514">
                  <c:v>67.542000000000002</c:v>
                </c:pt>
                <c:pt idx="515">
                  <c:v>67.418000000000006</c:v>
                </c:pt>
                <c:pt idx="516">
                  <c:v>67.358000000000004</c:v>
                </c:pt>
                <c:pt idx="517">
                  <c:v>67.397999999999996</c:v>
                </c:pt>
                <c:pt idx="518">
                  <c:v>67.460999999999999</c:v>
                </c:pt>
                <c:pt idx="519">
                  <c:v>67.447999999999993</c:v>
                </c:pt>
                <c:pt idx="520">
                  <c:v>67.521000000000001</c:v>
                </c:pt>
                <c:pt idx="521">
                  <c:v>67.466999999999999</c:v>
                </c:pt>
                <c:pt idx="522">
                  <c:v>67.436999999999998</c:v>
                </c:pt>
                <c:pt idx="523">
                  <c:v>67.44</c:v>
                </c:pt>
                <c:pt idx="524">
                  <c:v>67.415000000000006</c:v>
                </c:pt>
                <c:pt idx="525">
                  <c:v>67.454999999999998</c:v>
                </c:pt>
                <c:pt idx="526">
                  <c:v>67.570999999999998</c:v>
                </c:pt>
                <c:pt idx="527">
                  <c:v>67.403000000000006</c:v>
                </c:pt>
                <c:pt idx="528">
                  <c:v>67.412000000000006</c:v>
                </c:pt>
                <c:pt idx="529">
                  <c:v>67.497</c:v>
                </c:pt>
                <c:pt idx="530">
                  <c:v>67.474000000000004</c:v>
                </c:pt>
                <c:pt idx="531">
                  <c:v>67.463999999999999</c:v>
                </c:pt>
                <c:pt idx="532">
                  <c:v>67.522999999999996</c:v>
                </c:pt>
                <c:pt idx="533">
                  <c:v>67.462000000000003</c:v>
                </c:pt>
                <c:pt idx="534">
                  <c:v>67.364999999999995</c:v>
                </c:pt>
                <c:pt idx="535">
                  <c:v>67.576999999999998</c:v>
                </c:pt>
                <c:pt idx="536">
                  <c:v>67.236000000000004</c:v>
                </c:pt>
                <c:pt idx="537">
                  <c:v>67.484999999999999</c:v>
                </c:pt>
                <c:pt idx="538">
                  <c:v>67.38</c:v>
                </c:pt>
                <c:pt idx="539">
                  <c:v>67.27</c:v>
                </c:pt>
                <c:pt idx="540">
                  <c:v>67.412999999999997</c:v>
                </c:pt>
                <c:pt idx="541">
                  <c:v>67.412000000000006</c:v>
                </c:pt>
                <c:pt idx="542">
                  <c:v>67.408000000000001</c:v>
                </c:pt>
                <c:pt idx="543">
                  <c:v>67.403999999999996</c:v>
                </c:pt>
                <c:pt idx="544">
                  <c:v>67.247</c:v>
                </c:pt>
                <c:pt idx="545">
                  <c:v>67.263999999999996</c:v>
                </c:pt>
                <c:pt idx="546">
                  <c:v>67.498000000000005</c:v>
                </c:pt>
                <c:pt idx="547">
                  <c:v>67.313000000000002</c:v>
                </c:pt>
                <c:pt idx="548">
                  <c:v>67.471000000000004</c:v>
                </c:pt>
                <c:pt idx="549">
                  <c:v>67.447999999999993</c:v>
                </c:pt>
                <c:pt idx="550">
                  <c:v>67.314999999999998</c:v>
                </c:pt>
                <c:pt idx="551">
                  <c:v>67.44</c:v>
                </c:pt>
                <c:pt idx="552">
                  <c:v>67.262</c:v>
                </c:pt>
                <c:pt idx="553">
                  <c:v>67.266000000000005</c:v>
                </c:pt>
                <c:pt idx="554">
                  <c:v>67.486999999999995</c:v>
                </c:pt>
                <c:pt idx="555">
                  <c:v>67.349999999999994</c:v>
                </c:pt>
                <c:pt idx="556">
                  <c:v>67.328999999999994</c:v>
                </c:pt>
                <c:pt idx="557">
                  <c:v>67.344999999999999</c:v>
                </c:pt>
                <c:pt idx="558">
                  <c:v>67.38</c:v>
                </c:pt>
                <c:pt idx="559">
                  <c:v>67.506</c:v>
                </c:pt>
                <c:pt idx="560">
                  <c:v>67.283000000000001</c:v>
                </c:pt>
                <c:pt idx="561">
                  <c:v>67.346000000000004</c:v>
                </c:pt>
                <c:pt idx="562">
                  <c:v>67.405000000000001</c:v>
                </c:pt>
                <c:pt idx="563">
                  <c:v>67.323999999999998</c:v>
                </c:pt>
                <c:pt idx="564">
                  <c:v>67.320999999999998</c:v>
                </c:pt>
                <c:pt idx="565">
                  <c:v>67.310999999999993</c:v>
                </c:pt>
                <c:pt idx="566">
                  <c:v>67.400999999999996</c:v>
                </c:pt>
                <c:pt idx="567">
                  <c:v>67.444000000000003</c:v>
                </c:pt>
                <c:pt idx="568">
                  <c:v>67.376999999999995</c:v>
                </c:pt>
                <c:pt idx="569">
                  <c:v>67.385000000000005</c:v>
                </c:pt>
                <c:pt idx="570">
                  <c:v>67.489999999999995</c:v>
                </c:pt>
                <c:pt idx="571">
                  <c:v>67.319000000000003</c:v>
                </c:pt>
                <c:pt idx="572">
                  <c:v>67.320999999999998</c:v>
                </c:pt>
                <c:pt idx="573">
                  <c:v>67.286000000000001</c:v>
                </c:pt>
                <c:pt idx="574">
                  <c:v>67.152000000000001</c:v>
                </c:pt>
                <c:pt idx="575">
                  <c:v>67.268000000000001</c:v>
                </c:pt>
                <c:pt idx="576">
                  <c:v>67.274000000000001</c:v>
                </c:pt>
                <c:pt idx="577">
                  <c:v>67.358000000000004</c:v>
                </c:pt>
                <c:pt idx="578">
                  <c:v>67.17</c:v>
                </c:pt>
                <c:pt idx="579">
                  <c:v>67.188000000000002</c:v>
                </c:pt>
                <c:pt idx="580">
                  <c:v>67.429000000000002</c:v>
                </c:pt>
                <c:pt idx="581">
                  <c:v>67.3</c:v>
                </c:pt>
                <c:pt idx="582">
                  <c:v>67.200999999999993</c:v>
                </c:pt>
                <c:pt idx="583">
                  <c:v>67.42</c:v>
                </c:pt>
                <c:pt idx="584">
                  <c:v>67.259</c:v>
                </c:pt>
                <c:pt idx="585">
                  <c:v>67.247</c:v>
                </c:pt>
                <c:pt idx="586">
                  <c:v>67.369</c:v>
                </c:pt>
                <c:pt idx="587">
                  <c:v>67.415999999999997</c:v>
                </c:pt>
                <c:pt idx="588">
                  <c:v>67.412000000000006</c:v>
                </c:pt>
                <c:pt idx="589">
                  <c:v>67.316000000000003</c:v>
                </c:pt>
                <c:pt idx="590">
                  <c:v>67.263000000000005</c:v>
                </c:pt>
                <c:pt idx="591">
                  <c:v>67.278000000000006</c:v>
                </c:pt>
                <c:pt idx="592">
                  <c:v>67.36</c:v>
                </c:pt>
                <c:pt idx="593">
                  <c:v>67.301999999999992</c:v>
                </c:pt>
                <c:pt idx="594">
                  <c:v>67.281999999999996</c:v>
                </c:pt>
                <c:pt idx="595">
                  <c:v>67.298999999999992</c:v>
                </c:pt>
                <c:pt idx="596">
                  <c:v>67.174999999999997</c:v>
                </c:pt>
                <c:pt idx="597">
                  <c:v>67.295999999999992</c:v>
                </c:pt>
                <c:pt idx="598">
                  <c:v>67.090999999999994</c:v>
                </c:pt>
                <c:pt idx="599">
                  <c:v>67.335999999999999</c:v>
                </c:pt>
                <c:pt idx="600">
                  <c:v>67.197999999999993</c:v>
                </c:pt>
                <c:pt idx="601">
                  <c:v>67.210999999999999</c:v>
                </c:pt>
                <c:pt idx="602">
                  <c:v>67.281999999999996</c:v>
                </c:pt>
                <c:pt idx="603">
                  <c:v>67.260999999999996</c:v>
                </c:pt>
                <c:pt idx="604">
                  <c:v>67.210999999999999</c:v>
                </c:pt>
                <c:pt idx="605">
                  <c:v>67.137</c:v>
                </c:pt>
                <c:pt idx="606">
                  <c:v>67.320999999999998</c:v>
                </c:pt>
                <c:pt idx="607">
                  <c:v>67.269000000000005</c:v>
                </c:pt>
                <c:pt idx="608">
                  <c:v>67.328999999999994</c:v>
                </c:pt>
                <c:pt idx="609">
                  <c:v>67.156999999999996</c:v>
                </c:pt>
                <c:pt idx="610">
                  <c:v>67.310999999999993</c:v>
                </c:pt>
                <c:pt idx="611">
                  <c:v>67.269000000000005</c:v>
                </c:pt>
                <c:pt idx="612">
                  <c:v>67.212999999999994</c:v>
                </c:pt>
                <c:pt idx="613">
                  <c:v>67.182999999999993</c:v>
                </c:pt>
                <c:pt idx="614">
                  <c:v>67.260999999999996</c:v>
                </c:pt>
                <c:pt idx="615">
                  <c:v>67.164000000000001</c:v>
                </c:pt>
                <c:pt idx="616">
                  <c:v>67.230999999999995</c:v>
                </c:pt>
                <c:pt idx="617">
                  <c:v>67.224000000000004</c:v>
                </c:pt>
                <c:pt idx="618">
                  <c:v>67.372</c:v>
                </c:pt>
                <c:pt idx="619">
                  <c:v>67.337000000000003</c:v>
                </c:pt>
                <c:pt idx="620">
                  <c:v>67.247</c:v>
                </c:pt>
                <c:pt idx="621">
                  <c:v>67.323999999999998</c:v>
                </c:pt>
                <c:pt idx="622">
                  <c:v>67.209999999999994</c:v>
                </c:pt>
                <c:pt idx="623">
                  <c:v>67.322999999999993</c:v>
                </c:pt>
                <c:pt idx="624">
                  <c:v>67.102999999999994</c:v>
                </c:pt>
                <c:pt idx="625">
                  <c:v>67.197000000000003</c:v>
                </c:pt>
                <c:pt idx="626">
                  <c:v>67.106999999999999</c:v>
                </c:pt>
                <c:pt idx="627">
                  <c:v>67.236000000000004</c:v>
                </c:pt>
                <c:pt idx="628">
                  <c:v>67.134</c:v>
                </c:pt>
                <c:pt idx="629">
                  <c:v>67.159000000000006</c:v>
                </c:pt>
                <c:pt idx="630">
                  <c:v>67.275999999999996</c:v>
                </c:pt>
                <c:pt idx="631">
                  <c:v>67.379000000000005</c:v>
                </c:pt>
                <c:pt idx="632">
                  <c:v>67.287999999999997</c:v>
                </c:pt>
                <c:pt idx="633">
                  <c:v>67.313000000000002</c:v>
                </c:pt>
                <c:pt idx="634">
                  <c:v>67.266999999999996</c:v>
                </c:pt>
                <c:pt idx="635">
                  <c:v>67.16</c:v>
                </c:pt>
                <c:pt idx="636">
                  <c:v>67.216999999999999</c:v>
                </c:pt>
                <c:pt idx="637">
                  <c:v>67.254000000000005</c:v>
                </c:pt>
                <c:pt idx="638">
                  <c:v>67.097999999999999</c:v>
                </c:pt>
                <c:pt idx="639">
                  <c:v>67.262</c:v>
                </c:pt>
                <c:pt idx="640">
                  <c:v>67.236000000000004</c:v>
                </c:pt>
                <c:pt idx="641">
                  <c:v>67.233000000000004</c:v>
                </c:pt>
                <c:pt idx="642">
                  <c:v>67.435000000000002</c:v>
                </c:pt>
                <c:pt idx="643">
                  <c:v>67.438999999999993</c:v>
                </c:pt>
                <c:pt idx="644">
                  <c:v>67.361999999999995</c:v>
                </c:pt>
                <c:pt idx="645">
                  <c:v>67.352000000000004</c:v>
                </c:pt>
                <c:pt idx="646">
                  <c:v>67.403999999999996</c:v>
                </c:pt>
                <c:pt idx="647">
                  <c:v>67.286000000000001</c:v>
                </c:pt>
                <c:pt idx="648">
                  <c:v>67.256</c:v>
                </c:pt>
                <c:pt idx="649">
                  <c:v>67.269000000000005</c:v>
                </c:pt>
                <c:pt idx="650">
                  <c:v>67.248999999999995</c:v>
                </c:pt>
                <c:pt idx="651">
                  <c:v>67.331999999999994</c:v>
                </c:pt>
                <c:pt idx="652">
                  <c:v>67.453000000000003</c:v>
                </c:pt>
                <c:pt idx="653">
                  <c:v>67.227999999999994</c:v>
                </c:pt>
                <c:pt idx="654">
                  <c:v>67.331999999999994</c:v>
                </c:pt>
                <c:pt idx="655">
                  <c:v>67.382000000000005</c:v>
                </c:pt>
                <c:pt idx="656">
                  <c:v>67.448999999999998</c:v>
                </c:pt>
                <c:pt idx="657">
                  <c:v>67.283000000000001</c:v>
                </c:pt>
                <c:pt idx="658">
                  <c:v>67.146000000000001</c:v>
                </c:pt>
                <c:pt idx="659">
                  <c:v>67.417000000000002</c:v>
                </c:pt>
                <c:pt idx="660">
                  <c:v>67.274000000000001</c:v>
                </c:pt>
                <c:pt idx="661">
                  <c:v>67.236000000000004</c:v>
                </c:pt>
                <c:pt idx="662">
                  <c:v>67.278999999999996</c:v>
                </c:pt>
                <c:pt idx="663">
                  <c:v>67.191999999999993</c:v>
                </c:pt>
                <c:pt idx="664">
                  <c:v>67.304999999999993</c:v>
                </c:pt>
                <c:pt idx="665">
                  <c:v>67.144000000000005</c:v>
                </c:pt>
                <c:pt idx="666">
                  <c:v>67.224999999999994</c:v>
                </c:pt>
                <c:pt idx="667">
                  <c:v>67.334000000000003</c:v>
                </c:pt>
                <c:pt idx="668">
                  <c:v>67.281999999999996</c:v>
                </c:pt>
                <c:pt idx="669">
                  <c:v>67.272000000000006</c:v>
                </c:pt>
                <c:pt idx="670">
                  <c:v>67.305999999999997</c:v>
                </c:pt>
                <c:pt idx="671">
                  <c:v>67.222999999999999</c:v>
                </c:pt>
                <c:pt idx="672">
                  <c:v>67.316999999999993</c:v>
                </c:pt>
                <c:pt idx="673">
                  <c:v>67.322999999999993</c:v>
                </c:pt>
                <c:pt idx="674">
                  <c:v>67.25</c:v>
                </c:pt>
                <c:pt idx="675">
                  <c:v>67.266999999999996</c:v>
                </c:pt>
                <c:pt idx="676">
                  <c:v>67.231999999999999</c:v>
                </c:pt>
                <c:pt idx="677">
                  <c:v>67.293000000000006</c:v>
                </c:pt>
                <c:pt idx="678">
                  <c:v>67.216999999999999</c:v>
                </c:pt>
                <c:pt idx="679">
                  <c:v>67.369</c:v>
                </c:pt>
                <c:pt idx="680">
                  <c:v>67.429999999999993</c:v>
                </c:pt>
                <c:pt idx="681">
                  <c:v>67.304000000000002</c:v>
                </c:pt>
                <c:pt idx="682">
                  <c:v>67.182000000000002</c:v>
                </c:pt>
                <c:pt idx="683">
                  <c:v>67.138999999999996</c:v>
                </c:pt>
                <c:pt idx="684">
                  <c:v>67.263999999999996</c:v>
                </c:pt>
                <c:pt idx="685">
                  <c:v>67.34</c:v>
                </c:pt>
                <c:pt idx="686">
                  <c:v>67.287000000000006</c:v>
                </c:pt>
                <c:pt idx="687">
                  <c:v>67.197999999999993</c:v>
                </c:pt>
                <c:pt idx="688">
                  <c:v>67.206999999999994</c:v>
                </c:pt>
                <c:pt idx="689">
                  <c:v>67.293999999999997</c:v>
                </c:pt>
                <c:pt idx="690">
                  <c:v>67.253</c:v>
                </c:pt>
                <c:pt idx="691">
                  <c:v>67.313000000000002</c:v>
                </c:pt>
                <c:pt idx="692">
                  <c:v>67.260999999999996</c:v>
                </c:pt>
                <c:pt idx="693">
                  <c:v>67.435999999999993</c:v>
                </c:pt>
                <c:pt idx="694">
                  <c:v>67.320999999999998</c:v>
                </c:pt>
                <c:pt idx="695">
                  <c:v>67.248999999999995</c:v>
                </c:pt>
                <c:pt idx="696">
                  <c:v>67.331000000000003</c:v>
                </c:pt>
                <c:pt idx="697">
                  <c:v>67.153999999999996</c:v>
                </c:pt>
                <c:pt idx="698">
                  <c:v>67.302999999999997</c:v>
                </c:pt>
                <c:pt idx="699">
                  <c:v>67.23</c:v>
                </c:pt>
                <c:pt idx="700">
                  <c:v>67.131</c:v>
                </c:pt>
                <c:pt idx="701">
                  <c:v>67.251000000000005</c:v>
                </c:pt>
                <c:pt idx="702">
                  <c:v>67.438999999999993</c:v>
                </c:pt>
                <c:pt idx="703">
                  <c:v>67.230999999999995</c:v>
                </c:pt>
                <c:pt idx="704">
                  <c:v>67.105999999999995</c:v>
                </c:pt>
                <c:pt idx="705">
                  <c:v>67.244</c:v>
                </c:pt>
                <c:pt idx="706">
                  <c:v>67.242000000000004</c:v>
                </c:pt>
                <c:pt idx="707">
                  <c:v>67.248000000000005</c:v>
                </c:pt>
                <c:pt idx="708">
                  <c:v>67.358000000000004</c:v>
                </c:pt>
                <c:pt idx="709">
                  <c:v>67.194999999999993</c:v>
                </c:pt>
                <c:pt idx="710">
                  <c:v>67.314999999999998</c:v>
                </c:pt>
                <c:pt idx="711">
                  <c:v>67.334000000000003</c:v>
                </c:pt>
                <c:pt idx="712">
                  <c:v>67.094999999999999</c:v>
                </c:pt>
                <c:pt idx="713">
                  <c:v>67.257999999999996</c:v>
                </c:pt>
                <c:pt idx="714">
                  <c:v>67.221000000000004</c:v>
                </c:pt>
                <c:pt idx="715">
                  <c:v>67.352999999999994</c:v>
                </c:pt>
                <c:pt idx="716">
                  <c:v>67.13</c:v>
                </c:pt>
                <c:pt idx="717">
                  <c:v>67.25</c:v>
                </c:pt>
                <c:pt idx="718">
                  <c:v>67.051000000000002</c:v>
                </c:pt>
                <c:pt idx="719">
                  <c:v>67.244</c:v>
                </c:pt>
                <c:pt idx="720">
                  <c:v>67.216999999999999</c:v>
                </c:pt>
                <c:pt idx="721">
                  <c:v>67.238</c:v>
                </c:pt>
                <c:pt idx="722">
                  <c:v>67.111000000000004</c:v>
                </c:pt>
                <c:pt idx="723">
                  <c:v>67.100999999999999</c:v>
                </c:pt>
                <c:pt idx="724">
                  <c:v>67.191999999999993</c:v>
                </c:pt>
                <c:pt idx="725">
                  <c:v>67.013000000000005</c:v>
                </c:pt>
                <c:pt idx="726">
                  <c:v>67.197000000000003</c:v>
                </c:pt>
                <c:pt idx="727">
                  <c:v>67.072999999999993</c:v>
                </c:pt>
                <c:pt idx="728">
                  <c:v>67.262</c:v>
                </c:pt>
                <c:pt idx="729">
                  <c:v>67.293999999999997</c:v>
                </c:pt>
                <c:pt idx="730">
                  <c:v>67.23</c:v>
                </c:pt>
                <c:pt idx="731">
                  <c:v>67.215000000000003</c:v>
                </c:pt>
                <c:pt idx="732">
                  <c:v>67.087999999999994</c:v>
                </c:pt>
                <c:pt idx="733">
                  <c:v>66.977000000000004</c:v>
                </c:pt>
                <c:pt idx="734">
                  <c:v>67.093999999999994</c:v>
                </c:pt>
                <c:pt idx="735">
                  <c:v>67.304999999999993</c:v>
                </c:pt>
                <c:pt idx="736">
                  <c:v>67.209999999999994</c:v>
                </c:pt>
                <c:pt idx="737">
                  <c:v>67.176999999999992</c:v>
                </c:pt>
                <c:pt idx="738">
                  <c:v>67.100999999999999</c:v>
                </c:pt>
                <c:pt idx="739">
                  <c:v>67.248000000000005</c:v>
                </c:pt>
                <c:pt idx="740">
                  <c:v>67.197999999999993</c:v>
                </c:pt>
                <c:pt idx="741">
                  <c:v>67.097999999999999</c:v>
                </c:pt>
                <c:pt idx="742">
                  <c:v>67.17</c:v>
                </c:pt>
                <c:pt idx="743">
                  <c:v>67.007999999999996</c:v>
                </c:pt>
                <c:pt idx="744">
                  <c:v>67.239999999999995</c:v>
                </c:pt>
                <c:pt idx="745">
                  <c:v>67.236999999999995</c:v>
                </c:pt>
                <c:pt idx="746">
                  <c:v>67.108000000000004</c:v>
                </c:pt>
                <c:pt idx="747">
                  <c:v>67.11</c:v>
                </c:pt>
                <c:pt idx="748">
                  <c:v>67.274000000000001</c:v>
                </c:pt>
                <c:pt idx="749">
                  <c:v>67.179999999999993</c:v>
                </c:pt>
                <c:pt idx="750">
                  <c:v>67.195999999999998</c:v>
                </c:pt>
                <c:pt idx="751">
                  <c:v>67.123999999999995</c:v>
                </c:pt>
                <c:pt idx="752">
                  <c:v>67.123999999999995</c:v>
                </c:pt>
                <c:pt idx="753">
                  <c:v>67.224999999999994</c:v>
                </c:pt>
                <c:pt idx="754">
                  <c:v>67.254999999999995</c:v>
                </c:pt>
                <c:pt idx="755">
                  <c:v>67.052999999999997</c:v>
                </c:pt>
                <c:pt idx="756">
                  <c:v>67.144000000000005</c:v>
                </c:pt>
                <c:pt idx="757">
                  <c:v>66.971999999999994</c:v>
                </c:pt>
                <c:pt idx="758">
                  <c:v>67.111999999999995</c:v>
                </c:pt>
                <c:pt idx="759">
                  <c:v>67.150999999999996</c:v>
                </c:pt>
                <c:pt idx="760">
                  <c:v>67.087999999999994</c:v>
                </c:pt>
                <c:pt idx="761">
                  <c:v>67.138000000000005</c:v>
                </c:pt>
                <c:pt idx="762">
                  <c:v>66.963999999999999</c:v>
                </c:pt>
                <c:pt idx="763">
                  <c:v>67.206000000000003</c:v>
                </c:pt>
                <c:pt idx="764">
                  <c:v>67.138999999999996</c:v>
                </c:pt>
                <c:pt idx="765">
                  <c:v>67.039000000000001</c:v>
                </c:pt>
                <c:pt idx="766">
                  <c:v>67.105000000000004</c:v>
                </c:pt>
                <c:pt idx="767">
                  <c:v>67.094999999999999</c:v>
                </c:pt>
                <c:pt idx="768">
                  <c:v>67.242000000000004</c:v>
                </c:pt>
                <c:pt idx="769">
                  <c:v>67.081999999999994</c:v>
                </c:pt>
                <c:pt idx="770">
                  <c:v>67.016000000000005</c:v>
                </c:pt>
                <c:pt idx="771">
                  <c:v>67.37</c:v>
                </c:pt>
                <c:pt idx="772">
                  <c:v>67.204999999999998</c:v>
                </c:pt>
                <c:pt idx="773">
                  <c:v>67.132000000000005</c:v>
                </c:pt>
                <c:pt idx="774">
                  <c:v>67.001999999999995</c:v>
                </c:pt>
                <c:pt idx="775">
                  <c:v>67.132999999999996</c:v>
                </c:pt>
                <c:pt idx="776">
                  <c:v>66.978999999999999</c:v>
                </c:pt>
                <c:pt idx="777">
                  <c:v>67.159000000000006</c:v>
                </c:pt>
                <c:pt idx="778">
                  <c:v>66.924999999999997</c:v>
                </c:pt>
                <c:pt idx="779">
                  <c:v>67.117999999999995</c:v>
                </c:pt>
                <c:pt idx="780">
                  <c:v>66.986999999999995</c:v>
                </c:pt>
                <c:pt idx="781">
                  <c:v>67.037000000000006</c:v>
                </c:pt>
                <c:pt idx="782">
                  <c:v>67.33</c:v>
                </c:pt>
                <c:pt idx="783">
                  <c:v>67.150000000000006</c:v>
                </c:pt>
                <c:pt idx="784">
                  <c:v>67.052999999999997</c:v>
                </c:pt>
                <c:pt idx="785">
                  <c:v>67.17</c:v>
                </c:pt>
                <c:pt idx="786">
                  <c:v>67.054000000000002</c:v>
                </c:pt>
                <c:pt idx="787">
                  <c:v>67.191000000000003</c:v>
                </c:pt>
                <c:pt idx="788">
                  <c:v>67.117999999999995</c:v>
                </c:pt>
                <c:pt idx="789">
                  <c:v>67.2</c:v>
                </c:pt>
                <c:pt idx="790">
                  <c:v>67.045999999999992</c:v>
                </c:pt>
                <c:pt idx="791">
                  <c:v>67.138999999999996</c:v>
                </c:pt>
                <c:pt idx="792">
                  <c:v>66.960999999999999</c:v>
                </c:pt>
                <c:pt idx="793">
                  <c:v>67.016999999999996</c:v>
                </c:pt>
                <c:pt idx="794">
                  <c:v>67.064999999999998</c:v>
                </c:pt>
                <c:pt idx="795">
                  <c:v>67.055999999999997</c:v>
                </c:pt>
                <c:pt idx="796">
                  <c:v>67.048999999999992</c:v>
                </c:pt>
                <c:pt idx="797">
                  <c:v>67.022999999999996</c:v>
                </c:pt>
                <c:pt idx="798">
                  <c:v>67.052999999999997</c:v>
                </c:pt>
                <c:pt idx="799">
                  <c:v>67.11</c:v>
                </c:pt>
                <c:pt idx="800">
                  <c:v>66.948999999999998</c:v>
                </c:pt>
                <c:pt idx="801">
                  <c:v>67.123000000000005</c:v>
                </c:pt>
                <c:pt idx="802">
                  <c:v>67.105999999999995</c:v>
                </c:pt>
                <c:pt idx="803">
                  <c:v>67.122</c:v>
                </c:pt>
                <c:pt idx="804">
                  <c:v>67.054999999999993</c:v>
                </c:pt>
                <c:pt idx="805">
                  <c:v>67.072000000000003</c:v>
                </c:pt>
                <c:pt idx="806">
                  <c:v>67.045000000000002</c:v>
                </c:pt>
                <c:pt idx="807">
                  <c:v>66.960999999999999</c:v>
                </c:pt>
                <c:pt idx="808">
                  <c:v>67.12</c:v>
                </c:pt>
                <c:pt idx="809">
                  <c:v>67.061999999999998</c:v>
                </c:pt>
                <c:pt idx="810">
                  <c:v>66.900999999999996</c:v>
                </c:pt>
                <c:pt idx="811">
                  <c:v>66.905000000000001</c:v>
                </c:pt>
                <c:pt idx="812">
                  <c:v>66.989999999999995</c:v>
                </c:pt>
                <c:pt idx="813">
                  <c:v>67.137</c:v>
                </c:pt>
                <c:pt idx="814">
                  <c:v>66.991</c:v>
                </c:pt>
                <c:pt idx="815">
                  <c:v>67.122</c:v>
                </c:pt>
                <c:pt idx="816">
                  <c:v>66.938999999999993</c:v>
                </c:pt>
                <c:pt idx="817">
                  <c:v>66.998999999999995</c:v>
                </c:pt>
                <c:pt idx="818">
                  <c:v>66.997</c:v>
                </c:pt>
                <c:pt idx="819">
                  <c:v>67.084999999999994</c:v>
                </c:pt>
                <c:pt idx="820">
                  <c:v>67.040999999999997</c:v>
                </c:pt>
                <c:pt idx="821">
                  <c:v>66.894999999999996</c:v>
                </c:pt>
                <c:pt idx="822">
                  <c:v>67.078000000000003</c:v>
                </c:pt>
                <c:pt idx="823">
                  <c:v>67.194999999999993</c:v>
                </c:pt>
                <c:pt idx="824">
                  <c:v>67.024000000000001</c:v>
                </c:pt>
                <c:pt idx="825">
                  <c:v>66.947000000000003</c:v>
                </c:pt>
                <c:pt idx="826">
                  <c:v>67.007999999999996</c:v>
                </c:pt>
                <c:pt idx="827">
                  <c:v>66.917000000000002</c:v>
                </c:pt>
                <c:pt idx="828">
                  <c:v>67</c:v>
                </c:pt>
                <c:pt idx="829">
                  <c:v>67.091999999999999</c:v>
                </c:pt>
                <c:pt idx="830">
                  <c:v>67.093000000000004</c:v>
                </c:pt>
                <c:pt idx="831">
                  <c:v>67.066000000000003</c:v>
                </c:pt>
                <c:pt idx="832">
                  <c:v>66.923999999999992</c:v>
                </c:pt>
                <c:pt idx="833">
                  <c:v>67.084999999999994</c:v>
                </c:pt>
                <c:pt idx="834">
                  <c:v>66.975999999999999</c:v>
                </c:pt>
                <c:pt idx="835">
                  <c:v>66.989000000000004</c:v>
                </c:pt>
                <c:pt idx="836">
                  <c:v>66.989000000000004</c:v>
                </c:pt>
                <c:pt idx="837">
                  <c:v>66.899000000000001</c:v>
                </c:pt>
                <c:pt idx="838">
                  <c:v>66.951999999999998</c:v>
                </c:pt>
                <c:pt idx="839">
                  <c:v>66.97</c:v>
                </c:pt>
                <c:pt idx="840">
                  <c:v>67.040999999999997</c:v>
                </c:pt>
                <c:pt idx="841">
                  <c:v>67.066000000000003</c:v>
                </c:pt>
                <c:pt idx="842">
                  <c:v>67.113</c:v>
                </c:pt>
                <c:pt idx="843">
                  <c:v>66.790000000000006</c:v>
                </c:pt>
                <c:pt idx="844">
                  <c:v>66.995999999999995</c:v>
                </c:pt>
                <c:pt idx="845">
                  <c:v>67.045999999999992</c:v>
                </c:pt>
                <c:pt idx="846">
                  <c:v>67.028999999999996</c:v>
                </c:pt>
                <c:pt idx="847">
                  <c:v>66.867000000000004</c:v>
                </c:pt>
                <c:pt idx="848">
                  <c:v>66.998000000000005</c:v>
                </c:pt>
                <c:pt idx="849">
                  <c:v>66.966999999999999</c:v>
                </c:pt>
                <c:pt idx="850">
                  <c:v>66.88</c:v>
                </c:pt>
                <c:pt idx="851">
                  <c:v>66.825999999999993</c:v>
                </c:pt>
                <c:pt idx="852">
                  <c:v>66.941999999999993</c:v>
                </c:pt>
                <c:pt idx="853">
                  <c:v>66.885999999999996</c:v>
                </c:pt>
                <c:pt idx="854">
                  <c:v>66.852000000000004</c:v>
                </c:pt>
                <c:pt idx="855">
                  <c:v>66.956000000000003</c:v>
                </c:pt>
                <c:pt idx="856">
                  <c:v>67.081999999999994</c:v>
                </c:pt>
                <c:pt idx="857">
                  <c:v>67.051000000000002</c:v>
                </c:pt>
                <c:pt idx="858">
                  <c:v>66.950999999999993</c:v>
                </c:pt>
                <c:pt idx="859">
                  <c:v>66.956999999999994</c:v>
                </c:pt>
                <c:pt idx="860">
                  <c:v>66.844999999999999</c:v>
                </c:pt>
                <c:pt idx="861">
                  <c:v>66.918999999999997</c:v>
                </c:pt>
                <c:pt idx="862">
                  <c:v>67.034000000000006</c:v>
                </c:pt>
                <c:pt idx="863">
                  <c:v>66.893000000000001</c:v>
                </c:pt>
                <c:pt idx="864">
                  <c:v>66.873000000000005</c:v>
                </c:pt>
                <c:pt idx="865">
                  <c:v>66.938999999999993</c:v>
                </c:pt>
                <c:pt idx="866">
                  <c:v>66.956999999999994</c:v>
                </c:pt>
                <c:pt idx="867">
                  <c:v>67.004999999999995</c:v>
                </c:pt>
                <c:pt idx="868">
                  <c:v>66.83</c:v>
                </c:pt>
                <c:pt idx="869">
                  <c:v>66.947999999999993</c:v>
                </c:pt>
                <c:pt idx="870">
                  <c:v>67.034999999999997</c:v>
                </c:pt>
                <c:pt idx="871">
                  <c:v>66.560999999999993</c:v>
                </c:pt>
                <c:pt idx="872">
                  <c:v>66.915999999999997</c:v>
                </c:pt>
                <c:pt idx="873">
                  <c:v>66.831000000000003</c:v>
                </c:pt>
                <c:pt idx="874">
                  <c:v>66.849999999999994</c:v>
                </c:pt>
                <c:pt idx="875">
                  <c:v>66.944000000000003</c:v>
                </c:pt>
                <c:pt idx="876">
                  <c:v>67.025000000000006</c:v>
                </c:pt>
                <c:pt idx="877">
                  <c:v>66.825999999999993</c:v>
                </c:pt>
                <c:pt idx="878">
                  <c:v>66.813000000000002</c:v>
                </c:pt>
                <c:pt idx="879">
                  <c:v>67.016999999999996</c:v>
                </c:pt>
                <c:pt idx="880">
                  <c:v>66.956999999999994</c:v>
                </c:pt>
                <c:pt idx="881">
                  <c:v>67.066999999999993</c:v>
                </c:pt>
                <c:pt idx="882">
                  <c:v>66.965000000000003</c:v>
                </c:pt>
                <c:pt idx="883">
                  <c:v>66.95</c:v>
                </c:pt>
                <c:pt idx="884">
                  <c:v>66.887</c:v>
                </c:pt>
                <c:pt idx="885">
                  <c:v>66.899000000000001</c:v>
                </c:pt>
                <c:pt idx="886">
                  <c:v>66.906000000000006</c:v>
                </c:pt>
                <c:pt idx="887">
                  <c:v>66.98</c:v>
                </c:pt>
                <c:pt idx="888">
                  <c:v>66.861000000000004</c:v>
                </c:pt>
                <c:pt idx="889">
                  <c:v>66.731999999999999</c:v>
                </c:pt>
                <c:pt idx="890">
                  <c:v>66.917000000000002</c:v>
                </c:pt>
                <c:pt idx="891">
                  <c:v>66.864000000000004</c:v>
                </c:pt>
                <c:pt idx="892">
                  <c:v>66.936999999999998</c:v>
                </c:pt>
                <c:pt idx="893">
                  <c:v>66.697000000000003</c:v>
                </c:pt>
                <c:pt idx="894">
                  <c:v>66.882000000000005</c:v>
                </c:pt>
                <c:pt idx="895">
                  <c:v>66.766999999999996</c:v>
                </c:pt>
                <c:pt idx="896">
                  <c:v>66.908000000000001</c:v>
                </c:pt>
                <c:pt idx="897">
                  <c:v>66.662000000000006</c:v>
                </c:pt>
                <c:pt idx="898">
                  <c:v>66.915000000000006</c:v>
                </c:pt>
                <c:pt idx="899">
                  <c:v>66.903999999999996</c:v>
                </c:pt>
                <c:pt idx="900">
                  <c:v>66.888999999999996</c:v>
                </c:pt>
                <c:pt idx="901">
                  <c:v>66.861999999999995</c:v>
                </c:pt>
                <c:pt idx="902">
                  <c:v>66.903000000000006</c:v>
                </c:pt>
                <c:pt idx="903">
                  <c:v>66.917000000000002</c:v>
                </c:pt>
                <c:pt idx="904">
                  <c:v>66.649000000000001</c:v>
                </c:pt>
                <c:pt idx="905">
                  <c:v>66.908000000000001</c:v>
                </c:pt>
                <c:pt idx="906">
                  <c:v>66.772000000000006</c:v>
                </c:pt>
                <c:pt idx="907">
                  <c:v>66.911000000000001</c:v>
                </c:pt>
                <c:pt idx="908">
                  <c:v>66.760000000000005</c:v>
                </c:pt>
                <c:pt idx="909">
                  <c:v>66.734999999999999</c:v>
                </c:pt>
                <c:pt idx="910">
                  <c:v>66.760000000000005</c:v>
                </c:pt>
                <c:pt idx="911">
                  <c:v>66.959000000000003</c:v>
                </c:pt>
                <c:pt idx="912">
                  <c:v>66.629000000000005</c:v>
                </c:pt>
                <c:pt idx="913">
                  <c:v>66.747</c:v>
                </c:pt>
                <c:pt idx="914">
                  <c:v>66.637</c:v>
                </c:pt>
                <c:pt idx="915">
                  <c:v>66.793999999999997</c:v>
                </c:pt>
                <c:pt idx="916">
                  <c:v>66.801999999999992</c:v>
                </c:pt>
                <c:pt idx="917">
                  <c:v>66.67</c:v>
                </c:pt>
                <c:pt idx="918">
                  <c:v>66.811999999999998</c:v>
                </c:pt>
                <c:pt idx="919">
                  <c:v>66.731999999999999</c:v>
                </c:pt>
                <c:pt idx="920">
                  <c:v>66.813000000000002</c:v>
                </c:pt>
                <c:pt idx="921">
                  <c:v>66.838999999999999</c:v>
                </c:pt>
                <c:pt idx="922">
                  <c:v>66.77</c:v>
                </c:pt>
                <c:pt idx="923">
                  <c:v>66.781000000000006</c:v>
                </c:pt>
                <c:pt idx="924">
                  <c:v>66.995000000000005</c:v>
                </c:pt>
                <c:pt idx="925">
                  <c:v>66.78</c:v>
                </c:pt>
                <c:pt idx="926">
                  <c:v>66.953000000000003</c:v>
                </c:pt>
                <c:pt idx="927">
                  <c:v>66.739999999999995</c:v>
                </c:pt>
                <c:pt idx="928">
                  <c:v>66.692999999999998</c:v>
                </c:pt>
                <c:pt idx="929">
                  <c:v>66.844999999999999</c:v>
                </c:pt>
                <c:pt idx="930">
                  <c:v>66.775999999999996</c:v>
                </c:pt>
                <c:pt idx="931">
                  <c:v>66.772999999999996</c:v>
                </c:pt>
                <c:pt idx="932">
                  <c:v>66.882000000000005</c:v>
                </c:pt>
                <c:pt idx="933">
                  <c:v>66.837000000000003</c:v>
                </c:pt>
                <c:pt idx="934">
                  <c:v>66.840999999999994</c:v>
                </c:pt>
                <c:pt idx="935">
                  <c:v>66.789000000000001</c:v>
                </c:pt>
                <c:pt idx="936">
                  <c:v>66.816999999999993</c:v>
                </c:pt>
                <c:pt idx="937">
                  <c:v>66.649000000000001</c:v>
                </c:pt>
                <c:pt idx="938">
                  <c:v>66.789000000000001</c:v>
                </c:pt>
                <c:pt idx="939">
                  <c:v>66.754000000000005</c:v>
                </c:pt>
                <c:pt idx="940">
                  <c:v>66.697000000000003</c:v>
                </c:pt>
                <c:pt idx="941">
                  <c:v>66.787999999999997</c:v>
                </c:pt>
                <c:pt idx="942">
                  <c:v>66.700999999999993</c:v>
                </c:pt>
                <c:pt idx="943">
                  <c:v>66.748000000000005</c:v>
                </c:pt>
                <c:pt idx="944">
                  <c:v>66.622</c:v>
                </c:pt>
                <c:pt idx="945">
                  <c:v>66.814999999999998</c:v>
                </c:pt>
                <c:pt idx="946">
                  <c:v>66.709000000000003</c:v>
                </c:pt>
                <c:pt idx="947">
                  <c:v>66.658000000000001</c:v>
                </c:pt>
                <c:pt idx="948">
                  <c:v>66.768000000000001</c:v>
                </c:pt>
                <c:pt idx="949">
                  <c:v>66.777000000000001</c:v>
                </c:pt>
                <c:pt idx="950">
                  <c:v>66.801999999999992</c:v>
                </c:pt>
                <c:pt idx="951">
                  <c:v>66.784000000000006</c:v>
                </c:pt>
                <c:pt idx="952">
                  <c:v>66.543000000000006</c:v>
                </c:pt>
                <c:pt idx="953">
                  <c:v>66.754000000000005</c:v>
                </c:pt>
                <c:pt idx="954">
                  <c:v>66.745000000000005</c:v>
                </c:pt>
                <c:pt idx="955">
                  <c:v>66.843999999999994</c:v>
                </c:pt>
                <c:pt idx="956">
                  <c:v>66.757000000000005</c:v>
                </c:pt>
                <c:pt idx="957">
                  <c:v>66.679999999999993</c:v>
                </c:pt>
                <c:pt idx="958">
                  <c:v>66.527000000000001</c:v>
                </c:pt>
                <c:pt idx="959">
                  <c:v>66.588999999999999</c:v>
                </c:pt>
                <c:pt idx="960">
                  <c:v>66.707999999999998</c:v>
                </c:pt>
                <c:pt idx="961">
                  <c:v>66.784999999999997</c:v>
                </c:pt>
                <c:pt idx="962">
                  <c:v>66.733999999999995</c:v>
                </c:pt>
                <c:pt idx="963">
                  <c:v>66.716999999999999</c:v>
                </c:pt>
                <c:pt idx="964">
                  <c:v>66.701999999999998</c:v>
                </c:pt>
                <c:pt idx="965">
                  <c:v>66.814999999999998</c:v>
                </c:pt>
                <c:pt idx="966">
                  <c:v>66.903999999999996</c:v>
                </c:pt>
                <c:pt idx="967">
                  <c:v>66.647000000000006</c:v>
                </c:pt>
                <c:pt idx="968">
                  <c:v>66.748000000000005</c:v>
                </c:pt>
                <c:pt idx="969">
                  <c:v>66.826999999999998</c:v>
                </c:pt>
                <c:pt idx="970">
                  <c:v>66.834000000000003</c:v>
                </c:pt>
                <c:pt idx="971">
                  <c:v>66.760999999999996</c:v>
                </c:pt>
                <c:pt idx="972">
                  <c:v>66.709000000000003</c:v>
                </c:pt>
                <c:pt idx="973">
                  <c:v>66.599999999999994</c:v>
                </c:pt>
                <c:pt idx="974">
                  <c:v>66.781000000000006</c:v>
                </c:pt>
                <c:pt idx="975">
                  <c:v>66.807999999999993</c:v>
                </c:pt>
                <c:pt idx="976">
                  <c:v>66.632000000000005</c:v>
                </c:pt>
                <c:pt idx="977">
                  <c:v>66.778999999999996</c:v>
                </c:pt>
                <c:pt idx="978">
                  <c:v>66.61</c:v>
                </c:pt>
                <c:pt idx="979">
                  <c:v>66.706999999999994</c:v>
                </c:pt>
                <c:pt idx="980">
                  <c:v>66.55</c:v>
                </c:pt>
                <c:pt idx="981">
                  <c:v>66.855000000000004</c:v>
                </c:pt>
                <c:pt idx="982">
                  <c:v>66.706000000000003</c:v>
                </c:pt>
                <c:pt idx="983">
                  <c:v>66.507999999999996</c:v>
                </c:pt>
                <c:pt idx="984">
                  <c:v>66.706000000000003</c:v>
                </c:pt>
                <c:pt idx="985">
                  <c:v>66.700999999999993</c:v>
                </c:pt>
                <c:pt idx="986">
                  <c:v>66.623999999999995</c:v>
                </c:pt>
                <c:pt idx="987">
                  <c:v>66.751000000000005</c:v>
                </c:pt>
                <c:pt idx="988">
                  <c:v>66.697000000000003</c:v>
                </c:pt>
                <c:pt idx="989">
                  <c:v>66.542000000000002</c:v>
                </c:pt>
                <c:pt idx="990">
                  <c:v>66.822999999999993</c:v>
                </c:pt>
                <c:pt idx="991">
                  <c:v>66.825000000000003</c:v>
                </c:pt>
                <c:pt idx="992">
                  <c:v>66.423999999999992</c:v>
                </c:pt>
                <c:pt idx="993">
                  <c:v>66.768000000000001</c:v>
                </c:pt>
                <c:pt idx="994">
                  <c:v>66.557999999999993</c:v>
                </c:pt>
                <c:pt idx="995">
                  <c:v>66.629000000000005</c:v>
                </c:pt>
                <c:pt idx="996">
                  <c:v>66.832999999999998</c:v>
                </c:pt>
                <c:pt idx="997">
                  <c:v>66.588999999999999</c:v>
                </c:pt>
                <c:pt idx="998">
                  <c:v>66.662000000000006</c:v>
                </c:pt>
                <c:pt idx="999">
                  <c:v>66.587000000000003</c:v>
                </c:pt>
                <c:pt idx="1000">
                  <c:v>66.680999999999997</c:v>
                </c:pt>
                <c:pt idx="1001">
                  <c:v>66.697000000000003</c:v>
                </c:pt>
                <c:pt idx="1002">
                  <c:v>66.584000000000003</c:v>
                </c:pt>
                <c:pt idx="1003">
                  <c:v>66.653000000000006</c:v>
                </c:pt>
                <c:pt idx="1004">
                  <c:v>66.712999999999994</c:v>
                </c:pt>
                <c:pt idx="1005">
                  <c:v>66.643000000000001</c:v>
                </c:pt>
                <c:pt idx="1006">
                  <c:v>66.796999999999997</c:v>
                </c:pt>
                <c:pt idx="1007">
                  <c:v>66.662999999999997</c:v>
                </c:pt>
                <c:pt idx="1008">
                  <c:v>66.772999999999996</c:v>
                </c:pt>
                <c:pt idx="1009">
                  <c:v>66.533000000000001</c:v>
                </c:pt>
                <c:pt idx="1010">
                  <c:v>66.596999999999994</c:v>
                </c:pt>
                <c:pt idx="1011">
                  <c:v>66.620999999999995</c:v>
                </c:pt>
                <c:pt idx="1012">
                  <c:v>66.62</c:v>
                </c:pt>
                <c:pt idx="1013">
                  <c:v>66.602999999999994</c:v>
                </c:pt>
                <c:pt idx="1014">
                  <c:v>66.55</c:v>
                </c:pt>
                <c:pt idx="1015">
                  <c:v>66.578999999999994</c:v>
                </c:pt>
                <c:pt idx="1016">
                  <c:v>66.763999999999996</c:v>
                </c:pt>
                <c:pt idx="1017">
                  <c:v>66.701999999999998</c:v>
                </c:pt>
                <c:pt idx="1018">
                  <c:v>66.784000000000006</c:v>
                </c:pt>
                <c:pt idx="1019">
                  <c:v>66.617000000000004</c:v>
                </c:pt>
                <c:pt idx="1020">
                  <c:v>66.7</c:v>
                </c:pt>
                <c:pt idx="1021">
                  <c:v>66.665999999999997</c:v>
                </c:pt>
                <c:pt idx="1022">
                  <c:v>66.561999999999998</c:v>
                </c:pt>
                <c:pt idx="1023">
                  <c:v>66.578999999999994</c:v>
                </c:pt>
                <c:pt idx="1024">
                  <c:v>66.605000000000004</c:v>
                </c:pt>
                <c:pt idx="1025">
                  <c:v>66.573999999999998</c:v>
                </c:pt>
                <c:pt idx="1026">
                  <c:v>66.45</c:v>
                </c:pt>
                <c:pt idx="1027">
                  <c:v>66.662000000000006</c:v>
                </c:pt>
                <c:pt idx="1028">
                  <c:v>66.620999999999995</c:v>
                </c:pt>
                <c:pt idx="1029">
                  <c:v>66.554000000000002</c:v>
                </c:pt>
                <c:pt idx="1030">
                  <c:v>66.67</c:v>
                </c:pt>
                <c:pt idx="1031">
                  <c:v>66.546999999999997</c:v>
                </c:pt>
                <c:pt idx="1032">
                  <c:v>66.587000000000003</c:v>
                </c:pt>
                <c:pt idx="1033">
                  <c:v>66.435000000000002</c:v>
                </c:pt>
                <c:pt idx="1034">
                  <c:v>66.688999999999993</c:v>
                </c:pt>
                <c:pt idx="1035">
                  <c:v>66.739000000000004</c:v>
                </c:pt>
                <c:pt idx="1036">
                  <c:v>66.462000000000003</c:v>
                </c:pt>
                <c:pt idx="1037">
                  <c:v>66.671999999999997</c:v>
                </c:pt>
                <c:pt idx="1038">
                  <c:v>66.587999999999994</c:v>
                </c:pt>
                <c:pt idx="1039">
                  <c:v>66.531000000000006</c:v>
                </c:pt>
                <c:pt idx="1040">
                  <c:v>66.620999999999995</c:v>
                </c:pt>
                <c:pt idx="1041">
                  <c:v>66.447999999999993</c:v>
                </c:pt>
                <c:pt idx="1042">
                  <c:v>66.688999999999993</c:v>
                </c:pt>
                <c:pt idx="1043">
                  <c:v>66.650000000000006</c:v>
                </c:pt>
                <c:pt idx="1044">
                  <c:v>66.635000000000005</c:v>
                </c:pt>
                <c:pt idx="1045">
                  <c:v>66.551000000000002</c:v>
                </c:pt>
                <c:pt idx="1046">
                  <c:v>66.751999999999995</c:v>
                </c:pt>
                <c:pt idx="1047">
                  <c:v>66.616</c:v>
                </c:pt>
                <c:pt idx="1048">
                  <c:v>66.628</c:v>
                </c:pt>
                <c:pt idx="1049">
                  <c:v>66.567999999999998</c:v>
                </c:pt>
                <c:pt idx="1050">
                  <c:v>66.634</c:v>
                </c:pt>
                <c:pt idx="1051">
                  <c:v>66.662000000000006</c:v>
                </c:pt>
                <c:pt idx="1052">
                  <c:v>66.584000000000003</c:v>
                </c:pt>
                <c:pt idx="1053">
                  <c:v>66.543999999999997</c:v>
                </c:pt>
                <c:pt idx="1054">
                  <c:v>66.585999999999999</c:v>
                </c:pt>
                <c:pt idx="1055">
                  <c:v>66.591999999999999</c:v>
                </c:pt>
                <c:pt idx="1056">
                  <c:v>66.402000000000001</c:v>
                </c:pt>
                <c:pt idx="1057">
                  <c:v>66.498999999999995</c:v>
                </c:pt>
                <c:pt idx="1058">
                  <c:v>66.661000000000001</c:v>
                </c:pt>
                <c:pt idx="1059">
                  <c:v>66.421999999999997</c:v>
                </c:pt>
                <c:pt idx="1060">
                  <c:v>66.575000000000003</c:v>
                </c:pt>
                <c:pt idx="1061">
                  <c:v>66.581000000000003</c:v>
                </c:pt>
                <c:pt idx="1062">
                  <c:v>66.492999999999995</c:v>
                </c:pt>
                <c:pt idx="1063">
                  <c:v>66.632999999999996</c:v>
                </c:pt>
                <c:pt idx="1064">
                  <c:v>66.491</c:v>
                </c:pt>
                <c:pt idx="1065">
                  <c:v>66.465999999999994</c:v>
                </c:pt>
                <c:pt idx="1066">
                  <c:v>66.597999999999999</c:v>
                </c:pt>
                <c:pt idx="1067">
                  <c:v>66.432999999999993</c:v>
                </c:pt>
                <c:pt idx="1068">
                  <c:v>66.578000000000003</c:v>
                </c:pt>
                <c:pt idx="1069">
                  <c:v>66.531999999999996</c:v>
                </c:pt>
                <c:pt idx="1070">
                  <c:v>66.462000000000003</c:v>
                </c:pt>
                <c:pt idx="1071">
                  <c:v>66.623999999999995</c:v>
                </c:pt>
                <c:pt idx="1072">
                  <c:v>66.58</c:v>
                </c:pt>
                <c:pt idx="1073">
                  <c:v>66.462000000000003</c:v>
                </c:pt>
                <c:pt idx="1074">
                  <c:v>66.638999999999996</c:v>
                </c:pt>
                <c:pt idx="1075">
                  <c:v>66.381</c:v>
                </c:pt>
                <c:pt idx="1076">
                  <c:v>66.501999999999995</c:v>
                </c:pt>
                <c:pt idx="1077">
                  <c:v>66.546999999999997</c:v>
                </c:pt>
                <c:pt idx="1078">
                  <c:v>66.474999999999994</c:v>
                </c:pt>
                <c:pt idx="1079">
                  <c:v>66.518000000000001</c:v>
                </c:pt>
                <c:pt idx="1080">
                  <c:v>66.453999999999994</c:v>
                </c:pt>
                <c:pt idx="1081">
                  <c:v>66.484999999999999</c:v>
                </c:pt>
                <c:pt idx="1082">
                  <c:v>66.489000000000004</c:v>
                </c:pt>
                <c:pt idx="1083">
                  <c:v>66.528999999999996</c:v>
                </c:pt>
                <c:pt idx="1084">
                  <c:v>66.316000000000003</c:v>
                </c:pt>
                <c:pt idx="1085">
                  <c:v>66.402000000000001</c:v>
                </c:pt>
                <c:pt idx="1086">
                  <c:v>66.504999999999995</c:v>
                </c:pt>
                <c:pt idx="1087">
                  <c:v>66.522999999999996</c:v>
                </c:pt>
                <c:pt idx="1088">
                  <c:v>66.466999999999999</c:v>
                </c:pt>
                <c:pt idx="1089">
                  <c:v>66.420999999999992</c:v>
                </c:pt>
                <c:pt idx="1090">
                  <c:v>66.548000000000002</c:v>
                </c:pt>
                <c:pt idx="1091">
                  <c:v>66.644999999999996</c:v>
                </c:pt>
                <c:pt idx="1092">
                  <c:v>66.53</c:v>
                </c:pt>
                <c:pt idx="1093">
                  <c:v>66.59</c:v>
                </c:pt>
                <c:pt idx="1094">
                  <c:v>66.546999999999997</c:v>
                </c:pt>
                <c:pt idx="1095">
                  <c:v>66.274000000000001</c:v>
                </c:pt>
                <c:pt idx="1096">
                  <c:v>66.426999999999992</c:v>
                </c:pt>
                <c:pt idx="1097">
                  <c:v>66.606999999999999</c:v>
                </c:pt>
                <c:pt idx="1098">
                  <c:v>66.527000000000001</c:v>
                </c:pt>
                <c:pt idx="1099">
                  <c:v>66.498999999999995</c:v>
                </c:pt>
                <c:pt idx="1100">
                  <c:v>66.557999999999993</c:v>
                </c:pt>
                <c:pt idx="1101">
                  <c:v>66.316000000000003</c:v>
                </c:pt>
                <c:pt idx="1102">
                  <c:v>66.432000000000002</c:v>
                </c:pt>
                <c:pt idx="1103">
                  <c:v>66.504000000000005</c:v>
                </c:pt>
                <c:pt idx="1104">
                  <c:v>66.444999999999993</c:v>
                </c:pt>
                <c:pt idx="1105">
                  <c:v>66.409000000000006</c:v>
                </c:pt>
                <c:pt idx="1106">
                  <c:v>66.304000000000002</c:v>
                </c:pt>
                <c:pt idx="1107">
                  <c:v>66.475999999999999</c:v>
                </c:pt>
                <c:pt idx="1108">
                  <c:v>66.462999999999994</c:v>
                </c:pt>
                <c:pt idx="1109">
                  <c:v>66.463999999999999</c:v>
                </c:pt>
                <c:pt idx="1110">
                  <c:v>66.510000000000005</c:v>
                </c:pt>
                <c:pt idx="1111">
                  <c:v>66.394999999999996</c:v>
                </c:pt>
                <c:pt idx="1112">
                  <c:v>66.567999999999998</c:v>
                </c:pt>
                <c:pt idx="1113">
                  <c:v>66.263999999999996</c:v>
                </c:pt>
                <c:pt idx="1114">
                  <c:v>66.367000000000004</c:v>
                </c:pt>
                <c:pt idx="1115">
                  <c:v>66.334999999999994</c:v>
                </c:pt>
                <c:pt idx="1116">
                  <c:v>66.375</c:v>
                </c:pt>
                <c:pt idx="1117">
                  <c:v>66.53</c:v>
                </c:pt>
                <c:pt idx="1118">
                  <c:v>66.432999999999993</c:v>
                </c:pt>
                <c:pt idx="1119">
                  <c:v>66.36</c:v>
                </c:pt>
                <c:pt idx="1120">
                  <c:v>66.356999999999999</c:v>
                </c:pt>
              </c:numCache>
            </c:numRef>
          </c:yVal>
          <c:smooth val="1"/>
        </c:ser>
        <c:ser>
          <c:idx val="0"/>
          <c:order val="6"/>
          <c:tx>
            <c:strRef>
              <c:f>Sheet1!$J$1</c:f>
              <c:strCache>
                <c:ptCount val="1"/>
                <c:pt idx="0">
                  <c:v>+ GTP + Lpg0393   (2 μM)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Sheet1!$J$2:$J$1122</c:f>
              <c:numCache>
                <c:formatCode>General</c:formatCode>
                <c:ptCount val="1121"/>
                <c:pt idx="0">
                  <c:v>69.977000000000004</c:v>
                </c:pt>
                <c:pt idx="1">
                  <c:v>69.55</c:v>
                </c:pt>
                <c:pt idx="2">
                  <c:v>69.363</c:v>
                </c:pt>
                <c:pt idx="3">
                  <c:v>68.983999999999995</c:v>
                </c:pt>
                <c:pt idx="4">
                  <c:v>68.926999999999992</c:v>
                </c:pt>
                <c:pt idx="5">
                  <c:v>68.641999999999996</c:v>
                </c:pt>
                <c:pt idx="6">
                  <c:v>68.369</c:v>
                </c:pt>
                <c:pt idx="7">
                  <c:v>68.531000000000006</c:v>
                </c:pt>
                <c:pt idx="8">
                  <c:v>68.156000000000006</c:v>
                </c:pt>
                <c:pt idx="9">
                  <c:v>68.269000000000005</c:v>
                </c:pt>
                <c:pt idx="10">
                  <c:v>67.966999999999999</c:v>
                </c:pt>
                <c:pt idx="11">
                  <c:v>67.731999999999999</c:v>
                </c:pt>
                <c:pt idx="12">
                  <c:v>67.658999999999992</c:v>
                </c:pt>
                <c:pt idx="13">
                  <c:v>67.570999999999998</c:v>
                </c:pt>
                <c:pt idx="14">
                  <c:v>67.25</c:v>
                </c:pt>
                <c:pt idx="15">
                  <c:v>67.403999999999996</c:v>
                </c:pt>
                <c:pt idx="16">
                  <c:v>67.438999999999993</c:v>
                </c:pt>
                <c:pt idx="17">
                  <c:v>67.265999999999991</c:v>
                </c:pt>
                <c:pt idx="18">
                  <c:v>67.400999999999996</c:v>
                </c:pt>
                <c:pt idx="19">
                  <c:v>67.090999999999994</c:v>
                </c:pt>
                <c:pt idx="20">
                  <c:v>67.088999999999999</c:v>
                </c:pt>
                <c:pt idx="21">
                  <c:v>67.328000000000003</c:v>
                </c:pt>
                <c:pt idx="22">
                  <c:v>67.331999999999994</c:v>
                </c:pt>
                <c:pt idx="23">
                  <c:v>67.132999999999996</c:v>
                </c:pt>
                <c:pt idx="24">
                  <c:v>67.015000000000001</c:v>
                </c:pt>
                <c:pt idx="25">
                  <c:v>67.462999999999994</c:v>
                </c:pt>
                <c:pt idx="26">
                  <c:v>66.887999999999991</c:v>
                </c:pt>
                <c:pt idx="27">
                  <c:v>66.94</c:v>
                </c:pt>
                <c:pt idx="28">
                  <c:v>66.713999999999999</c:v>
                </c:pt>
                <c:pt idx="29">
                  <c:v>66.822999999999993</c:v>
                </c:pt>
                <c:pt idx="30">
                  <c:v>66.738</c:v>
                </c:pt>
                <c:pt idx="31">
                  <c:v>66.644999999999996</c:v>
                </c:pt>
                <c:pt idx="32">
                  <c:v>66.908000000000015</c:v>
                </c:pt>
                <c:pt idx="33">
                  <c:v>66.804000000000002</c:v>
                </c:pt>
                <c:pt idx="34">
                  <c:v>66.701999999999998</c:v>
                </c:pt>
                <c:pt idx="35">
                  <c:v>66.805000000000007</c:v>
                </c:pt>
                <c:pt idx="36">
                  <c:v>66.682999999999993</c:v>
                </c:pt>
                <c:pt idx="37">
                  <c:v>66.53</c:v>
                </c:pt>
                <c:pt idx="38">
                  <c:v>66.683999999999997</c:v>
                </c:pt>
                <c:pt idx="39">
                  <c:v>66.448000000000008</c:v>
                </c:pt>
                <c:pt idx="40">
                  <c:v>66.771000000000015</c:v>
                </c:pt>
                <c:pt idx="41">
                  <c:v>66.549000000000007</c:v>
                </c:pt>
                <c:pt idx="42">
                  <c:v>66.533000000000015</c:v>
                </c:pt>
                <c:pt idx="43">
                  <c:v>66.699000000000012</c:v>
                </c:pt>
                <c:pt idx="44">
                  <c:v>66.344999999999999</c:v>
                </c:pt>
                <c:pt idx="45">
                  <c:v>66.574000000000012</c:v>
                </c:pt>
                <c:pt idx="46">
                  <c:v>66.474999999999994</c:v>
                </c:pt>
                <c:pt idx="47">
                  <c:v>66.211000000000013</c:v>
                </c:pt>
                <c:pt idx="48">
                  <c:v>66.342999999999989</c:v>
                </c:pt>
                <c:pt idx="49">
                  <c:v>66.515999999999991</c:v>
                </c:pt>
                <c:pt idx="50">
                  <c:v>66.397999999999996</c:v>
                </c:pt>
                <c:pt idx="51">
                  <c:v>66.364000000000004</c:v>
                </c:pt>
                <c:pt idx="52">
                  <c:v>66.419000000000011</c:v>
                </c:pt>
                <c:pt idx="53">
                  <c:v>66.193999999999988</c:v>
                </c:pt>
                <c:pt idx="54">
                  <c:v>66.092000000000013</c:v>
                </c:pt>
                <c:pt idx="55">
                  <c:v>66.361999999999995</c:v>
                </c:pt>
                <c:pt idx="56">
                  <c:v>66.092999999999989</c:v>
                </c:pt>
                <c:pt idx="57">
                  <c:v>65.931999999999988</c:v>
                </c:pt>
                <c:pt idx="58">
                  <c:v>65.808999999999997</c:v>
                </c:pt>
                <c:pt idx="59">
                  <c:v>66.186000000000007</c:v>
                </c:pt>
                <c:pt idx="60">
                  <c:v>66.062999999999988</c:v>
                </c:pt>
                <c:pt idx="61">
                  <c:v>66.074999999999989</c:v>
                </c:pt>
                <c:pt idx="62">
                  <c:v>66.110000000000014</c:v>
                </c:pt>
                <c:pt idx="63">
                  <c:v>66.038999999999987</c:v>
                </c:pt>
                <c:pt idx="64">
                  <c:v>65.878999999999991</c:v>
                </c:pt>
                <c:pt idx="65">
                  <c:v>66.229000000000013</c:v>
                </c:pt>
                <c:pt idx="66">
                  <c:v>66.069999999999993</c:v>
                </c:pt>
                <c:pt idx="67">
                  <c:v>65.812999999999988</c:v>
                </c:pt>
                <c:pt idx="68">
                  <c:v>66.03</c:v>
                </c:pt>
                <c:pt idx="69">
                  <c:v>65.865999999999985</c:v>
                </c:pt>
                <c:pt idx="70">
                  <c:v>65.676999999999992</c:v>
                </c:pt>
                <c:pt idx="71">
                  <c:v>66.117999999999995</c:v>
                </c:pt>
                <c:pt idx="72">
                  <c:v>65.786000000000001</c:v>
                </c:pt>
                <c:pt idx="73">
                  <c:v>65.669000000000011</c:v>
                </c:pt>
                <c:pt idx="74">
                  <c:v>65.76400000000001</c:v>
                </c:pt>
                <c:pt idx="75">
                  <c:v>66.079000000000008</c:v>
                </c:pt>
                <c:pt idx="76">
                  <c:v>65.757000000000005</c:v>
                </c:pt>
                <c:pt idx="77">
                  <c:v>65.764999999999986</c:v>
                </c:pt>
                <c:pt idx="78">
                  <c:v>65.812000000000012</c:v>
                </c:pt>
                <c:pt idx="79">
                  <c:v>65.609999999999985</c:v>
                </c:pt>
                <c:pt idx="80">
                  <c:v>66.007000000000005</c:v>
                </c:pt>
                <c:pt idx="81">
                  <c:v>65.62</c:v>
                </c:pt>
                <c:pt idx="82">
                  <c:v>65.298000000000002</c:v>
                </c:pt>
                <c:pt idx="83">
                  <c:v>65.705999999999989</c:v>
                </c:pt>
                <c:pt idx="84">
                  <c:v>65.808999999999997</c:v>
                </c:pt>
                <c:pt idx="85">
                  <c:v>65.709000000000003</c:v>
                </c:pt>
                <c:pt idx="86">
                  <c:v>65.712999999999994</c:v>
                </c:pt>
                <c:pt idx="87">
                  <c:v>65.733000000000004</c:v>
                </c:pt>
                <c:pt idx="88">
                  <c:v>65.561999999999983</c:v>
                </c:pt>
                <c:pt idx="89">
                  <c:v>65.579999999999984</c:v>
                </c:pt>
                <c:pt idx="90">
                  <c:v>65.611999999999995</c:v>
                </c:pt>
                <c:pt idx="91">
                  <c:v>65.796999999999997</c:v>
                </c:pt>
                <c:pt idx="92">
                  <c:v>65.52000000000001</c:v>
                </c:pt>
                <c:pt idx="93">
                  <c:v>65.496000000000009</c:v>
                </c:pt>
                <c:pt idx="94">
                  <c:v>65.469000000000008</c:v>
                </c:pt>
                <c:pt idx="95">
                  <c:v>65.741</c:v>
                </c:pt>
                <c:pt idx="96">
                  <c:v>65.534999999999997</c:v>
                </c:pt>
                <c:pt idx="97">
                  <c:v>65.561999999999998</c:v>
                </c:pt>
                <c:pt idx="98">
                  <c:v>65.365000000000009</c:v>
                </c:pt>
                <c:pt idx="99">
                  <c:v>65.581000000000003</c:v>
                </c:pt>
                <c:pt idx="100">
                  <c:v>65.48</c:v>
                </c:pt>
                <c:pt idx="101">
                  <c:v>65.429000000000002</c:v>
                </c:pt>
                <c:pt idx="102">
                  <c:v>65.423000000000002</c:v>
                </c:pt>
                <c:pt idx="103">
                  <c:v>65.210000000000008</c:v>
                </c:pt>
                <c:pt idx="104">
                  <c:v>65.353999999999999</c:v>
                </c:pt>
                <c:pt idx="105">
                  <c:v>65.448000000000008</c:v>
                </c:pt>
                <c:pt idx="106">
                  <c:v>65.373999999999995</c:v>
                </c:pt>
                <c:pt idx="107">
                  <c:v>65.460000000000008</c:v>
                </c:pt>
                <c:pt idx="108">
                  <c:v>65.192000000000007</c:v>
                </c:pt>
                <c:pt idx="109">
                  <c:v>65.241</c:v>
                </c:pt>
                <c:pt idx="110">
                  <c:v>65.147999999999996</c:v>
                </c:pt>
                <c:pt idx="111">
                  <c:v>65.171000000000006</c:v>
                </c:pt>
                <c:pt idx="112">
                  <c:v>65.3</c:v>
                </c:pt>
                <c:pt idx="113">
                  <c:v>65.247</c:v>
                </c:pt>
                <c:pt idx="114">
                  <c:v>65.236999999999995</c:v>
                </c:pt>
                <c:pt idx="115">
                  <c:v>65.194000000000003</c:v>
                </c:pt>
                <c:pt idx="116">
                  <c:v>65.707000000000008</c:v>
                </c:pt>
                <c:pt idx="117">
                  <c:v>65.113</c:v>
                </c:pt>
                <c:pt idx="118">
                  <c:v>65.263000000000005</c:v>
                </c:pt>
                <c:pt idx="119">
                  <c:v>64.91</c:v>
                </c:pt>
                <c:pt idx="120">
                  <c:v>65.394999999999996</c:v>
                </c:pt>
                <c:pt idx="121">
                  <c:v>65.054000000000002</c:v>
                </c:pt>
                <c:pt idx="122">
                  <c:v>65.182000000000002</c:v>
                </c:pt>
                <c:pt idx="123">
                  <c:v>64.956000000000003</c:v>
                </c:pt>
                <c:pt idx="124">
                  <c:v>64.939000000000007</c:v>
                </c:pt>
                <c:pt idx="125">
                  <c:v>65.007999999999996</c:v>
                </c:pt>
                <c:pt idx="126">
                  <c:v>65.274000000000001</c:v>
                </c:pt>
                <c:pt idx="127">
                  <c:v>65.138000000000005</c:v>
                </c:pt>
                <c:pt idx="128">
                  <c:v>65.263000000000005</c:v>
                </c:pt>
                <c:pt idx="129">
                  <c:v>64.986999999999995</c:v>
                </c:pt>
                <c:pt idx="130">
                  <c:v>64.858999999999995</c:v>
                </c:pt>
                <c:pt idx="131">
                  <c:v>65.046999999999997</c:v>
                </c:pt>
                <c:pt idx="132">
                  <c:v>64.89</c:v>
                </c:pt>
                <c:pt idx="133">
                  <c:v>65.013000000000005</c:v>
                </c:pt>
                <c:pt idx="134">
                  <c:v>64.846999999999994</c:v>
                </c:pt>
                <c:pt idx="135">
                  <c:v>64.998999999999995</c:v>
                </c:pt>
                <c:pt idx="136">
                  <c:v>64.864000000000004</c:v>
                </c:pt>
                <c:pt idx="137">
                  <c:v>64.814999999999998</c:v>
                </c:pt>
                <c:pt idx="138">
                  <c:v>65.036999999999992</c:v>
                </c:pt>
                <c:pt idx="139">
                  <c:v>64.780999999999992</c:v>
                </c:pt>
                <c:pt idx="140">
                  <c:v>64.786000000000001</c:v>
                </c:pt>
                <c:pt idx="141">
                  <c:v>64.819999999999993</c:v>
                </c:pt>
                <c:pt idx="142">
                  <c:v>64.614000000000004</c:v>
                </c:pt>
                <c:pt idx="143">
                  <c:v>64.903999999999996</c:v>
                </c:pt>
                <c:pt idx="144">
                  <c:v>64.963999999999999</c:v>
                </c:pt>
                <c:pt idx="145">
                  <c:v>65.156999999999996</c:v>
                </c:pt>
                <c:pt idx="146">
                  <c:v>64.855000000000004</c:v>
                </c:pt>
                <c:pt idx="147">
                  <c:v>64.948999999999998</c:v>
                </c:pt>
                <c:pt idx="148">
                  <c:v>64.777999999999992</c:v>
                </c:pt>
                <c:pt idx="149">
                  <c:v>64.412999999999997</c:v>
                </c:pt>
                <c:pt idx="150">
                  <c:v>64.655000000000001</c:v>
                </c:pt>
                <c:pt idx="151">
                  <c:v>64.759999999999991</c:v>
                </c:pt>
                <c:pt idx="152">
                  <c:v>64.475999999999999</c:v>
                </c:pt>
                <c:pt idx="153">
                  <c:v>64.35799999999999</c:v>
                </c:pt>
                <c:pt idx="154">
                  <c:v>64.498999999999995</c:v>
                </c:pt>
                <c:pt idx="155">
                  <c:v>64.617999999999995</c:v>
                </c:pt>
                <c:pt idx="156">
                  <c:v>64.551999999999992</c:v>
                </c:pt>
                <c:pt idx="157">
                  <c:v>64.615000000000009</c:v>
                </c:pt>
                <c:pt idx="158">
                  <c:v>64.784999999999997</c:v>
                </c:pt>
                <c:pt idx="159">
                  <c:v>64.485000000000014</c:v>
                </c:pt>
                <c:pt idx="160">
                  <c:v>64.658999999999992</c:v>
                </c:pt>
                <c:pt idx="161">
                  <c:v>64.716000000000008</c:v>
                </c:pt>
                <c:pt idx="162">
                  <c:v>64.552999999999997</c:v>
                </c:pt>
                <c:pt idx="163">
                  <c:v>64.442000000000007</c:v>
                </c:pt>
                <c:pt idx="164">
                  <c:v>64.50200000000001</c:v>
                </c:pt>
                <c:pt idx="165">
                  <c:v>64.586999999999989</c:v>
                </c:pt>
                <c:pt idx="166">
                  <c:v>64.450999999999993</c:v>
                </c:pt>
                <c:pt idx="167">
                  <c:v>64.561000000000007</c:v>
                </c:pt>
                <c:pt idx="168">
                  <c:v>64.653999999999996</c:v>
                </c:pt>
                <c:pt idx="169">
                  <c:v>64.316000000000003</c:v>
                </c:pt>
                <c:pt idx="170">
                  <c:v>64.566000000000003</c:v>
                </c:pt>
                <c:pt idx="171">
                  <c:v>64.48599999999999</c:v>
                </c:pt>
                <c:pt idx="172">
                  <c:v>64.569999999999993</c:v>
                </c:pt>
                <c:pt idx="173">
                  <c:v>64.597000000000008</c:v>
                </c:pt>
                <c:pt idx="174">
                  <c:v>64.317000000000007</c:v>
                </c:pt>
                <c:pt idx="175">
                  <c:v>64.361999999999995</c:v>
                </c:pt>
                <c:pt idx="176">
                  <c:v>64.354000000000013</c:v>
                </c:pt>
                <c:pt idx="177">
                  <c:v>64.478000000000009</c:v>
                </c:pt>
                <c:pt idx="178">
                  <c:v>64.36099999999999</c:v>
                </c:pt>
                <c:pt idx="179">
                  <c:v>64.396000000000015</c:v>
                </c:pt>
                <c:pt idx="180">
                  <c:v>64.406000000000006</c:v>
                </c:pt>
                <c:pt idx="181">
                  <c:v>64.358000000000004</c:v>
                </c:pt>
                <c:pt idx="182">
                  <c:v>64.483000000000004</c:v>
                </c:pt>
                <c:pt idx="183">
                  <c:v>64.329000000000008</c:v>
                </c:pt>
                <c:pt idx="184">
                  <c:v>64.518000000000001</c:v>
                </c:pt>
                <c:pt idx="185">
                  <c:v>64.253999999999991</c:v>
                </c:pt>
                <c:pt idx="186">
                  <c:v>64.350999999999999</c:v>
                </c:pt>
                <c:pt idx="187">
                  <c:v>64.169999999999987</c:v>
                </c:pt>
                <c:pt idx="188">
                  <c:v>64.521999999999991</c:v>
                </c:pt>
                <c:pt idx="189">
                  <c:v>64.225999999999999</c:v>
                </c:pt>
                <c:pt idx="190">
                  <c:v>64.490000000000009</c:v>
                </c:pt>
                <c:pt idx="191">
                  <c:v>64.347000000000008</c:v>
                </c:pt>
                <c:pt idx="192">
                  <c:v>64.373999999999995</c:v>
                </c:pt>
                <c:pt idx="193">
                  <c:v>64.314999999999998</c:v>
                </c:pt>
                <c:pt idx="194">
                  <c:v>64.269000000000005</c:v>
                </c:pt>
                <c:pt idx="195">
                  <c:v>64.478999999999985</c:v>
                </c:pt>
                <c:pt idx="196">
                  <c:v>64.152999999999992</c:v>
                </c:pt>
                <c:pt idx="197">
                  <c:v>64.271999999999991</c:v>
                </c:pt>
                <c:pt idx="198">
                  <c:v>64.244</c:v>
                </c:pt>
                <c:pt idx="199">
                  <c:v>64.282000000000011</c:v>
                </c:pt>
                <c:pt idx="200">
                  <c:v>64.406000000000006</c:v>
                </c:pt>
                <c:pt idx="201">
                  <c:v>64.369</c:v>
                </c:pt>
                <c:pt idx="202">
                  <c:v>64.055000000000007</c:v>
                </c:pt>
                <c:pt idx="203">
                  <c:v>63.957999999999991</c:v>
                </c:pt>
                <c:pt idx="204">
                  <c:v>64.218999999999994</c:v>
                </c:pt>
                <c:pt idx="205">
                  <c:v>64.082999999999998</c:v>
                </c:pt>
                <c:pt idx="206">
                  <c:v>64.200999999999993</c:v>
                </c:pt>
                <c:pt idx="207">
                  <c:v>64.093999999999994</c:v>
                </c:pt>
                <c:pt idx="208">
                  <c:v>64.187999999999988</c:v>
                </c:pt>
                <c:pt idx="209">
                  <c:v>63.958999999999996</c:v>
                </c:pt>
                <c:pt idx="210">
                  <c:v>64.021999999999991</c:v>
                </c:pt>
                <c:pt idx="211">
                  <c:v>64.19</c:v>
                </c:pt>
                <c:pt idx="212">
                  <c:v>64.328000000000003</c:v>
                </c:pt>
                <c:pt idx="213">
                  <c:v>64.061000000000007</c:v>
                </c:pt>
                <c:pt idx="214">
                  <c:v>64.054000000000002</c:v>
                </c:pt>
                <c:pt idx="215">
                  <c:v>64.201999999999998</c:v>
                </c:pt>
                <c:pt idx="216">
                  <c:v>64.121999999999986</c:v>
                </c:pt>
                <c:pt idx="217">
                  <c:v>63.981000000000002</c:v>
                </c:pt>
                <c:pt idx="218">
                  <c:v>63.948999999999991</c:v>
                </c:pt>
                <c:pt idx="219">
                  <c:v>64.162000000000006</c:v>
                </c:pt>
                <c:pt idx="220">
                  <c:v>64.018000000000001</c:v>
                </c:pt>
                <c:pt idx="221">
                  <c:v>64.015000000000001</c:v>
                </c:pt>
                <c:pt idx="222">
                  <c:v>63.944000000000003</c:v>
                </c:pt>
                <c:pt idx="223">
                  <c:v>64.085000000000008</c:v>
                </c:pt>
                <c:pt idx="224">
                  <c:v>64.064999999999998</c:v>
                </c:pt>
                <c:pt idx="225">
                  <c:v>64.123000000000005</c:v>
                </c:pt>
                <c:pt idx="226">
                  <c:v>64.061999999999998</c:v>
                </c:pt>
                <c:pt idx="227">
                  <c:v>64.05</c:v>
                </c:pt>
                <c:pt idx="228">
                  <c:v>64.138999999999996</c:v>
                </c:pt>
                <c:pt idx="229">
                  <c:v>64.03</c:v>
                </c:pt>
                <c:pt idx="230">
                  <c:v>64.147000000000006</c:v>
                </c:pt>
                <c:pt idx="231">
                  <c:v>63.769000000000005</c:v>
                </c:pt>
                <c:pt idx="232">
                  <c:v>63.960999999999999</c:v>
                </c:pt>
                <c:pt idx="233">
                  <c:v>63.844999999999999</c:v>
                </c:pt>
                <c:pt idx="234">
                  <c:v>63.808999999999997</c:v>
                </c:pt>
                <c:pt idx="235">
                  <c:v>63.710999999999999</c:v>
                </c:pt>
                <c:pt idx="236">
                  <c:v>63.885000000000005</c:v>
                </c:pt>
                <c:pt idx="237">
                  <c:v>63.819000000000003</c:v>
                </c:pt>
                <c:pt idx="238">
                  <c:v>63.902000000000001</c:v>
                </c:pt>
                <c:pt idx="239">
                  <c:v>63.707999999999998</c:v>
                </c:pt>
                <c:pt idx="240">
                  <c:v>63.942999999999998</c:v>
                </c:pt>
                <c:pt idx="241">
                  <c:v>63.866</c:v>
                </c:pt>
                <c:pt idx="242">
                  <c:v>63.570000000000007</c:v>
                </c:pt>
                <c:pt idx="243">
                  <c:v>63.703000000000003</c:v>
                </c:pt>
                <c:pt idx="244">
                  <c:v>63.512</c:v>
                </c:pt>
                <c:pt idx="245">
                  <c:v>63.686999999999998</c:v>
                </c:pt>
                <c:pt idx="246">
                  <c:v>63.840999999999994</c:v>
                </c:pt>
                <c:pt idx="247">
                  <c:v>63.706000000000003</c:v>
                </c:pt>
                <c:pt idx="248">
                  <c:v>63.367000000000004</c:v>
                </c:pt>
                <c:pt idx="249">
                  <c:v>63.682000000000002</c:v>
                </c:pt>
                <c:pt idx="250">
                  <c:v>63.545000000000002</c:v>
                </c:pt>
                <c:pt idx="251">
                  <c:v>63.662999999999997</c:v>
                </c:pt>
                <c:pt idx="252">
                  <c:v>63.742999999999995</c:v>
                </c:pt>
                <c:pt idx="253">
                  <c:v>63.727000000000004</c:v>
                </c:pt>
                <c:pt idx="254">
                  <c:v>63.722999999999999</c:v>
                </c:pt>
                <c:pt idx="255">
                  <c:v>63.801999999999992</c:v>
                </c:pt>
                <c:pt idx="256">
                  <c:v>63.724999999999994</c:v>
                </c:pt>
                <c:pt idx="257">
                  <c:v>63.498999999999995</c:v>
                </c:pt>
                <c:pt idx="258">
                  <c:v>63.475999999999999</c:v>
                </c:pt>
                <c:pt idx="259">
                  <c:v>63.914999999999992</c:v>
                </c:pt>
                <c:pt idx="260">
                  <c:v>63.352000000000004</c:v>
                </c:pt>
                <c:pt idx="261">
                  <c:v>63.472999999999999</c:v>
                </c:pt>
                <c:pt idx="262">
                  <c:v>63.664000000000001</c:v>
                </c:pt>
                <c:pt idx="263">
                  <c:v>63.314999999999998</c:v>
                </c:pt>
                <c:pt idx="264">
                  <c:v>63.533000000000001</c:v>
                </c:pt>
                <c:pt idx="265">
                  <c:v>63.667999999999992</c:v>
                </c:pt>
                <c:pt idx="266">
                  <c:v>63.631</c:v>
                </c:pt>
                <c:pt idx="267">
                  <c:v>63.551000000000002</c:v>
                </c:pt>
                <c:pt idx="268">
                  <c:v>63.561999999999998</c:v>
                </c:pt>
                <c:pt idx="269">
                  <c:v>63.734999999999999</c:v>
                </c:pt>
                <c:pt idx="270">
                  <c:v>63.382999999999996</c:v>
                </c:pt>
                <c:pt idx="271">
                  <c:v>63.456999999999994</c:v>
                </c:pt>
                <c:pt idx="272">
                  <c:v>63.37299999999999</c:v>
                </c:pt>
                <c:pt idx="273">
                  <c:v>63.366</c:v>
                </c:pt>
                <c:pt idx="274">
                  <c:v>63.08</c:v>
                </c:pt>
                <c:pt idx="275">
                  <c:v>63.584000000000003</c:v>
                </c:pt>
                <c:pt idx="276">
                  <c:v>63.334999999999994</c:v>
                </c:pt>
                <c:pt idx="277">
                  <c:v>63.503999999999991</c:v>
                </c:pt>
                <c:pt idx="278">
                  <c:v>63.453999999999994</c:v>
                </c:pt>
                <c:pt idx="279">
                  <c:v>63.435999999999993</c:v>
                </c:pt>
                <c:pt idx="280">
                  <c:v>63.308999999999997</c:v>
                </c:pt>
                <c:pt idx="281">
                  <c:v>63.402000000000001</c:v>
                </c:pt>
                <c:pt idx="282">
                  <c:v>63.283999999999999</c:v>
                </c:pt>
                <c:pt idx="283">
                  <c:v>63.458000000000006</c:v>
                </c:pt>
                <c:pt idx="284">
                  <c:v>63.482000000000006</c:v>
                </c:pt>
                <c:pt idx="285">
                  <c:v>63.524000000000008</c:v>
                </c:pt>
                <c:pt idx="286">
                  <c:v>63.166000000000004</c:v>
                </c:pt>
                <c:pt idx="287">
                  <c:v>63.250999999999998</c:v>
                </c:pt>
                <c:pt idx="288">
                  <c:v>63.387000000000008</c:v>
                </c:pt>
                <c:pt idx="289">
                  <c:v>63.012999999999998</c:v>
                </c:pt>
                <c:pt idx="290">
                  <c:v>63.199000000000005</c:v>
                </c:pt>
                <c:pt idx="291">
                  <c:v>63.256000000000007</c:v>
                </c:pt>
                <c:pt idx="292">
                  <c:v>63.232000000000006</c:v>
                </c:pt>
                <c:pt idx="293">
                  <c:v>63.074999999999996</c:v>
                </c:pt>
                <c:pt idx="294">
                  <c:v>63.186</c:v>
                </c:pt>
                <c:pt idx="295">
                  <c:v>62.978000000000002</c:v>
                </c:pt>
                <c:pt idx="296">
                  <c:v>63.119000000000007</c:v>
                </c:pt>
                <c:pt idx="297">
                  <c:v>63.198</c:v>
                </c:pt>
                <c:pt idx="298">
                  <c:v>63.166000000000004</c:v>
                </c:pt>
                <c:pt idx="299">
                  <c:v>63.125999999999998</c:v>
                </c:pt>
                <c:pt idx="300">
                  <c:v>63.133000000000003</c:v>
                </c:pt>
                <c:pt idx="301">
                  <c:v>63.158000000000008</c:v>
                </c:pt>
                <c:pt idx="302">
                  <c:v>63.015000000000008</c:v>
                </c:pt>
                <c:pt idx="303">
                  <c:v>63.018000000000008</c:v>
                </c:pt>
                <c:pt idx="304">
                  <c:v>63.113000000000007</c:v>
                </c:pt>
                <c:pt idx="305">
                  <c:v>63.095999999999997</c:v>
                </c:pt>
                <c:pt idx="306">
                  <c:v>63.192</c:v>
                </c:pt>
                <c:pt idx="307">
                  <c:v>62.993000000000002</c:v>
                </c:pt>
                <c:pt idx="308">
                  <c:v>63.003000000000007</c:v>
                </c:pt>
                <c:pt idx="309">
                  <c:v>62.842999999999996</c:v>
                </c:pt>
                <c:pt idx="310">
                  <c:v>63.327000000000005</c:v>
                </c:pt>
                <c:pt idx="311">
                  <c:v>63.267000000000003</c:v>
                </c:pt>
                <c:pt idx="312">
                  <c:v>62.958999999999996</c:v>
                </c:pt>
                <c:pt idx="313">
                  <c:v>62.892999999999994</c:v>
                </c:pt>
                <c:pt idx="314">
                  <c:v>63.119000000000007</c:v>
                </c:pt>
                <c:pt idx="315">
                  <c:v>62.726999999999997</c:v>
                </c:pt>
                <c:pt idx="316">
                  <c:v>62.883999999999993</c:v>
                </c:pt>
                <c:pt idx="317">
                  <c:v>63.201000000000001</c:v>
                </c:pt>
                <c:pt idx="318">
                  <c:v>62.916999999999994</c:v>
                </c:pt>
                <c:pt idx="319">
                  <c:v>62.940000000000005</c:v>
                </c:pt>
                <c:pt idx="320">
                  <c:v>63.068999999999996</c:v>
                </c:pt>
                <c:pt idx="321">
                  <c:v>62.946000000000005</c:v>
                </c:pt>
                <c:pt idx="322">
                  <c:v>63.053999999999995</c:v>
                </c:pt>
                <c:pt idx="323">
                  <c:v>62.9</c:v>
                </c:pt>
                <c:pt idx="324">
                  <c:v>63.118000000000002</c:v>
                </c:pt>
                <c:pt idx="325">
                  <c:v>62.755999999999993</c:v>
                </c:pt>
                <c:pt idx="326">
                  <c:v>62.975999999999992</c:v>
                </c:pt>
                <c:pt idx="327">
                  <c:v>63.175000000000004</c:v>
                </c:pt>
                <c:pt idx="328">
                  <c:v>62.755000000000003</c:v>
                </c:pt>
                <c:pt idx="329">
                  <c:v>62.919000000000004</c:v>
                </c:pt>
                <c:pt idx="330">
                  <c:v>62.857999999999997</c:v>
                </c:pt>
                <c:pt idx="331">
                  <c:v>62.952999999999996</c:v>
                </c:pt>
                <c:pt idx="332">
                  <c:v>62.865999999999993</c:v>
                </c:pt>
                <c:pt idx="333">
                  <c:v>62.677</c:v>
                </c:pt>
                <c:pt idx="334">
                  <c:v>62.987999999999992</c:v>
                </c:pt>
                <c:pt idx="335">
                  <c:v>62.931999999999995</c:v>
                </c:pt>
                <c:pt idx="336">
                  <c:v>62.794000000000004</c:v>
                </c:pt>
                <c:pt idx="337">
                  <c:v>62.755999999999993</c:v>
                </c:pt>
                <c:pt idx="338">
                  <c:v>63.169000000000004</c:v>
                </c:pt>
                <c:pt idx="339">
                  <c:v>62.698</c:v>
                </c:pt>
                <c:pt idx="340">
                  <c:v>62.902999999999999</c:v>
                </c:pt>
                <c:pt idx="341">
                  <c:v>62.945</c:v>
                </c:pt>
                <c:pt idx="342">
                  <c:v>62.809999999999995</c:v>
                </c:pt>
                <c:pt idx="343">
                  <c:v>62.841000000000001</c:v>
                </c:pt>
                <c:pt idx="344">
                  <c:v>62.841999999999999</c:v>
                </c:pt>
                <c:pt idx="345">
                  <c:v>62.757000000000005</c:v>
                </c:pt>
                <c:pt idx="346">
                  <c:v>62.796000000000006</c:v>
                </c:pt>
                <c:pt idx="347">
                  <c:v>62.865000000000009</c:v>
                </c:pt>
                <c:pt idx="348">
                  <c:v>62.495000000000005</c:v>
                </c:pt>
                <c:pt idx="349">
                  <c:v>62.62700000000001</c:v>
                </c:pt>
                <c:pt idx="350">
                  <c:v>62.951999999999998</c:v>
                </c:pt>
                <c:pt idx="351">
                  <c:v>62.650999999999996</c:v>
                </c:pt>
                <c:pt idx="352">
                  <c:v>62.624000000000009</c:v>
                </c:pt>
                <c:pt idx="353">
                  <c:v>62.72</c:v>
                </c:pt>
                <c:pt idx="354">
                  <c:v>62.582000000000008</c:v>
                </c:pt>
                <c:pt idx="355">
                  <c:v>62.701999999999998</c:v>
                </c:pt>
                <c:pt idx="356">
                  <c:v>62.918000000000006</c:v>
                </c:pt>
                <c:pt idx="357">
                  <c:v>62.756</c:v>
                </c:pt>
                <c:pt idx="358">
                  <c:v>62.744</c:v>
                </c:pt>
                <c:pt idx="359">
                  <c:v>62.507000000000005</c:v>
                </c:pt>
                <c:pt idx="360">
                  <c:v>62.456000000000003</c:v>
                </c:pt>
                <c:pt idx="361">
                  <c:v>62.593000000000004</c:v>
                </c:pt>
                <c:pt idx="362">
                  <c:v>62.709000000000003</c:v>
                </c:pt>
                <c:pt idx="363">
                  <c:v>62.537000000000006</c:v>
                </c:pt>
                <c:pt idx="364">
                  <c:v>62.736000000000004</c:v>
                </c:pt>
                <c:pt idx="365">
                  <c:v>62.608000000000004</c:v>
                </c:pt>
                <c:pt idx="366">
                  <c:v>62.509</c:v>
                </c:pt>
                <c:pt idx="367">
                  <c:v>62.712999999999994</c:v>
                </c:pt>
                <c:pt idx="368">
                  <c:v>62.540000000000006</c:v>
                </c:pt>
                <c:pt idx="369">
                  <c:v>62.471000000000004</c:v>
                </c:pt>
                <c:pt idx="370">
                  <c:v>62.144999999999996</c:v>
                </c:pt>
                <c:pt idx="371">
                  <c:v>62.477999999999994</c:v>
                </c:pt>
                <c:pt idx="372">
                  <c:v>62.155000000000001</c:v>
                </c:pt>
                <c:pt idx="373">
                  <c:v>62.343999999999994</c:v>
                </c:pt>
                <c:pt idx="374">
                  <c:v>62.570999999999998</c:v>
                </c:pt>
                <c:pt idx="375">
                  <c:v>62.528000000000006</c:v>
                </c:pt>
                <c:pt idx="376">
                  <c:v>62.28</c:v>
                </c:pt>
                <c:pt idx="377">
                  <c:v>62.361000000000004</c:v>
                </c:pt>
                <c:pt idx="378">
                  <c:v>62.599999999999994</c:v>
                </c:pt>
                <c:pt idx="379">
                  <c:v>62.471999999999994</c:v>
                </c:pt>
                <c:pt idx="380">
                  <c:v>62.400000000000006</c:v>
                </c:pt>
                <c:pt idx="381">
                  <c:v>62.325000000000003</c:v>
                </c:pt>
                <c:pt idx="382">
                  <c:v>62.417999999999992</c:v>
                </c:pt>
                <c:pt idx="383">
                  <c:v>62.484999999999999</c:v>
                </c:pt>
                <c:pt idx="384">
                  <c:v>62.165999999999997</c:v>
                </c:pt>
                <c:pt idx="385">
                  <c:v>62.650000000000006</c:v>
                </c:pt>
                <c:pt idx="386">
                  <c:v>62.287999999999997</c:v>
                </c:pt>
                <c:pt idx="387">
                  <c:v>62.179999999999993</c:v>
                </c:pt>
                <c:pt idx="388">
                  <c:v>62.506</c:v>
                </c:pt>
                <c:pt idx="389">
                  <c:v>62.227999999999994</c:v>
                </c:pt>
                <c:pt idx="390">
                  <c:v>62.343999999999994</c:v>
                </c:pt>
                <c:pt idx="391">
                  <c:v>62.361999999999995</c:v>
                </c:pt>
                <c:pt idx="392">
                  <c:v>62.433999999999997</c:v>
                </c:pt>
                <c:pt idx="393">
                  <c:v>62.403999999999996</c:v>
                </c:pt>
                <c:pt idx="394">
                  <c:v>62.308999999999997</c:v>
                </c:pt>
                <c:pt idx="395">
                  <c:v>62.106999999999999</c:v>
                </c:pt>
                <c:pt idx="396">
                  <c:v>62.330999999999904</c:v>
                </c:pt>
                <c:pt idx="397">
                  <c:v>62.095999999999904</c:v>
                </c:pt>
                <c:pt idx="398">
                  <c:v>62.105999999999895</c:v>
                </c:pt>
                <c:pt idx="399">
                  <c:v>62.165999999999897</c:v>
                </c:pt>
                <c:pt idx="400">
                  <c:v>62.322999999999894</c:v>
                </c:pt>
                <c:pt idx="401">
                  <c:v>62.305999999999898</c:v>
                </c:pt>
                <c:pt idx="402">
                  <c:v>62.445999999999898</c:v>
                </c:pt>
                <c:pt idx="403">
                  <c:v>62.134999999999891</c:v>
                </c:pt>
                <c:pt idx="404">
                  <c:v>62.085999999999899</c:v>
                </c:pt>
                <c:pt idx="405">
                  <c:v>62.198999999999899</c:v>
                </c:pt>
                <c:pt idx="406">
                  <c:v>61.974999999999895</c:v>
                </c:pt>
                <c:pt idx="407">
                  <c:v>62.294999999999902</c:v>
                </c:pt>
                <c:pt idx="408">
                  <c:v>62.143999999999998</c:v>
                </c:pt>
                <c:pt idx="409">
                  <c:v>61.999000000000002</c:v>
                </c:pt>
                <c:pt idx="410">
                  <c:v>62.015999999999998</c:v>
                </c:pt>
                <c:pt idx="411">
                  <c:v>62.137999999999998</c:v>
                </c:pt>
                <c:pt idx="412">
                  <c:v>61.967999999999996</c:v>
                </c:pt>
                <c:pt idx="413">
                  <c:v>62.082000000000001</c:v>
                </c:pt>
                <c:pt idx="414">
                  <c:v>62.145000000000003</c:v>
                </c:pt>
                <c:pt idx="415">
                  <c:v>61.792999999999999</c:v>
                </c:pt>
                <c:pt idx="416">
                  <c:v>62.026000000000003</c:v>
                </c:pt>
                <c:pt idx="417">
                  <c:v>61.914000000000009</c:v>
                </c:pt>
                <c:pt idx="418">
                  <c:v>62.02</c:v>
                </c:pt>
                <c:pt idx="419">
                  <c:v>61.809999999999995</c:v>
                </c:pt>
                <c:pt idx="420">
                  <c:v>62.003999999999998</c:v>
                </c:pt>
                <c:pt idx="421">
                  <c:v>61.99</c:v>
                </c:pt>
                <c:pt idx="422">
                  <c:v>62.155999999999999</c:v>
                </c:pt>
                <c:pt idx="423">
                  <c:v>62.121000000000002</c:v>
                </c:pt>
                <c:pt idx="424">
                  <c:v>61.908000000000008</c:v>
                </c:pt>
                <c:pt idx="425">
                  <c:v>62.012999999999998</c:v>
                </c:pt>
                <c:pt idx="426">
                  <c:v>62.082000000000001</c:v>
                </c:pt>
                <c:pt idx="427">
                  <c:v>61.943000000000005</c:v>
                </c:pt>
                <c:pt idx="428">
                  <c:v>61.934000000000005</c:v>
                </c:pt>
                <c:pt idx="429">
                  <c:v>61.862000000000002</c:v>
                </c:pt>
                <c:pt idx="430">
                  <c:v>61.845999999999997</c:v>
                </c:pt>
                <c:pt idx="431">
                  <c:v>61.583999999999996</c:v>
                </c:pt>
                <c:pt idx="432">
                  <c:v>61.913000000000004</c:v>
                </c:pt>
                <c:pt idx="433">
                  <c:v>62.023000000000003</c:v>
                </c:pt>
                <c:pt idx="434">
                  <c:v>62.053000000000004</c:v>
                </c:pt>
                <c:pt idx="435">
                  <c:v>62.056999999999995</c:v>
                </c:pt>
                <c:pt idx="436">
                  <c:v>61.755999999999993</c:v>
                </c:pt>
                <c:pt idx="437">
                  <c:v>61.880999999999993</c:v>
                </c:pt>
                <c:pt idx="438">
                  <c:v>61.851999999999997</c:v>
                </c:pt>
                <c:pt idx="439">
                  <c:v>61.875999999999998</c:v>
                </c:pt>
                <c:pt idx="440">
                  <c:v>61.624999999999893</c:v>
                </c:pt>
                <c:pt idx="441">
                  <c:v>61.656999999999904</c:v>
                </c:pt>
                <c:pt idx="442">
                  <c:v>61.729999999999897</c:v>
                </c:pt>
                <c:pt idx="443">
                  <c:v>61.980999999999902</c:v>
                </c:pt>
                <c:pt idx="444">
                  <c:v>61.695999999999906</c:v>
                </c:pt>
                <c:pt idx="445">
                  <c:v>61.427999999999905</c:v>
                </c:pt>
                <c:pt idx="446">
                  <c:v>61.672999999999895</c:v>
                </c:pt>
                <c:pt idx="447">
                  <c:v>61.718999999999902</c:v>
                </c:pt>
                <c:pt idx="448">
                  <c:v>61.967999999999897</c:v>
                </c:pt>
                <c:pt idx="449">
                  <c:v>61.717999999999897</c:v>
                </c:pt>
                <c:pt idx="450">
                  <c:v>61.769999999999904</c:v>
                </c:pt>
                <c:pt idx="451">
                  <c:v>61.703999999999901</c:v>
                </c:pt>
                <c:pt idx="452">
                  <c:v>61.398999999999894</c:v>
                </c:pt>
                <c:pt idx="453">
                  <c:v>61.6709999999999</c:v>
                </c:pt>
                <c:pt idx="454">
                  <c:v>61.703999999999901</c:v>
                </c:pt>
                <c:pt idx="455">
                  <c:v>61.358999999999902</c:v>
                </c:pt>
                <c:pt idx="456">
                  <c:v>61.487999999999893</c:v>
                </c:pt>
                <c:pt idx="457">
                  <c:v>61.654999999999895</c:v>
                </c:pt>
                <c:pt idx="458">
                  <c:v>61.655999999999899</c:v>
                </c:pt>
                <c:pt idx="459">
                  <c:v>61.522999999999904</c:v>
                </c:pt>
                <c:pt idx="460">
                  <c:v>61.366999999999898</c:v>
                </c:pt>
                <c:pt idx="461">
                  <c:v>61.624999999999893</c:v>
                </c:pt>
                <c:pt idx="462">
                  <c:v>61.416999999999895</c:v>
                </c:pt>
                <c:pt idx="463">
                  <c:v>61.439999999999891</c:v>
                </c:pt>
                <c:pt idx="464">
                  <c:v>61.365999999999893</c:v>
                </c:pt>
                <c:pt idx="465">
                  <c:v>61.400999999999904</c:v>
                </c:pt>
                <c:pt idx="466">
                  <c:v>61.494999999999898</c:v>
                </c:pt>
                <c:pt idx="467">
                  <c:v>61.608999999999902</c:v>
                </c:pt>
                <c:pt idx="468">
                  <c:v>61.393999999999899</c:v>
                </c:pt>
                <c:pt idx="469">
                  <c:v>61.660999999999895</c:v>
                </c:pt>
                <c:pt idx="470">
                  <c:v>61.516999999999904</c:v>
                </c:pt>
                <c:pt idx="471">
                  <c:v>61.240999999999893</c:v>
                </c:pt>
                <c:pt idx="472">
                  <c:v>61.334999999999901</c:v>
                </c:pt>
                <c:pt idx="473">
                  <c:v>61.415999999999997</c:v>
                </c:pt>
                <c:pt idx="474">
                  <c:v>61.507000000000005</c:v>
                </c:pt>
                <c:pt idx="475">
                  <c:v>61.295000000000002</c:v>
                </c:pt>
                <c:pt idx="476">
                  <c:v>61.247</c:v>
                </c:pt>
                <c:pt idx="477">
                  <c:v>61.198999999999998</c:v>
                </c:pt>
                <c:pt idx="478">
                  <c:v>61.143000000000001</c:v>
                </c:pt>
                <c:pt idx="479">
                  <c:v>61.522000000000006</c:v>
                </c:pt>
                <c:pt idx="480">
                  <c:v>61.451999999999998</c:v>
                </c:pt>
                <c:pt idx="481">
                  <c:v>61.305999999999997</c:v>
                </c:pt>
                <c:pt idx="482">
                  <c:v>61.180000000000007</c:v>
                </c:pt>
                <c:pt idx="483">
                  <c:v>61.459000000000003</c:v>
                </c:pt>
                <c:pt idx="484">
                  <c:v>61.538999999999902</c:v>
                </c:pt>
                <c:pt idx="485">
                  <c:v>61.089999999999904</c:v>
                </c:pt>
                <c:pt idx="486">
                  <c:v>61.270999999999901</c:v>
                </c:pt>
                <c:pt idx="487">
                  <c:v>61.480999999999895</c:v>
                </c:pt>
                <c:pt idx="488">
                  <c:v>61.294999999999902</c:v>
                </c:pt>
                <c:pt idx="489">
                  <c:v>61.323999999999899</c:v>
                </c:pt>
                <c:pt idx="490">
                  <c:v>61.339999999999904</c:v>
                </c:pt>
                <c:pt idx="491">
                  <c:v>61.352999999999895</c:v>
                </c:pt>
                <c:pt idx="492">
                  <c:v>61.344999999999899</c:v>
                </c:pt>
                <c:pt idx="493">
                  <c:v>61.205999999999904</c:v>
                </c:pt>
                <c:pt idx="494">
                  <c:v>61.450999999999908</c:v>
                </c:pt>
                <c:pt idx="495">
                  <c:v>61.547999999999902</c:v>
                </c:pt>
                <c:pt idx="496">
                  <c:v>61.410999999999902</c:v>
                </c:pt>
                <c:pt idx="497">
                  <c:v>61.284999999999897</c:v>
                </c:pt>
                <c:pt idx="498">
                  <c:v>61.344999999999899</c:v>
                </c:pt>
                <c:pt idx="499">
                  <c:v>61.165999999999897</c:v>
                </c:pt>
                <c:pt idx="500">
                  <c:v>61.680999999999898</c:v>
                </c:pt>
                <c:pt idx="501">
                  <c:v>61.122999999999905</c:v>
                </c:pt>
                <c:pt idx="502">
                  <c:v>61.469999999999899</c:v>
                </c:pt>
                <c:pt idx="503">
                  <c:v>61.156999999999897</c:v>
                </c:pt>
                <c:pt idx="504">
                  <c:v>61.6099999999999</c:v>
                </c:pt>
                <c:pt idx="505">
                  <c:v>61.355999999999895</c:v>
                </c:pt>
                <c:pt idx="506">
                  <c:v>61.326999999999899</c:v>
                </c:pt>
                <c:pt idx="507">
                  <c:v>61.460999999999899</c:v>
                </c:pt>
                <c:pt idx="508">
                  <c:v>61.211999999999904</c:v>
                </c:pt>
                <c:pt idx="509">
                  <c:v>61.147999999999897</c:v>
                </c:pt>
                <c:pt idx="510">
                  <c:v>61.316999999999894</c:v>
                </c:pt>
                <c:pt idx="511">
                  <c:v>61.582999999999899</c:v>
                </c:pt>
                <c:pt idx="512">
                  <c:v>61.3659999999999</c:v>
                </c:pt>
                <c:pt idx="513">
                  <c:v>61.390999999999906</c:v>
                </c:pt>
                <c:pt idx="514">
                  <c:v>61.135999999999896</c:v>
                </c:pt>
                <c:pt idx="515">
                  <c:v>61.282999999999902</c:v>
                </c:pt>
                <c:pt idx="516">
                  <c:v>61.2379999999999</c:v>
                </c:pt>
                <c:pt idx="517">
                  <c:v>61.474999999999895</c:v>
                </c:pt>
                <c:pt idx="518">
                  <c:v>61.304999999999893</c:v>
                </c:pt>
                <c:pt idx="519">
                  <c:v>60.965999999999894</c:v>
                </c:pt>
                <c:pt idx="520">
                  <c:v>61.114999999999895</c:v>
                </c:pt>
                <c:pt idx="521">
                  <c:v>61.034999999999897</c:v>
                </c:pt>
                <c:pt idx="522">
                  <c:v>61.186999999999898</c:v>
                </c:pt>
                <c:pt idx="523">
                  <c:v>60.995999999999896</c:v>
                </c:pt>
                <c:pt idx="524">
                  <c:v>61.189999999999898</c:v>
                </c:pt>
                <c:pt idx="525">
                  <c:v>61.090999999999894</c:v>
                </c:pt>
                <c:pt idx="526">
                  <c:v>61.310999999999893</c:v>
                </c:pt>
                <c:pt idx="527">
                  <c:v>61.081999999999894</c:v>
                </c:pt>
                <c:pt idx="528">
                  <c:v>61.080999999999904</c:v>
                </c:pt>
                <c:pt idx="529">
                  <c:v>60.822999999999894</c:v>
                </c:pt>
                <c:pt idx="530">
                  <c:v>60.884999999999891</c:v>
                </c:pt>
                <c:pt idx="531">
                  <c:v>60.988999999999891</c:v>
                </c:pt>
                <c:pt idx="532">
                  <c:v>60.898999999999901</c:v>
                </c:pt>
                <c:pt idx="533">
                  <c:v>61.08999999999989</c:v>
                </c:pt>
                <c:pt idx="534">
                  <c:v>60.992999999999896</c:v>
                </c:pt>
                <c:pt idx="535">
                  <c:v>61.071999999999903</c:v>
                </c:pt>
                <c:pt idx="536">
                  <c:v>60.895999999999908</c:v>
                </c:pt>
                <c:pt idx="537">
                  <c:v>60.94999999999991</c:v>
                </c:pt>
                <c:pt idx="538">
                  <c:v>61.095999999999897</c:v>
                </c:pt>
                <c:pt idx="539">
                  <c:v>61.007999999999903</c:v>
                </c:pt>
                <c:pt idx="540">
                  <c:v>60.904999999999909</c:v>
                </c:pt>
                <c:pt idx="541">
                  <c:v>60.910999999999909</c:v>
                </c:pt>
                <c:pt idx="542">
                  <c:v>61.112999999999907</c:v>
                </c:pt>
                <c:pt idx="543">
                  <c:v>60.877999999999908</c:v>
                </c:pt>
                <c:pt idx="544">
                  <c:v>61.035999999999909</c:v>
                </c:pt>
                <c:pt idx="545">
                  <c:v>60.863999999999898</c:v>
                </c:pt>
                <c:pt idx="546">
                  <c:v>61.025999999999904</c:v>
                </c:pt>
                <c:pt idx="547">
                  <c:v>60.901999999999909</c:v>
                </c:pt>
                <c:pt idx="548">
                  <c:v>61.151999999999909</c:v>
                </c:pt>
                <c:pt idx="549">
                  <c:v>61.124999999999908</c:v>
                </c:pt>
                <c:pt idx="550">
                  <c:v>60.7899999999999</c:v>
                </c:pt>
                <c:pt idx="551">
                  <c:v>60.606999999999907</c:v>
                </c:pt>
                <c:pt idx="552">
                  <c:v>60.837999999999901</c:v>
                </c:pt>
                <c:pt idx="553">
                  <c:v>60.903999999999904</c:v>
                </c:pt>
                <c:pt idx="554">
                  <c:v>61.046999999999905</c:v>
                </c:pt>
                <c:pt idx="555">
                  <c:v>60.765999999999899</c:v>
                </c:pt>
                <c:pt idx="556">
                  <c:v>60.613999999999898</c:v>
                </c:pt>
                <c:pt idx="557">
                  <c:v>60.811999999999905</c:v>
                </c:pt>
                <c:pt idx="558">
                  <c:v>61.0429999999999</c:v>
                </c:pt>
                <c:pt idx="559">
                  <c:v>60.751999999999903</c:v>
                </c:pt>
                <c:pt idx="560">
                  <c:v>61.004999999999903</c:v>
                </c:pt>
                <c:pt idx="561">
                  <c:v>60.832999999999906</c:v>
                </c:pt>
                <c:pt idx="562">
                  <c:v>60.469999999999906</c:v>
                </c:pt>
                <c:pt idx="563">
                  <c:v>60.791999999999895</c:v>
                </c:pt>
                <c:pt idx="564">
                  <c:v>60.646999999999899</c:v>
                </c:pt>
                <c:pt idx="565">
                  <c:v>60.7929999999999</c:v>
                </c:pt>
                <c:pt idx="566">
                  <c:v>60.688999999999901</c:v>
                </c:pt>
                <c:pt idx="567">
                  <c:v>60.767999999999894</c:v>
                </c:pt>
                <c:pt idx="568">
                  <c:v>60.727999999999902</c:v>
                </c:pt>
                <c:pt idx="569">
                  <c:v>60.633999999999894</c:v>
                </c:pt>
                <c:pt idx="570">
                  <c:v>60.846999999999902</c:v>
                </c:pt>
                <c:pt idx="571">
                  <c:v>60.769999999999904</c:v>
                </c:pt>
                <c:pt idx="572">
                  <c:v>60.769999999999904</c:v>
                </c:pt>
                <c:pt idx="573">
                  <c:v>60.637999999999899</c:v>
                </c:pt>
                <c:pt idx="574">
                  <c:v>60.6799999999999</c:v>
                </c:pt>
                <c:pt idx="575">
                  <c:v>60.684999999999896</c:v>
                </c:pt>
                <c:pt idx="576">
                  <c:v>60.375999999999898</c:v>
                </c:pt>
                <c:pt idx="577">
                  <c:v>60.511999999999894</c:v>
                </c:pt>
                <c:pt idx="578">
                  <c:v>60.816999999999901</c:v>
                </c:pt>
                <c:pt idx="579">
                  <c:v>60.430999999999905</c:v>
                </c:pt>
                <c:pt idx="580">
                  <c:v>60.311999999999905</c:v>
                </c:pt>
                <c:pt idx="581">
                  <c:v>60.562999999999896</c:v>
                </c:pt>
                <c:pt idx="582">
                  <c:v>60.430999999999905</c:v>
                </c:pt>
                <c:pt idx="583">
                  <c:v>60.451999999999892</c:v>
                </c:pt>
                <c:pt idx="584">
                  <c:v>60.581999999999901</c:v>
                </c:pt>
                <c:pt idx="585">
                  <c:v>60.738999999999898</c:v>
                </c:pt>
                <c:pt idx="586">
                  <c:v>60.320999999999891</c:v>
                </c:pt>
                <c:pt idx="587">
                  <c:v>60.591999999999892</c:v>
                </c:pt>
                <c:pt idx="588">
                  <c:v>60.529999999999895</c:v>
                </c:pt>
                <c:pt idx="589">
                  <c:v>60.850999999999893</c:v>
                </c:pt>
                <c:pt idx="590">
                  <c:v>60.629999999999903</c:v>
                </c:pt>
                <c:pt idx="591">
                  <c:v>60.5579999999999</c:v>
                </c:pt>
                <c:pt idx="592">
                  <c:v>60.630999999999894</c:v>
                </c:pt>
                <c:pt idx="593">
                  <c:v>60.356999999999893</c:v>
                </c:pt>
                <c:pt idx="594">
                  <c:v>60.328999999999901</c:v>
                </c:pt>
                <c:pt idx="595">
                  <c:v>60.214999999999897</c:v>
                </c:pt>
                <c:pt idx="596">
                  <c:v>60.363999999999898</c:v>
                </c:pt>
                <c:pt idx="597">
                  <c:v>60.257999999999903</c:v>
                </c:pt>
                <c:pt idx="598">
                  <c:v>60.453999999999901</c:v>
                </c:pt>
                <c:pt idx="599">
                  <c:v>60.383999999999901</c:v>
                </c:pt>
                <c:pt idx="600">
                  <c:v>60.348999999999904</c:v>
                </c:pt>
                <c:pt idx="601">
                  <c:v>60.289999999999907</c:v>
                </c:pt>
                <c:pt idx="602">
                  <c:v>60.293999999999897</c:v>
                </c:pt>
                <c:pt idx="603">
                  <c:v>60.314999999999898</c:v>
                </c:pt>
                <c:pt idx="604">
                  <c:v>60.491999999999905</c:v>
                </c:pt>
                <c:pt idx="605">
                  <c:v>60.046999999999898</c:v>
                </c:pt>
                <c:pt idx="606">
                  <c:v>59.9909999999999</c:v>
                </c:pt>
                <c:pt idx="607">
                  <c:v>60.247999999999905</c:v>
                </c:pt>
                <c:pt idx="608">
                  <c:v>60.285999999999902</c:v>
                </c:pt>
                <c:pt idx="609">
                  <c:v>60.441999999999908</c:v>
                </c:pt>
                <c:pt idx="610">
                  <c:v>60.073999999999899</c:v>
                </c:pt>
                <c:pt idx="611">
                  <c:v>60.281999999999897</c:v>
                </c:pt>
                <c:pt idx="612">
                  <c:v>60.280999999999906</c:v>
                </c:pt>
                <c:pt idx="613">
                  <c:v>60.290999999999897</c:v>
                </c:pt>
                <c:pt idx="614">
                  <c:v>60.152999999999906</c:v>
                </c:pt>
                <c:pt idx="615">
                  <c:v>60.158999999999907</c:v>
                </c:pt>
                <c:pt idx="616">
                  <c:v>60.004999999999896</c:v>
                </c:pt>
                <c:pt idx="617">
                  <c:v>60.192999999999898</c:v>
                </c:pt>
                <c:pt idx="618">
                  <c:v>60.341999999999899</c:v>
                </c:pt>
                <c:pt idx="619">
                  <c:v>60.024999999999906</c:v>
                </c:pt>
                <c:pt idx="620">
                  <c:v>60.268999999999906</c:v>
                </c:pt>
                <c:pt idx="621">
                  <c:v>59.8509999999999</c:v>
                </c:pt>
                <c:pt idx="622">
                  <c:v>60.073999999999899</c:v>
                </c:pt>
                <c:pt idx="623">
                  <c:v>60.129999999999896</c:v>
                </c:pt>
                <c:pt idx="624">
                  <c:v>60.2259999999999</c:v>
                </c:pt>
                <c:pt idx="625">
                  <c:v>60.400999999999897</c:v>
                </c:pt>
                <c:pt idx="626">
                  <c:v>60.294999999999902</c:v>
                </c:pt>
                <c:pt idx="627">
                  <c:v>60.408999999999907</c:v>
                </c:pt>
                <c:pt idx="628">
                  <c:v>60.196999999999903</c:v>
                </c:pt>
                <c:pt idx="629">
                  <c:v>60.096999999999895</c:v>
                </c:pt>
                <c:pt idx="630">
                  <c:v>60.132999999999896</c:v>
                </c:pt>
                <c:pt idx="631">
                  <c:v>60.167999999999907</c:v>
                </c:pt>
                <c:pt idx="632">
                  <c:v>60.252999999999901</c:v>
                </c:pt>
                <c:pt idx="633">
                  <c:v>60.266999999999896</c:v>
                </c:pt>
                <c:pt idx="634">
                  <c:v>60.248999999999896</c:v>
                </c:pt>
                <c:pt idx="635">
                  <c:v>60.291999999999902</c:v>
                </c:pt>
                <c:pt idx="636">
                  <c:v>60.230999999999895</c:v>
                </c:pt>
                <c:pt idx="637">
                  <c:v>60.218999999999895</c:v>
                </c:pt>
                <c:pt idx="638">
                  <c:v>60.283999999999892</c:v>
                </c:pt>
                <c:pt idx="639">
                  <c:v>60.260999999999896</c:v>
                </c:pt>
                <c:pt idx="640">
                  <c:v>60.413999999999902</c:v>
                </c:pt>
                <c:pt idx="641">
                  <c:v>60.259999999999906</c:v>
                </c:pt>
                <c:pt idx="642">
                  <c:v>60.253999999999905</c:v>
                </c:pt>
                <c:pt idx="643">
                  <c:v>60.309999999999903</c:v>
                </c:pt>
                <c:pt idx="644">
                  <c:v>60.326999999999899</c:v>
                </c:pt>
                <c:pt idx="645">
                  <c:v>60.046999999999898</c:v>
                </c:pt>
                <c:pt idx="646">
                  <c:v>60.060999999999893</c:v>
                </c:pt>
                <c:pt idx="647">
                  <c:v>60.217999999999904</c:v>
                </c:pt>
                <c:pt idx="648">
                  <c:v>60.187999999999903</c:v>
                </c:pt>
                <c:pt idx="649">
                  <c:v>60.299999999999898</c:v>
                </c:pt>
                <c:pt idx="650">
                  <c:v>60.223999999999904</c:v>
                </c:pt>
                <c:pt idx="651">
                  <c:v>60.379999999999896</c:v>
                </c:pt>
                <c:pt idx="652">
                  <c:v>60.219999999999899</c:v>
                </c:pt>
                <c:pt idx="653">
                  <c:v>60.068999999999903</c:v>
                </c:pt>
                <c:pt idx="654">
                  <c:v>59.963999999999899</c:v>
                </c:pt>
                <c:pt idx="655">
                  <c:v>59.97699999999989</c:v>
                </c:pt>
                <c:pt idx="656">
                  <c:v>59.964999999999904</c:v>
                </c:pt>
                <c:pt idx="657">
                  <c:v>59.998999999999896</c:v>
                </c:pt>
                <c:pt idx="658">
                  <c:v>59.783999999999892</c:v>
                </c:pt>
                <c:pt idx="659">
                  <c:v>60.060999999999893</c:v>
                </c:pt>
                <c:pt idx="660">
                  <c:v>60.255999999999901</c:v>
                </c:pt>
                <c:pt idx="661">
                  <c:v>60.151999999999909</c:v>
                </c:pt>
                <c:pt idx="662">
                  <c:v>60.221999999999902</c:v>
                </c:pt>
                <c:pt idx="663">
                  <c:v>60.134999999999899</c:v>
                </c:pt>
                <c:pt idx="664">
                  <c:v>60.116999999999898</c:v>
                </c:pt>
                <c:pt idx="665">
                  <c:v>59.859999999999907</c:v>
                </c:pt>
                <c:pt idx="666">
                  <c:v>59.802999999999905</c:v>
                </c:pt>
                <c:pt idx="667">
                  <c:v>60.031999999999904</c:v>
                </c:pt>
                <c:pt idx="668">
                  <c:v>60.134999999999899</c:v>
                </c:pt>
                <c:pt idx="669">
                  <c:v>59.948999999999906</c:v>
                </c:pt>
                <c:pt idx="670">
                  <c:v>60.003999999999898</c:v>
                </c:pt>
                <c:pt idx="671">
                  <c:v>59.757999999999903</c:v>
                </c:pt>
                <c:pt idx="672">
                  <c:v>59.956999999999901</c:v>
                </c:pt>
                <c:pt idx="673">
                  <c:v>59.787999999999904</c:v>
                </c:pt>
                <c:pt idx="674">
                  <c:v>59.955999999999896</c:v>
                </c:pt>
                <c:pt idx="675">
                  <c:v>59.494999999999898</c:v>
                </c:pt>
                <c:pt idx="676">
                  <c:v>59.714999999999897</c:v>
                </c:pt>
                <c:pt idx="677">
                  <c:v>59.818999999999896</c:v>
                </c:pt>
                <c:pt idx="678">
                  <c:v>59.755999999999908</c:v>
                </c:pt>
                <c:pt idx="679">
                  <c:v>59.958999999999897</c:v>
                </c:pt>
                <c:pt idx="680">
                  <c:v>59.9359999999999</c:v>
                </c:pt>
                <c:pt idx="681">
                  <c:v>59.915999999999904</c:v>
                </c:pt>
                <c:pt idx="682">
                  <c:v>59.556999999999896</c:v>
                </c:pt>
                <c:pt idx="683">
                  <c:v>59.745999999999903</c:v>
                </c:pt>
                <c:pt idx="684">
                  <c:v>59.979999999999897</c:v>
                </c:pt>
                <c:pt idx="685">
                  <c:v>59.831999999999901</c:v>
                </c:pt>
                <c:pt idx="686">
                  <c:v>59.832999999999906</c:v>
                </c:pt>
                <c:pt idx="687">
                  <c:v>59.547999999999895</c:v>
                </c:pt>
                <c:pt idx="688">
                  <c:v>59.591999999999906</c:v>
                </c:pt>
                <c:pt idx="689">
                  <c:v>59.954999999999906</c:v>
                </c:pt>
                <c:pt idx="690">
                  <c:v>59.877999999999894</c:v>
                </c:pt>
                <c:pt idx="691">
                  <c:v>59.909999999999904</c:v>
                </c:pt>
                <c:pt idx="692">
                  <c:v>59.805999999999905</c:v>
                </c:pt>
                <c:pt idx="693">
                  <c:v>59.821999999999896</c:v>
                </c:pt>
                <c:pt idx="694">
                  <c:v>59.656999999999904</c:v>
                </c:pt>
                <c:pt idx="695">
                  <c:v>59.8019999999999</c:v>
                </c:pt>
                <c:pt idx="696">
                  <c:v>59.686999999999905</c:v>
                </c:pt>
                <c:pt idx="697">
                  <c:v>59.813999999999901</c:v>
                </c:pt>
                <c:pt idx="698">
                  <c:v>59.637999999999899</c:v>
                </c:pt>
                <c:pt idx="699">
                  <c:v>59.499999999999893</c:v>
                </c:pt>
                <c:pt idx="700">
                  <c:v>59.576999999999906</c:v>
                </c:pt>
                <c:pt idx="701">
                  <c:v>59.643999999999899</c:v>
                </c:pt>
                <c:pt idx="702">
                  <c:v>59.637999999999899</c:v>
                </c:pt>
                <c:pt idx="703">
                  <c:v>59.604999999999897</c:v>
                </c:pt>
                <c:pt idx="704">
                  <c:v>59.483999999999902</c:v>
                </c:pt>
                <c:pt idx="705">
                  <c:v>59.4299999999999</c:v>
                </c:pt>
                <c:pt idx="706">
                  <c:v>59.355999999999902</c:v>
                </c:pt>
                <c:pt idx="707">
                  <c:v>59.342999999999897</c:v>
                </c:pt>
                <c:pt idx="708">
                  <c:v>59.341999999999892</c:v>
                </c:pt>
                <c:pt idx="709">
                  <c:v>59.449999999999896</c:v>
                </c:pt>
                <c:pt idx="710">
                  <c:v>59.442999999999891</c:v>
                </c:pt>
                <c:pt idx="711">
                  <c:v>59.449999999999896</c:v>
                </c:pt>
                <c:pt idx="712">
                  <c:v>59.528999999999904</c:v>
                </c:pt>
                <c:pt idx="713">
                  <c:v>59.710999999999892</c:v>
                </c:pt>
                <c:pt idx="714">
                  <c:v>59.6769999999999</c:v>
                </c:pt>
                <c:pt idx="715">
                  <c:v>59.443999999999896</c:v>
                </c:pt>
                <c:pt idx="716">
                  <c:v>59.5429999999999</c:v>
                </c:pt>
                <c:pt idx="717">
                  <c:v>59.359999999999893</c:v>
                </c:pt>
                <c:pt idx="718">
                  <c:v>59.78799999999989</c:v>
                </c:pt>
                <c:pt idx="719">
                  <c:v>59.29699999999989</c:v>
                </c:pt>
                <c:pt idx="720">
                  <c:v>59.459999999999901</c:v>
                </c:pt>
                <c:pt idx="721">
                  <c:v>59.40399999999989</c:v>
                </c:pt>
                <c:pt idx="722">
                  <c:v>59.399999999999899</c:v>
                </c:pt>
                <c:pt idx="723">
                  <c:v>59.483999999999902</c:v>
                </c:pt>
                <c:pt idx="724">
                  <c:v>59.395999999999901</c:v>
                </c:pt>
                <c:pt idx="725">
                  <c:v>59.358999999999909</c:v>
                </c:pt>
                <c:pt idx="726">
                  <c:v>59.215999999999909</c:v>
                </c:pt>
                <c:pt idx="727">
                  <c:v>59.280999999999906</c:v>
                </c:pt>
                <c:pt idx="728">
                  <c:v>59.382999999999896</c:v>
                </c:pt>
                <c:pt idx="729">
                  <c:v>59.530999999999906</c:v>
                </c:pt>
                <c:pt idx="730">
                  <c:v>59.156999999999897</c:v>
                </c:pt>
                <c:pt idx="731">
                  <c:v>59.140999999999906</c:v>
                </c:pt>
                <c:pt idx="732">
                  <c:v>59.437999999999903</c:v>
                </c:pt>
                <c:pt idx="733">
                  <c:v>59.449999999999903</c:v>
                </c:pt>
                <c:pt idx="734">
                  <c:v>59.290999999999897</c:v>
                </c:pt>
                <c:pt idx="735">
                  <c:v>59.343999999999909</c:v>
                </c:pt>
                <c:pt idx="736">
                  <c:v>59.329999999999899</c:v>
                </c:pt>
                <c:pt idx="737">
                  <c:v>59.554999999999907</c:v>
                </c:pt>
                <c:pt idx="738">
                  <c:v>59.170999999999907</c:v>
                </c:pt>
                <c:pt idx="739">
                  <c:v>59.781999999999897</c:v>
                </c:pt>
                <c:pt idx="740">
                  <c:v>59.337999999999909</c:v>
                </c:pt>
                <c:pt idx="741">
                  <c:v>59.396999999999906</c:v>
                </c:pt>
                <c:pt idx="742">
                  <c:v>58.9729999999999</c:v>
                </c:pt>
                <c:pt idx="743">
                  <c:v>59.176999999999907</c:v>
                </c:pt>
                <c:pt idx="744">
                  <c:v>59.017999999999901</c:v>
                </c:pt>
                <c:pt idx="745">
                  <c:v>59.295999999999907</c:v>
                </c:pt>
                <c:pt idx="746">
                  <c:v>59.206999999999894</c:v>
                </c:pt>
                <c:pt idx="747">
                  <c:v>59.124999999999901</c:v>
                </c:pt>
                <c:pt idx="748">
                  <c:v>59.176999999999907</c:v>
                </c:pt>
                <c:pt idx="749">
                  <c:v>59.275999999999897</c:v>
                </c:pt>
                <c:pt idx="750">
                  <c:v>59.330999999999904</c:v>
                </c:pt>
                <c:pt idx="751">
                  <c:v>58.901999999999902</c:v>
                </c:pt>
                <c:pt idx="752">
                  <c:v>59.329999999999899</c:v>
                </c:pt>
                <c:pt idx="753">
                  <c:v>59.063999999999893</c:v>
                </c:pt>
                <c:pt idx="754">
                  <c:v>59.031999999999897</c:v>
                </c:pt>
                <c:pt idx="755">
                  <c:v>58.907999999999902</c:v>
                </c:pt>
                <c:pt idx="756">
                  <c:v>58.774999999999906</c:v>
                </c:pt>
                <c:pt idx="757">
                  <c:v>59.158999999999907</c:v>
                </c:pt>
                <c:pt idx="758">
                  <c:v>59.038999999999902</c:v>
                </c:pt>
                <c:pt idx="759">
                  <c:v>59.022999999999897</c:v>
                </c:pt>
                <c:pt idx="760">
                  <c:v>59.187999999999903</c:v>
                </c:pt>
                <c:pt idx="761">
                  <c:v>59.1159999999999</c:v>
                </c:pt>
                <c:pt idx="762">
                  <c:v>59.117999999999896</c:v>
                </c:pt>
                <c:pt idx="763">
                  <c:v>59.031999999999897</c:v>
                </c:pt>
                <c:pt idx="764">
                  <c:v>59.131999999999906</c:v>
                </c:pt>
                <c:pt idx="765">
                  <c:v>58.758999999999901</c:v>
                </c:pt>
                <c:pt idx="766">
                  <c:v>59.245999999999896</c:v>
                </c:pt>
                <c:pt idx="767">
                  <c:v>58.706999999999894</c:v>
                </c:pt>
                <c:pt idx="768">
                  <c:v>59.052999999999898</c:v>
                </c:pt>
                <c:pt idx="769">
                  <c:v>58.9759999999999</c:v>
                </c:pt>
                <c:pt idx="770">
                  <c:v>58.949999999999903</c:v>
                </c:pt>
                <c:pt idx="771">
                  <c:v>59.123999999999896</c:v>
                </c:pt>
                <c:pt idx="772">
                  <c:v>58.902999999999892</c:v>
                </c:pt>
                <c:pt idx="773">
                  <c:v>59.1039999999999</c:v>
                </c:pt>
                <c:pt idx="774">
                  <c:v>58.934999999999903</c:v>
                </c:pt>
                <c:pt idx="775">
                  <c:v>58.8629999999999</c:v>
                </c:pt>
                <c:pt idx="776">
                  <c:v>58.826999999999899</c:v>
                </c:pt>
                <c:pt idx="777">
                  <c:v>58.937999999999903</c:v>
                </c:pt>
                <c:pt idx="778">
                  <c:v>58.950999999999894</c:v>
                </c:pt>
                <c:pt idx="779">
                  <c:v>58.924999999999898</c:v>
                </c:pt>
                <c:pt idx="780">
                  <c:v>58.594999999999899</c:v>
                </c:pt>
                <c:pt idx="781">
                  <c:v>58.849999999999895</c:v>
                </c:pt>
                <c:pt idx="782">
                  <c:v>59.127999999999901</c:v>
                </c:pt>
                <c:pt idx="783">
                  <c:v>58.705999999999904</c:v>
                </c:pt>
                <c:pt idx="784">
                  <c:v>58.882999999999896</c:v>
                </c:pt>
                <c:pt idx="785">
                  <c:v>58.739999999999895</c:v>
                </c:pt>
                <c:pt idx="786">
                  <c:v>58.930999999999905</c:v>
                </c:pt>
                <c:pt idx="787">
                  <c:v>58.93199999999991</c:v>
                </c:pt>
                <c:pt idx="788">
                  <c:v>58.855999999999902</c:v>
                </c:pt>
                <c:pt idx="789">
                  <c:v>59.028999999999904</c:v>
                </c:pt>
                <c:pt idx="790">
                  <c:v>58.614999999999903</c:v>
                </c:pt>
                <c:pt idx="791">
                  <c:v>58.568999999999896</c:v>
                </c:pt>
                <c:pt idx="792">
                  <c:v>58.871999999999908</c:v>
                </c:pt>
                <c:pt idx="793">
                  <c:v>58.698999999999906</c:v>
                </c:pt>
                <c:pt idx="794">
                  <c:v>58.67599999999991</c:v>
                </c:pt>
                <c:pt idx="795">
                  <c:v>58.754999999999903</c:v>
                </c:pt>
                <c:pt idx="796">
                  <c:v>58.461999999999897</c:v>
                </c:pt>
                <c:pt idx="797">
                  <c:v>58.790999999999904</c:v>
                </c:pt>
                <c:pt idx="798">
                  <c:v>58.571999999999896</c:v>
                </c:pt>
                <c:pt idx="799">
                  <c:v>58.592999999999897</c:v>
                </c:pt>
                <c:pt idx="800">
                  <c:v>58.732999999999898</c:v>
                </c:pt>
                <c:pt idx="801">
                  <c:v>58.663999999999895</c:v>
                </c:pt>
                <c:pt idx="802">
                  <c:v>58.510999999999903</c:v>
                </c:pt>
                <c:pt idx="803">
                  <c:v>58.652999999999899</c:v>
                </c:pt>
                <c:pt idx="804">
                  <c:v>58.570999999999906</c:v>
                </c:pt>
                <c:pt idx="805">
                  <c:v>58.818999999999896</c:v>
                </c:pt>
                <c:pt idx="806">
                  <c:v>58.470999999999897</c:v>
                </c:pt>
                <c:pt idx="807">
                  <c:v>58.621999999999908</c:v>
                </c:pt>
                <c:pt idx="808">
                  <c:v>58.750999999999898</c:v>
                </c:pt>
                <c:pt idx="809">
                  <c:v>58.598999999999897</c:v>
                </c:pt>
                <c:pt idx="810">
                  <c:v>58.578999999999901</c:v>
                </c:pt>
                <c:pt idx="811">
                  <c:v>58.490999999999907</c:v>
                </c:pt>
                <c:pt idx="812">
                  <c:v>58.721999999999902</c:v>
                </c:pt>
                <c:pt idx="813">
                  <c:v>58.367999999999903</c:v>
                </c:pt>
                <c:pt idx="814">
                  <c:v>58.607999999999898</c:v>
                </c:pt>
                <c:pt idx="815">
                  <c:v>58.316999999999901</c:v>
                </c:pt>
                <c:pt idx="816">
                  <c:v>58.575999999999901</c:v>
                </c:pt>
                <c:pt idx="817">
                  <c:v>58.546999999999905</c:v>
                </c:pt>
                <c:pt idx="818">
                  <c:v>58.651999999999894</c:v>
                </c:pt>
                <c:pt idx="819">
                  <c:v>58.549999999999905</c:v>
                </c:pt>
                <c:pt idx="820">
                  <c:v>58.645999999999894</c:v>
                </c:pt>
                <c:pt idx="821">
                  <c:v>58.651999999999894</c:v>
                </c:pt>
                <c:pt idx="822">
                  <c:v>58.493999999999893</c:v>
                </c:pt>
                <c:pt idx="823">
                  <c:v>58.391999999999904</c:v>
                </c:pt>
                <c:pt idx="824">
                  <c:v>58.520999999999894</c:v>
                </c:pt>
                <c:pt idx="825">
                  <c:v>58.418999999999905</c:v>
                </c:pt>
                <c:pt idx="826">
                  <c:v>58.590999999999902</c:v>
                </c:pt>
                <c:pt idx="827">
                  <c:v>58.640999999999899</c:v>
                </c:pt>
                <c:pt idx="828">
                  <c:v>58.527999999999899</c:v>
                </c:pt>
                <c:pt idx="829">
                  <c:v>58.499999999999893</c:v>
                </c:pt>
                <c:pt idx="830">
                  <c:v>58.361999999999902</c:v>
                </c:pt>
                <c:pt idx="831">
                  <c:v>58.351999999999897</c:v>
                </c:pt>
                <c:pt idx="832">
                  <c:v>58.4299999999999</c:v>
                </c:pt>
                <c:pt idx="833">
                  <c:v>58.2959999999999</c:v>
                </c:pt>
                <c:pt idx="834">
                  <c:v>58.505999999999894</c:v>
                </c:pt>
                <c:pt idx="835">
                  <c:v>58.453999999999901</c:v>
                </c:pt>
                <c:pt idx="836">
                  <c:v>58.181999999999896</c:v>
                </c:pt>
                <c:pt idx="837">
                  <c:v>58.4209999999999</c:v>
                </c:pt>
                <c:pt idx="838">
                  <c:v>58.510999999999903</c:v>
                </c:pt>
                <c:pt idx="839">
                  <c:v>58.419999999999895</c:v>
                </c:pt>
                <c:pt idx="840">
                  <c:v>58.403999999999904</c:v>
                </c:pt>
                <c:pt idx="841">
                  <c:v>58.244999999999898</c:v>
                </c:pt>
                <c:pt idx="842">
                  <c:v>58.362999999999893</c:v>
                </c:pt>
                <c:pt idx="843">
                  <c:v>58.383999999999894</c:v>
                </c:pt>
                <c:pt idx="844">
                  <c:v>58.397999999999904</c:v>
                </c:pt>
                <c:pt idx="845">
                  <c:v>58.593999999999902</c:v>
                </c:pt>
                <c:pt idx="846">
                  <c:v>58.297999999999895</c:v>
                </c:pt>
                <c:pt idx="847">
                  <c:v>58.53499999999989</c:v>
                </c:pt>
                <c:pt idx="848">
                  <c:v>58.438999999999901</c:v>
                </c:pt>
                <c:pt idx="849">
                  <c:v>58.285999999999902</c:v>
                </c:pt>
                <c:pt idx="850">
                  <c:v>58.275999999999897</c:v>
                </c:pt>
                <c:pt idx="851">
                  <c:v>58.270999999999901</c:v>
                </c:pt>
                <c:pt idx="852">
                  <c:v>58.433999999999898</c:v>
                </c:pt>
                <c:pt idx="853">
                  <c:v>58.3569999999999</c:v>
                </c:pt>
                <c:pt idx="854">
                  <c:v>58.039999999999907</c:v>
                </c:pt>
                <c:pt idx="855">
                  <c:v>58.309999999999903</c:v>
                </c:pt>
                <c:pt idx="856">
                  <c:v>58.105999999999909</c:v>
                </c:pt>
                <c:pt idx="857">
                  <c:v>57.988999999999905</c:v>
                </c:pt>
                <c:pt idx="858">
                  <c:v>58.301999999999907</c:v>
                </c:pt>
                <c:pt idx="859">
                  <c:v>58.2229999999999</c:v>
                </c:pt>
                <c:pt idx="860">
                  <c:v>58.270999999999901</c:v>
                </c:pt>
                <c:pt idx="861">
                  <c:v>58.219999999999899</c:v>
                </c:pt>
                <c:pt idx="862">
                  <c:v>57.989999999999895</c:v>
                </c:pt>
                <c:pt idx="863">
                  <c:v>58.198999999999899</c:v>
                </c:pt>
                <c:pt idx="864">
                  <c:v>58.164999999999907</c:v>
                </c:pt>
                <c:pt idx="865">
                  <c:v>57.878999999999905</c:v>
                </c:pt>
                <c:pt idx="866">
                  <c:v>58.088999999999899</c:v>
                </c:pt>
                <c:pt idx="867">
                  <c:v>58.1069999999999</c:v>
                </c:pt>
                <c:pt idx="868">
                  <c:v>57.953999999999908</c:v>
                </c:pt>
                <c:pt idx="869">
                  <c:v>58.215999999999894</c:v>
                </c:pt>
                <c:pt idx="870">
                  <c:v>58.329999999999899</c:v>
                </c:pt>
                <c:pt idx="871">
                  <c:v>57.944999999999908</c:v>
                </c:pt>
                <c:pt idx="872">
                  <c:v>58.2439999999999</c:v>
                </c:pt>
                <c:pt idx="873">
                  <c:v>58.142999999999901</c:v>
                </c:pt>
                <c:pt idx="874">
                  <c:v>58.148999999999901</c:v>
                </c:pt>
                <c:pt idx="875">
                  <c:v>57.874999999999901</c:v>
                </c:pt>
                <c:pt idx="876">
                  <c:v>58.224999999999895</c:v>
                </c:pt>
                <c:pt idx="877">
                  <c:v>58.075999999999894</c:v>
                </c:pt>
                <c:pt idx="878">
                  <c:v>57.955999999999904</c:v>
                </c:pt>
                <c:pt idx="879">
                  <c:v>58.200999999999894</c:v>
                </c:pt>
                <c:pt idx="880">
                  <c:v>57.922999999999902</c:v>
                </c:pt>
                <c:pt idx="881">
                  <c:v>57.921999999999898</c:v>
                </c:pt>
                <c:pt idx="882">
                  <c:v>58.110999999999905</c:v>
                </c:pt>
                <c:pt idx="883">
                  <c:v>58.063999999999893</c:v>
                </c:pt>
                <c:pt idx="884">
                  <c:v>58.075999999999894</c:v>
                </c:pt>
                <c:pt idx="885">
                  <c:v>58.129999999999896</c:v>
                </c:pt>
                <c:pt idx="886">
                  <c:v>57.945999999999898</c:v>
                </c:pt>
                <c:pt idx="887">
                  <c:v>57.877999999999901</c:v>
                </c:pt>
                <c:pt idx="888">
                  <c:v>58.204999999999899</c:v>
                </c:pt>
                <c:pt idx="889">
                  <c:v>57.956999999999894</c:v>
                </c:pt>
                <c:pt idx="890">
                  <c:v>58.020999999999901</c:v>
                </c:pt>
                <c:pt idx="891">
                  <c:v>58.018999999999892</c:v>
                </c:pt>
                <c:pt idx="892">
                  <c:v>57.769999999999897</c:v>
                </c:pt>
                <c:pt idx="893">
                  <c:v>57.939999999999898</c:v>
                </c:pt>
                <c:pt idx="894">
                  <c:v>57.822999999999894</c:v>
                </c:pt>
                <c:pt idx="895">
                  <c:v>57.920999999999893</c:v>
                </c:pt>
                <c:pt idx="896">
                  <c:v>58.075999999999894</c:v>
                </c:pt>
                <c:pt idx="897">
                  <c:v>57.675999999999902</c:v>
                </c:pt>
                <c:pt idx="898">
                  <c:v>58.081999999999894</c:v>
                </c:pt>
                <c:pt idx="899">
                  <c:v>57.983999999999895</c:v>
                </c:pt>
                <c:pt idx="900">
                  <c:v>57.999999999999901</c:v>
                </c:pt>
                <c:pt idx="901">
                  <c:v>57.791999999999902</c:v>
                </c:pt>
                <c:pt idx="902">
                  <c:v>57.902999999999892</c:v>
                </c:pt>
                <c:pt idx="903">
                  <c:v>57.795999999999893</c:v>
                </c:pt>
                <c:pt idx="904">
                  <c:v>57.8509999999999</c:v>
                </c:pt>
                <c:pt idx="905">
                  <c:v>57.660999999999902</c:v>
                </c:pt>
                <c:pt idx="906">
                  <c:v>57.7259999999999</c:v>
                </c:pt>
                <c:pt idx="907">
                  <c:v>57.7229999999999</c:v>
                </c:pt>
                <c:pt idx="908">
                  <c:v>57.71799999999989</c:v>
                </c:pt>
                <c:pt idx="909">
                  <c:v>57.885999999999896</c:v>
                </c:pt>
                <c:pt idx="910">
                  <c:v>58.045999999999893</c:v>
                </c:pt>
                <c:pt idx="911">
                  <c:v>57.808999999999905</c:v>
                </c:pt>
                <c:pt idx="912">
                  <c:v>57.9119999999999</c:v>
                </c:pt>
                <c:pt idx="913">
                  <c:v>57.5519999999999</c:v>
                </c:pt>
                <c:pt idx="914">
                  <c:v>57.760999999999903</c:v>
                </c:pt>
                <c:pt idx="915">
                  <c:v>57.540999999999904</c:v>
                </c:pt>
                <c:pt idx="916">
                  <c:v>57.760999999999903</c:v>
                </c:pt>
                <c:pt idx="917">
                  <c:v>58.0549999999999</c:v>
                </c:pt>
                <c:pt idx="918">
                  <c:v>57.909999999999904</c:v>
                </c:pt>
                <c:pt idx="919">
                  <c:v>57.636999999999908</c:v>
                </c:pt>
                <c:pt idx="920">
                  <c:v>57.928999999999895</c:v>
                </c:pt>
                <c:pt idx="921">
                  <c:v>57.5549999999999</c:v>
                </c:pt>
                <c:pt idx="922">
                  <c:v>57.748999999999903</c:v>
                </c:pt>
                <c:pt idx="923">
                  <c:v>57.787999999999904</c:v>
                </c:pt>
                <c:pt idx="924">
                  <c:v>57.729999999999897</c:v>
                </c:pt>
                <c:pt idx="925">
                  <c:v>57.425999999999895</c:v>
                </c:pt>
                <c:pt idx="926">
                  <c:v>57.540999999999904</c:v>
                </c:pt>
                <c:pt idx="927">
                  <c:v>57.654999999999909</c:v>
                </c:pt>
                <c:pt idx="928">
                  <c:v>57.835999999999906</c:v>
                </c:pt>
                <c:pt idx="929">
                  <c:v>57.822999999999901</c:v>
                </c:pt>
                <c:pt idx="930">
                  <c:v>57.783999999999899</c:v>
                </c:pt>
                <c:pt idx="931">
                  <c:v>57.4299999999999</c:v>
                </c:pt>
                <c:pt idx="932">
                  <c:v>57.653999999999904</c:v>
                </c:pt>
                <c:pt idx="933">
                  <c:v>57.759999999999899</c:v>
                </c:pt>
                <c:pt idx="934">
                  <c:v>57.708999999999897</c:v>
                </c:pt>
                <c:pt idx="935">
                  <c:v>57.752999999999908</c:v>
                </c:pt>
                <c:pt idx="936">
                  <c:v>57.583999999999897</c:v>
                </c:pt>
                <c:pt idx="937">
                  <c:v>57.683999999999905</c:v>
                </c:pt>
                <c:pt idx="938">
                  <c:v>57.6679999999999</c:v>
                </c:pt>
                <c:pt idx="939">
                  <c:v>57.689999999999905</c:v>
                </c:pt>
                <c:pt idx="940">
                  <c:v>57.600999999999907</c:v>
                </c:pt>
                <c:pt idx="941">
                  <c:v>57.701999999999906</c:v>
                </c:pt>
                <c:pt idx="942">
                  <c:v>57.646999999999899</c:v>
                </c:pt>
                <c:pt idx="943">
                  <c:v>57.381999999999898</c:v>
                </c:pt>
                <c:pt idx="944">
                  <c:v>57.637999999999899</c:v>
                </c:pt>
                <c:pt idx="945">
                  <c:v>57.8079999999999</c:v>
                </c:pt>
                <c:pt idx="946">
                  <c:v>57.623999999999903</c:v>
                </c:pt>
                <c:pt idx="947">
                  <c:v>57.478999999999893</c:v>
                </c:pt>
                <c:pt idx="948">
                  <c:v>57.528999999999904</c:v>
                </c:pt>
                <c:pt idx="949">
                  <c:v>57.340999999999902</c:v>
                </c:pt>
                <c:pt idx="950">
                  <c:v>57.602999999999902</c:v>
                </c:pt>
                <c:pt idx="951">
                  <c:v>57.695999999999906</c:v>
                </c:pt>
                <c:pt idx="952">
                  <c:v>57.6679999999999</c:v>
                </c:pt>
                <c:pt idx="953">
                  <c:v>57.451999999999906</c:v>
                </c:pt>
                <c:pt idx="954">
                  <c:v>57.605999999999902</c:v>
                </c:pt>
                <c:pt idx="955">
                  <c:v>57.633999999999894</c:v>
                </c:pt>
                <c:pt idx="956">
                  <c:v>57.451999999999892</c:v>
                </c:pt>
                <c:pt idx="957">
                  <c:v>57.208999999999897</c:v>
                </c:pt>
                <c:pt idx="958">
                  <c:v>57.444999999999901</c:v>
                </c:pt>
                <c:pt idx="959">
                  <c:v>57.416999999999895</c:v>
                </c:pt>
                <c:pt idx="960">
                  <c:v>57.302999999999905</c:v>
                </c:pt>
                <c:pt idx="961">
                  <c:v>57.650999999999904</c:v>
                </c:pt>
                <c:pt idx="962">
                  <c:v>57.364999999999903</c:v>
                </c:pt>
                <c:pt idx="963">
                  <c:v>57.159999999999904</c:v>
                </c:pt>
                <c:pt idx="964">
                  <c:v>57.403999999999904</c:v>
                </c:pt>
                <c:pt idx="965">
                  <c:v>57.300999999999895</c:v>
                </c:pt>
                <c:pt idx="966">
                  <c:v>57.275999999999904</c:v>
                </c:pt>
                <c:pt idx="967">
                  <c:v>57.405999999999899</c:v>
                </c:pt>
                <c:pt idx="968">
                  <c:v>57.214999999999897</c:v>
                </c:pt>
                <c:pt idx="969">
                  <c:v>57.245999999999903</c:v>
                </c:pt>
                <c:pt idx="970">
                  <c:v>57.190999999999896</c:v>
                </c:pt>
                <c:pt idx="971">
                  <c:v>57.270999999999894</c:v>
                </c:pt>
                <c:pt idx="972">
                  <c:v>57.470999999999897</c:v>
                </c:pt>
                <c:pt idx="973">
                  <c:v>57.194999999999901</c:v>
                </c:pt>
                <c:pt idx="974">
                  <c:v>57.273999999999901</c:v>
                </c:pt>
                <c:pt idx="975">
                  <c:v>57.322999999999908</c:v>
                </c:pt>
                <c:pt idx="976">
                  <c:v>57.159999999999897</c:v>
                </c:pt>
                <c:pt idx="977">
                  <c:v>57.11799999999991</c:v>
                </c:pt>
                <c:pt idx="978">
                  <c:v>57.378999999999905</c:v>
                </c:pt>
                <c:pt idx="979">
                  <c:v>57.11499999999991</c:v>
                </c:pt>
                <c:pt idx="980">
                  <c:v>57.421999999999898</c:v>
                </c:pt>
                <c:pt idx="981">
                  <c:v>57.23699999999991</c:v>
                </c:pt>
                <c:pt idx="982">
                  <c:v>57.384999999999906</c:v>
                </c:pt>
                <c:pt idx="983">
                  <c:v>57.280999999999906</c:v>
                </c:pt>
                <c:pt idx="984">
                  <c:v>57.315999999999903</c:v>
                </c:pt>
                <c:pt idx="985">
                  <c:v>57.378999999999905</c:v>
                </c:pt>
                <c:pt idx="986">
                  <c:v>57.313999999999908</c:v>
                </c:pt>
                <c:pt idx="987">
                  <c:v>57.348999999999904</c:v>
                </c:pt>
                <c:pt idx="988">
                  <c:v>57.136999999999901</c:v>
                </c:pt>
                <c:pt idx="989">
                  <c:v>57.257999999999896</c:v>
                </c:pt>
                <c:pt idx="990">
                  <c:v>57.157999999999902</c:v>
                </c:pt>
                <c:pt idx="991">
                  <c:v>57.292999999999907</c:v>
                </c:pt>
                <c:pt idx="992">
                  <c:v>57.053999999999903</c:v>
                </c:pt>
                <c:pt idx="993">
                  <c:v>57.473999999999904</c:v>
                </c:pt>
                <c:pt idx="994">
                  <c:v>57.411999999999907</c:v>
                </c:pt>
                <c:pt idx="995">
                  <c:v>56.939999999999898</c:v>
                </c:pt>
                <c:pt idx="996">
                  <c:v>57.2439999999999</c:v>
                </c:pt>
                <c:pt idx="997">
                  <c:v>57.0979999999999</c:v>
                </c:pt>
                <c:pt idx="998">
                  <c:v>57.138999999999896</c:v>
                </c:pt>
                <c:pt idx="999">
                  <c:v>57.130999999999901</c:v>
                </c:pt>
                <c:pt idx="1000">
                  <c:v>57.039999999999907</c:v>
                </c:pt>
                <c:pt idx="1001">
                  <c:v>57.164999999999907</c:v>
                </c:pt>
                <c:pt idx="1002">
                  <c:v>57.169999999999902</c:v>
                </c:pt>
                <c:pt idx="1003">
                  <c:v>57.077999999999903</c:v>
                </c:pt>
                <c:pt idx="1004">
                  <c:v>57.180999999999898</c:v>
                </c:pt>
                <c:pt idx="1005">
                  <c:v>57.226999999999904</c:v>
                </c:pt>
                <c:pt idx="1006">
                  <c:v>57.128999999999905</c:v>
                </c:pt>
                <c:pt idx="1007">
                  <c:v>57.116999999999905</c:v>
                </c:pt>
                <c:pt idx="1008">
                  <c:v>57.259999999999906</c:v>
                </c:pt>
                <c:pt idx="1009">
                  <c:v>57.200999999999894</c:v>
                </c:pt>
                <c:pt idx="1010">
                  <c:v>57.096999999999895</c:v>
                </c:pt>
                <c:pt idx="1011">
                  <c:v>56.860999999999905</c:v>
                </c:pt>
                <c:pt idx="1012">
                  <c:v>56.926999999999893</c:v>
                </c:pt>
                <c:pt idx="1013">
                  <c:v>56.838999999999899</c:v>
                </c:pt>
                <c:pt idx="1014">
                  <c:v>57.001999999999896</c:v>
                </c:pt>
                <c:pt idx="1015">
                  <c:v>56.776999999999902</c:v>
                </c:pt>
                <c:pt idx="1016">
                  <c:v>56.900999999999897</c:v>
                </c:pt>
                <c:pt idx="1017">
                  <c:v>57.018999999999892</c:v>
                </c:pt>
                <c:pt idx="1018">
                  <c:v>56.672999999999902</c:v>
                </c:pt>
                <c:pt idx="1019">
                  <c:v>56.846999999999895</c:v>
                </c:pt>
                <c:pt idx="1020">
                  <c:v>56.657999999999902</c:v>
                </c:pt>
                <c:pt idx="1021">
                  <c:v>56.814999999999898</c:v>
                </c:pt>
                <c:pt idx="1022">
                  <c:v>56.582999999999899</c:v>
                </c:pt>
                <c:pt idx="1023">
                  <c:v>57.025999999999897</c:v>
                </c:pt>
                <c:pt idx="1024">
                  <c:v>56.898999999999901</c:v>
                </c:pt>
                <c:pt idx="1025">
                  <c:v>56.675999999999902</c:v>
                </c:pt>
                <c:pt idx="1026">
                  <c:v>56.803999999999903</c:v>
                </c:pt>
                <c:pt idx="1027">
                  <c:v>56.762999999999892</c:v>
                </c:pt>
                <c:pt idx="1028">
                  <c:v>56.727999999999895</c:v>
                </c:pt>
                <c:pt idx="1029">
                  <c:v>56.795999999999893</c:v>
                </c:pt>
                <c:pt idx="1030">
                  <c:v>56.787999999999897</c:v>
                </c:pt>
                <c:pt idx="1031">
                  <c:v>56.846999999999895</c:v>
                </c:pt>
                <c:pt idx="1032">
                  <c:v>56.640999999999892</c:v>
                </c:pt>
                <c:pt idx="1033">
                  <c:v>56.7349999999999</c:v>
                </c:pt>
                <c:pt idx="1034">
                  <c:v>56.752999999999901</c:v>
                </c:pt>
                <c:pt idx="1035">
                  <c:v>56.896999999999892</c:v>
                </c:pt>
                <c:pt idx="1036">
                  <c:v>56.734999999999907</c:v>
                </c:pt>
                <c:pt idx="1037">
                  <c:v>56.9209999999999</c:v>
                </c:pt>
                <c:pt idx="1038">
                  <c:v>56.648999999999909</c:v>
                </c:pt>
                <c:pt idx="1039">
                  <c:v>56.765999999999899</c:v>
                </c:pt>
                <c:pt idx="1040">
                  <c:v>56.709999999999901</c:v>
                </c:pt>
                <c:pt idx="1041">
                  <c:v>56.599999999999902</c:v>
                </c:pt>
                <c:pt idx="1042">
                  <c:v>56.595999999999897</c:v>
                </c:pt>
                <c:pt idx="1043">
                  <c:v>56.759999999999899</c:v>
                </c:pt>
                <c:pt idx="1044">
                  <c:v>56.862999999999907</c:v>
                </c:pt>
                <c:pt idx="1045">
                  <c:v>56.643999999999899</c:v>
                </c:pt>
                <c:pt idx="1046">
                  <c:v>56.517999999999908</c:v>
                </c:pt>
                <c:pt idx="1047">
                  <c:v>56.870999999999903</c:v>
                </c:pt>
                <c:pt idx="1048">
                  <c:v>56.4119999999999</c:v>
                </c:pt>
                <c:pt idx="1049">
                  <c:v>56.739999999999903</c:v>
                </c:pt>
                <c:pt idx="1050">
                  <c:v>56.629999999999903</c:v>
                </c:pt>
                <c:pt idx="1051">
                  <c:v>56.496999999999908</c:v>
                </c:pt>
                <c:pt idx="1052">
                  <c:v>56.733999999999902</c:v>
                </c:pt>
                <c:pt idx="1053">
                  <c:v>56.528999999999904</c:v>
                </c:pt>
                <c:pt idx="1054">
                  <c:v>56.590999999999902</c:v>
                </c:pt>
                <c:pt idx="1055">
                  <c:v>56.645999999999908</c:v>
                </c:pt>
                <c:pt idx="1056">
                  <c:v>56.699999999999896</c:v>
                </c:pt>
                <c:pt idx="1057">
                  <c:v>56.507999999999903</c:v>
                </c:pt>
                <c:pt idx="1058">
                  <c:v>56.505999999999908</c:v>
                </c:pt>
                <c:pt idx="1059">
                  <c:v>56.565999999999896</c:v>
                </c:pt>
                <c:pt idx="1060">
                  <c:v>56.720999999999897</c:v>
                </c:pt>
                <c:pt idx="1061">
                  <c:v>56.572999999999901</c:v>
                </c:pt>
                <c:pt idx="1062">
                  <c:v>56.730999999999902</c:v>
                </c:pt>
                <c:pt idx="1063">
                  <c:v>56.581999999999901</c:v>
                </c:pt>
                <c:pt idx="1064">
                  <c:v>56.698999999999906</c:v>
                </c:pt>
                <c:pt idx="1065">
                  <c:v>56.541999999999895</c:v>
                </c:pt>
                <c:pt idx="1066">
                  <c:v>56.605999999999902</c:v>
                </c:pt>
                <c:pt idx="1067">
                  <c:v>56.590999999999902</c:v>
                </c:pt>
                <c:pt idx="1068">
                  <c:v>56.4299999999999</c:v>
                </c:pt>
                <c:pt idx="1069">
                  <c:v>56.558999999999905</c:v>
                </c:pt>
                <c:pt idx="1070">
                  <c:v>56.2989999999999</c:v>
                </c:pt>
                <c:pt idx="1071">
                  <c:v>56.422999999999895</c:v>
                </c:pt>
                <c:pt idx="1072">
                  <c:v>56.323999999999906</c:v>
                </c:pt>
                <c:pt idx="1073">
                  <c:v>56.424999999999905</c:v>
                </c:pt>
                <c:pt idx="1074">
                  <c:v>56.258999999999894</c:v>
                </c:pt>
                <c:pt idx="1075">
                  <c:v>56.708999999999897</c:v>
                </c:pt>
                <c:pt idx="1076">
                  <c:v>56.632999999999903</c:v>
                </c:pt>
                <c:pt idx="1077">
                  <c:v>56.443999999999896</c:v>
                </c:pt>
                <c:pt idx="1078">
                  <c:v>56.530999999999899</c:v>
                </c:pt>
                <c:pt idx="1079">
                  <c:v>56.493999999999893</c:v>
                </c:pt>
                <c:pt idx="1080">
                  <c:v>56.196999999999896</c:v>
                </c:pt>
                <c:pt idx="1081">
                  <c:v>56.598999999999897</c:v>
                </c:pt>
                <c:pt idx="1082">
                  <c:v>56.172999999999895</c:v>
                </c:pt>
                <c:pt idx="1083">
                  <c:v>56.497999999999898</c:v>
                </c:pt>
                <c:pt idx="1084">
                  <c:v>56.475999999999893</c:v>
                </c:pt>
                <c:pt idx="1085">
                  <c:v>56.427999999999905</c:v>
                </c:pt>
                <c:pt idx="1086">
                  <c:v>56.031999999999904</c:v>
                </c:pt>
                <c:pt idx="1087">
                  <c:v>56.297999999999895</c:v>
                </c:pt>
                <c:pt idx="1088">
                  <c:v>56.354999999999897</c:v>
                </c:pt>
                <c:pt idx="1089">
                  <c:v>56.366999999999898</c:v>
                </c:pt>
                <c:pt idx="1090">
                  <c:v>56.437999999999896</c:v>
                </c:pt>
                <c:pt idx="1091">
                  <c:v>56.271999999999899</c:v>
                </c:pt>
                <c:pt idx="1092">
                  <c:v>56.398999999999894</c:v>
                </c:pt>
                <c:pt idx="1093">
                  <c:v>56.550999999999895</c:v>
                </c:pt>
                <c:pt idx="1094">
                  <c:v>56.29399999999989</c:v>
                </c:pt>
                <c:pt idx="1095">
                  <c:v>56.0579999999999</c:v>
                </c:pt>
                <c:pt idx="1096">
                  <c:v>56.309999999999896</c:v>
                </c:pt>
                <c:pt idx="1097">
                  <c:v>56.368999999999893</c:v>
                </c:pt>
                <c:pt idx="1098">
                  <c:v>56.081999999999901</c:v>
                </c:pt>
                <c:pt idx="1099">
                  <c:v>56.287999999999897</c:v>
                </c:pt>
                <c:pt idx="1100">
                  <c:v>55.997999999999905</c:v>
                </c:pt>
                <c:pt idx="1101">
                  <c:v>56.2229999999999</c:v>
                </c:pt>
                <c:pt idx="1102">
                  <c:v>56.274999999999906</c:v>
                </c:pt>
                <c:pt idx="1103">
                  <c:v>56.196999999999903</c:v>
                </c:pt>
                <c:pt idx="1104">
                  <c:v>56.436999999999898</c:v>
                </c:pt>
                <c:pt idx="1105">
                  <c:v>56.220999999999904</c:v>
                </c:pt>
                <c:pt idx="1106">
                  <c:v>56.226999999999904</c:v>
                </c:pt>
                <c:pt idx="1107">
                  <c:v>56.2259999999999</c:v>
                </c:pt>
                <c:pt idx="1108">
                  <c:v>55.941999999999908</c:v>
                </c:pt>
                <c:pt idx="1109">
                  <c:v>56.309999999999903</c:v>
                </c:pt>
                <c:pt idx="1110">
                  <c:v>56.354999999999905</c:v>
                </c:pt>
                <c:pt idx="1111">
                  <c:v>56.149999999999906</c:v>
                </c:pt>
                <c:pt idx="1112">
                  <c:v>56.1219999999999</c:v>
                </c:pt>
                <c:pt idx="1113">
                  <c:v>56.212999999999909</c:v>
                </c:pt>
                <c:pt idx="1114">
                  <c:v>56.391999999999896</c:v>
                </c:pt>
                <c:pt idx="1115">
                  <c:v>56.071999999999903</c:v>
                </c:pt>
                <c:pt idx="1116">
                  <c:v>56.208999999999904</c:v>
                </c:pt>
                <c:pt idx="1117">
                  <c:v>56.039999999999907</c:v>
                </c:pt>
                <c:pt idx="1118">
                  <c:v>56.180999999999898</c:v>
                </c:pt>
                <c:pt idx="1119">
                  <c:v>55.826999999999899</c:v>
                </c:pt>
                <c:pt idx="1120">
                  <c:v>56.029999999999902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365936"/>
        <c:axId val="967366496"/>
      </c:scatterChart>
      <c:valAx>
        <c:axId val="967365936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 (min)</a:t>
                </a:r>
                <a:endParaRPr lang="ko-KR" altLang="en-US" sz="9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67366496"/>
        <c:crosses val="autoZero"/>
        <c:crossBetween val="midCat"/>
        <c:majorUnit val="5"/>
      </c:valAx>
      <c:valAx>
        <c:axId val="967366496"/>
        <c:scaling>
          <c:orientation val="minMax"/>
          <c:max val="75"/>
          <c:min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Fluorescent intensity</a:t>
                </a:r>
                <a:endParaRPr lang="ko-KR" altLang="en-US" sz="9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967365936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Rab6:mantGDP     (1 μM) + GTP                      (200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Sheet1!$B$2:$B$1122</c:f>
              <c:numCache>
                <c:formatCode>General</c:formatCode>
                <c:ptCount val="1121"/>
                <c:pt idx="0">
                  <c:v>70.175000000000011</c:v>
                </c:pt>
                <c:pt idx="1">
                  <c:v>70.441000000000003</c:v>
                </c:pt>
                <c:pt idx="2">
                  <c:v>70.044000000000011</c:v>
                </c:pt>
                <c:pt idx="3">
                  <c:v>70.038000000000011</c:v>
                </c:pt>
                <c:pt idx="4">
                  <c:v>69.745000000000005</c:v>
                </c:pt>
                <c:pt idx="5">
                  <c:v>70.181000000000012</c:v>
                </c:pt>
                <c:pt idx="6">
                  <c:v>70.13300000000001</c:v>
                </c:pt>
                <c:pt idx="7">
                  <c:v>69.943999999999988</c:v>
                </c:pt>
                <c:pt idx="8">
                  <c:v>69.925000000000011</c:v>
                </c:pt>
                <c:pt idx="9">
                  <c:v>69.836000000000013</c:v>
                </c:pt>
                <c:pt idx="10">
                  <c:v>70.032999999999987</c:v>
                </c:pt>
                <c:pt idx="11">
                  <c:v>69.97399999999999</c:v>
                </c:pt>
                <c:pt idx="12">
                  <c:v>69.956999999999994</c:v>
                </c:pt>
                <c:pt idx="13">
                  <c:v>69.788999999999987</c:v>
                </c:pt>
                <c:pt idx="14">
                  <c:v>69.888000000000005</c:v>
                </c:pt>
                <c:pt idx="15">
                  <c:v>69.899000000000001</c:v>
                </c:pt>
                <c:pt idx="16">
                  <c:v>69.81</c:v>
                </c:pt>
                <c:pt idx="17">
                  <c:v>69.763000000000005</c:v>
                </c:pt>
                <c:pt idx="18">
                  <c:v>69.753999999999991</c:v>
                </c:pt>
                <c:pt idx="19">
                  <c:v>69.944999999999993</c:v>
                </c:pt>
                <c:pt idx="20">
                  <c:v>69.824999999999989</c:v>
                </c:pt>
                <c:pt idx="21">
                  <c:v>69.742999999999995</c:v>
                </c:pt>
                <c:pt idx="22">
                  <c:v>69.483000000000004</c:v>
                </c:pt>
                <c:pt idx="23">
                  <c:v>69.914999999999992</c:v>
                </c:pt>
                <c:pt idx="24">
                  <c:v>69.711999999999989</c:v>
                </c:pt>
                <c:pt idx="25">
                  <c:v>69.77000000000001</c:v>
                </c:pt>
                <c:pt idx="26">
                  <c:v>69.661000000000001</c:v>
                </c:pt>
                <c:pt idx="27">
                  <c:v>69.538999999999987</c:v>
                </c:pt>
                <c:pt idx="28">
                  <c:v>69.76400000000001</c:v>
                </c:pt>
                <c:pt idx="29">
                  <c:v>69.438999999999993</c:v>
                </c:pt>
                <c:pt idx="30">
                  <c:v>69.801999999999992</c:v>
                </c:pt>
                <c:pt idx="31">
                  <c:v>69.325999999999993</c:v>
                </c:pt>
                <c:pt idx="32">
                  <c:v>69.433999999999997</c:v>
                </c:pt>
                <c:pt idx="33">
                  <c:v>69.856999999999999</c:v>
                </c:pt>
                <c:pt idx="34">
                  <c:v>69.472000000000008</c:v>
                </c:pt>
                <c:pt idx="35">
                  <c:v>69.667000000000002</c:v>
                </c:pt>
                <c:pt idx="36">
                  <c:v>69.536000000000001</c:v>
                </c:pt>
                <c:pt idx="37">
                  <c:v>69.384999999999991</c:v>
                </c:pt>
                <c:pt idx="38">
                  <c:v>69.411000000000001</c:v>
                </c:pt>
                <c:pt idx="39">
                  <c:v>69.451999999999998</c:v>
                </c:pt>
                <c:pt idx="40">
                  <c:v>69.540999999999997</c:v>
                </c:pt>
                <c:pt idx="41">
                  <c:v>69.325999999999993</c:v>
                </c:pt>
                <c:pt idx="42">
                  <c:v>69.703000000000003</c:v>
                </c:pt>
                <c:pt idx="43">
                  <c:v>69.372000000000014</c:v>
                </c:pt>
                <c:pt idx="44">
                  <c:v>69.475999999999999</c:v>
                </c:pt>
                <c:pt idx="45">
                  <c:v>69.562999999999988</c:v>
                </c:pt>
                <c:pt idx="46">
                  <c:v>69.367999999999995</c:v>
                </c:pt>
                <c:pt idx="47">
                  <c:v>69.263000000000005</c:v>
                </c:pt>
                <c:pt idx="48">
                  <c:v>69.252999999999986</c:v>
                </c:pt>
                <c:pt idx="49">
                  <c:v>69.528999999999996</c:v>
                </c:pt>
                <c:pt idx="50">
                  <c:v>69.14500000000001</c:v>
                </c:pt>
                <c:pt idx="51">
                  <c:v>69.40100000000001</c:v>
                </c:pt>
                <c:pt idx="52">
                  <c:v>69.311000000000007</c:v>
                </c:pt>
                <c:pt idx="53">
                  <c:v>69.56</c:v>
                </c:pt>
                <c:pt idx="54">
                  <c:v>69.138000000000005</c:v>
                </c:pt>
                <c:pt idx="55">
                  <c:v>69.475999999999999</c:v>
                </c:pt>
                <c:pt idx="56">
                  <c:v>69.59899999999999</c:v>
                </c:pt>
                <c:pt idx="57">
                  <c:v>69.221000000000004</c:v>
                </c:pt>
                <c:pt idx="58">
                  <c:v>69.193000000000012</c:v>
                </c:pt>
                <c:pt idx="59">
                  <c:v>69.494</c:v>
                </c:pt>
                <c:pt idx="60">
                  <c:v>69.234000000000009</c:v>
                </c:pt>
                <c:pt idx="61">
                  <c:v>69.358000000000004</c:v>
                </c:pt>
                <c:pt idx="62">
                  <c:v>69.519000000000005</c:v>
                </c:pt>
                <c:pt idx="63">
                  <c:v>69.307999999999993</c:v>
                </c:pt>
                <c:pt idx="64">
                  <c:v>69.551999999999992</c:v>
                </c:pt>
                <c:pt idx="65">
                  <c:v>69.413999999999987</c:v>
                </c:pt>
                <c:pt idx="66">
                  <c:v>69.195999999999998</c:v>
                </c:pt>
                <c:pt idx="67">
                  <c:v>69.342999999999989</c:v>
                </c:pt>
                <c:pt idx="68">
                  <c:v>68.863</c:v>
                </c:pt>
                <c:pt idx="69">
                  <c:v>69.349999999999994</c:v>
                </c:pt>
                <c:pt idx="70">
                  <c:v>69.265999999999991</c:v>
                </c:pt>
                <c:pt idx="71">
                  <c:v>69.204000000000008</c:v>
                </c:pt>
                <c:pt idx="72">
                  <c:v>69.272999999999996</c:v>
                </c:pt>
                <c:pt idx="73">
                  <c:v>69.37299999999999</c:v>
                </c:pt>
                <c:pt idx="74">
                  <c:v>69.094999999999999</c:v>
                </c:pt>
                <c:pt idx="75">
                  <c:v>68.915999999999997</c:v>
                </c:pt>
                <c:pt idx="76">
                  <c:v>69.216000000000008</c:v>
                </c:pt>
                <c:pt idx="77">
                  <c:v>69.246000000000009</c:v>
                </c:pt>
                <c:pt idx="78">
                  <c:v>69.133999999999986</c:v>
                </c:pt>
                <c:pt idx="79">
                  <c:v>69.290999999999997</c:v>
                </c:pt>
                <c:pt idx="80">
                  <c:v>69.039999999999992</c:v>
                </c:pt>
                <c:pt idx="81">
                  <c:v>69.102000000000004</c:v>
                </c:pt>
                <c:pt idx="82">
                  <c:v>69.10499999999999</c:v>
                </c:pt>
                <c:pt idx="83">
                  <c:v>69.057999999999993</c:v>
                </c:pt>
                <c:pt idx="84">
                  <c:v>69.578000000000003</c:v>
                </c:pt>
                <c:pt idx="85">
                  <c:v>68.835000000000008</c:v>
                </c:pt>
                <c:pt idx="86">
                  <c:v>69.318999999999988</c:v>
                </c:pt>
                <c:pt idx="87">
                  <c:v>68.968999999999994</c:v>
                </c:pt>
                <c:pt idx="88">
                  <c:v>68.897999999999996</c:v>
                </c:pt>
                <c:pt idx="89">
                  <c:v>69.034999999999997</c:v>
                </c:pt>
                <c:pt idx="90">
                  <c:v>69.122000000000014</c:v>
                </c:pt>
                <c:pt idx="91">
                  <c:v>68.925000000000011</c:v>
                </c:pt>
                <c:pt idx="92">
                  <c:v>68.87700000000001</c:v>
                </c:pt>
                <c:pt idx="93">
                  <c:v>69.003999999999991</c:v>
                </c:pt>
                <c:pt idx="94">
                  <c:v>69.006</c:v>
                </c:pt>
                <c:pt idx="95">
                  <c:v>68.989000000000004</c:v>
                </c:pt>
                <c:pt idx="96">
                  <c:v>69.173000000000002</c:v>
                </c:pt>
                <c:pt idx="97">
                  <c:v>68.901999999999987</c:v>
                </c:pt>
                <c:pt idx="98">
                  <c:v>69.175999999999988</c:v>
                </c:pt>
                <c:pt idx="99">
                  <c:v>68.599999999999994</c:v>
                </c:pt>
                <c:pt idx="100">
                  <c:v>69.001000000000005</c:v>
                </c:pt>
                <c:pt idx="101">
                  <c:v>68.698000000000008</c:v>
                </c:pt>
                <c:pt idx="102">
                  <c:v>68.945999999999998</c:v>
                </c:pt>
                <c:pt idx="103">
                  <c:v>69.122000000000014</c:v>
                </c:pt>
                <c:pt idx="104">
                  <c:v>68.979000000000013</c:v>
                </c:pt>
                <c:pt idx="105">
                  <c:v>69.006</c:v>
                </c:pt>
                <c:pt idx="106">
                  <c:v>69.203000000000003</c:v>
                </c:pt>
                <c:pt idx="107">
                  <c:v>68.655000000000001</c:v>
                </c:pt>
                <c:pt idx="108">
                  <c:v>69.223000000000013</c:v>
                </c:pt>
                <c:pt idx="109">
                  <c:v>68.89500000000001</c:v>
                </c:pt>
                <c:pt idx="110">
                  <c:v>68.925000000000011</c:v>
                </c:pt>
                <c:pt idx="111">
                  <c:v>68.721000000000004</c:v>
                </c:pt>
                <c:pt idx="112">
                  <c:v>68.775000000000006</c:v>
                </c:pt>
                <c:pt idx="113">
                  <c:v>68.699000000000012</c:v>
                </c:pt>
                <c:pt idx="114">
                  <c:v>68.772999999999996</c:v>
                </c:pt>
                <c:pt idx="115">
                  <c:v>68.822000000000003</c:v>
                </c:pt>
                <c:pt idx="116">
                  <c:v>68.405000000000001</c:v>
                </c:pt>
                <c:pt idx="117">
                  <c:v>68.540999999999997</c:v>
                </c:pt>
                <c:pt idx="118">
                  <c:v>69.134999999999991</c:v>
                </c:pt>
                <c:pt idx="119">
                  <c:v>68.669000000000011</c:v>
                </c:pt>
                <c:pt idx="120">
                  <c:v>68.691000000000003</c:v>
                </c:pt>
                <c:pt idx="121">
                  <c:v>69.03</c:v>
                </c:pt>
                <c:pt idx="122">
                  <c:v>68.679000000000002</c:v>
                </c:pt>
                <c:pt idx="123">
                  <c:v>68.729000000000013</c:v>
                </c:pt>
                <c:pt idx="124">
                  <c:v>68.448000000000008</c:v>
                </c:pt>
                <c:pt idx="125">
                  <c:v>68.793000000000006</c:v>
                </c:pt>
                <c:pt idx="126">
                  <c:v>68.693000000000012</c:v>
                </c:pt>
                <c:pt idx="127">
                  <c:v>68.977000000000004</c:v>
                </c:pt>
                <c:pt idx="128">
                  <c:v>68.62299999999999</c:v>
                </c:pt>
                <c:pt idx="129">
                  <c:v>68.933999999999997</c:v>
                </c:pt>
                <c:pt idx="130">
                  <c:v>68.897999999999996</c:v>
                </c:pt>
                <c:pt idx="131">
                  <c:v>68.575999999999993</c:v>
                </c:pt>
                <c:pt idx="132">
                  <c:v>68.650000000000006</c:v>
                </c:pt>
                <c:pt idx="133">
                  <c:v>68.516999999999996</c:v>
                </c:pt>
                <c:pt idx="134">
                  <c:v>68.709000000000003</c:v>
                </c:pt>
                <c:pt idx="135">
                  <c:v>68.633999999999986</c:v>
                </c:pt>
                <c:pt idx="136">
                  <c:v>68.641999999999996</c:v>
                </c:pt>
                <c:pt idx="137">
                  <c:v>68.639999999999986</c:v>
                </c:pt>
                <c:pt idx="138">
                  <c:v>68.72399999999999</c:v>
                </c:pt>
                <c:pt idx="139">
                  <c:v>68.463999999999999</c:v>
                </c:pt>
                <c:pt idx="140">
                  <c:v>68.687000000000012</c:v>
                </c:pt>
                <c:pt idx="141">
                  <c:v>68.830000000000013</c:v>
                </c:pt>
                <c:pt idx="142">
                  <c:v>68.679000000000002</c:v>
                </c:pt>
                <c:pt idx="143">
                  <c:v>68.697000000000003</c:v>
                </c:pt>
                <c:pt idx="144">
                  <c:v>68.548000000000002</c:v>
                </c:pt>
                <c:pt idx="145">
                  <c:v>68.50800000000001</c:v>
                </c:pt>
                <c:pt idx="146">
                  <c:v>68.616000000000014</c:v>
                </c:pt>
                <c:pt idx="147">
                  <c:v>68.53</c:v>
                </c:pt>
                <c:pt idx="148">
                  <c:v>68.808999999999997</c:v>
                </c:pt>
                <c:pt idx="149">
                  <c:v>68.591000000000008</c:v>
                </c:pt>
                <c:pt idx="150">
                  <c:v>68.417000000000002</c:v>
                </c:pt>
                <c:pt idx="151">
                  <c:v>68.540999999999997</c:v>
                </c:pt>
                <c:pt idx="152">
                  <c:v>68.923000000000002</c:v>
                </c:pt>
                <c:pt idx="153">
                  <c:v>68.688999999999993</c:v>
                </c:pt>
                <c:pt idx="154">
                  <c:v>68.843999999999994</c:v>
                </c:pt>
                <c:pt idx="155">
                  <c:v>68.778999999999996</c:v>
                </c:pt>
                <c:pt idx="156">
                  <c:v>68.668000000000006</c:v>
                </c:pt>
                <c:pt idx="157">
                  <c:v>68.78</c:v>
                </c:pt>
                <c:pt idx="158">
                  <c:v>68.674000000000007</c:v>
                </c:pt>
                <c:pt idx="159">
                  <c:v>68.47</c:v>
                </c:pt>
                <c:pt idx="160">
                  <c:v>68.786000000000001</c:v>
                </c:pt>
                <c:pt idx="161">
                  <c:v>68.402999999999992</c:v>
                </c:pt>
                <c:pt idx="162">
                  <c:v>68.430000000000007</c:v>
                </c:pt>
                <c:pt idx="163">
                  <c:v>68.825999999999993</c:v>
                </c:pt>
                <c:pt idx="164">
                  <c:v>68.294000000000011</c:v>
                </c:pt>
                <c:pt idx="165">
                  <c:v>68.443000000000012</c:v>
                </c:pt>
                <c:pt idx="166">
                  <c:v>68.709000000000003</c:v>
                </c:pt>
                <c:pt idx="167">
                  <c:v>68.331999999999994</c:v>
                </c:pt>
                <c:pt idx="168">
                  <c:v>68.334000000000003</c:v>
                </c:pt>
                <c:pt idx="169">
                  <c:v>68.661000000000001</c:v>
                </c:pt>
                <c:pt idx="170">
                  <c:v>68.332999999999998</c:v>
                </c:pt>
                <c:pt idx="171">
                  <c:v>68.341000000000008</c:v>
                </c:pt>
                <c:pt idx="172">
                  <c:v>68.573000000000008</c:v>
                </c:pt>
                <c:pt idx="173">
                  <c:v>68.36099999999999</c:v>
                </c:pt>
                <c:pt idx="174">
                  <c:v>68.795999999999992</c:v>
                </c:pt>
                <c:pt idx="175">
                  <c:v>68.258999999999986</c:v>
                </c:pt>
                <c:pt idx="176">
                  <c:v>68.325999999999993</c:v>
                </c:pt>
                <c:pt idx="177">
                  <c:v>68.74199999999999</c:v>
                </c:pt>
                <c:pt idx="178">
                  <c:v>68.401999999999987</c:v>
                </c:pt>
                <c:pt idx="179">
                  <c:v>68.393000000000001</c:v>
                </c:pt>
                <c:pt idx="180">
                  <c:v>68.38</c:v>
                </c:pt>
                <c:pt idx="181">
                  <c:v>68.199000000000012</c:v>
                </c:pt>
                <c:pt idx="182">
                  <c:v>68.388000000000005</c:v>
                </c:pt>
                <c:pt idx="183">
                  <c:v>68.486999999999995</c:v>
                </c:pt>
                <c:pt idx="184">
                  <c:v>68.343999999999994</c:v>
                </c:pt>
                <c:pt idx="185">
                  <c:v>68.343999999999994</c:v>
                </c:pt>
                <c:pt idx="186">
                  <c:v>68.467999999999989</c:v>
                </c:pt>
                <c:pt idx="187">
                  <c:v>68.735000000000014</c:v>
                </c:pt>
                <c:pt idx="188">
                  <c:v>68.40100000000001</c:v>
                </c:pt>
                <c:pt idx="189">
                  <c:v>68.354000000000013</c:v>
                </c:pt>
                <c:pt idx="190">
                  <c:v>68.532000000000011</c:v>
                </c:pt>
                <c:pt idx="191">
                  <c:v>68.100999999999999</c:v>
                </c:pt>
                <c:pt idx="192">
                  <c:v>68.179000000000002</c:v>
                </c:pt>
                <c:pt idx="193">
                  <c:v>68.061000000000007</c:v>
                </c:pt>
                <c:pt idx="194">
                  <c:v>68.353000000000009</c:v>
                </c:pt>
                <c:pt idx="195">
                  <c:v>68.437999999999988</c:v>
                </c:pt>
                <c:pt idx="196">
                  <c:v>68.396999999999991</c:v>
                </c:pt>
                <c:pt idx="197">
                  <c:v>68.122000000000014</c:v>
                </c:pt>
                <c:pt idx="198">
                  <c:v>68.352000000000004</c:v>
                </c:pt>
                <c:pt idx="199">
                  <c:v>68.418000000000006</c:v>
                </c:pt>
                <c:pt idx="200">
                  <c:v>68.41</c:v>
                </c:pt>
                <c:pt idx="201">
                  <c:v>68.222000000000008</c:v>
                </c:pt>
                <c:pt idx="202">
                  <c:v>68.200999999999993</c:v>
                </c:pt>
                <c:pt idx="203">
                  <c:v>68.186000000000007</c:v>
                </c:pt>
                <c:pt idx="204">
                  <c:v>68.229000000000013</c:v>
                </c:pt>
                <c:pt idx="205">
                  <c:v>68.022999999999996</c:v>
                </c:pt>
                <c:pt idx="206">
                  <c:v>68.468999999999994</c:v>
                </c:pt>
                <c:pt idx="207">
                  <c:v>68.326999999999998</c:v>
                </c:pt>
                <c:pt idx="208">
                  <c:v>68.016999999999996</c:v>
                </c:pt>
                <c:pt idx="209">
                  <c:v>68.312999999999988</c:v>
                </c:pt>
                <c:pt idx="210">
                  <c:v>67.936000000000007</c:v>
                </c:pt>
                <c:pt idx="211">
                  <c:v>68.157999999999987</c:v>
                </c:pt>
                <c:pt idx="212">
                  <c:v>68.173000000000002</c:v>
                </c:pt>
                <c:pt idx="213">
                  <c:v>68.233000000000004</c:v>
                </c:pt>
                <c:pt idx="214">
                  <c:v>68.217000000000013</c:v>
                </c:pt>
                <c:pt idx="215">
                  <c:v>67.794000000000011</c:v>
                </c:pt>
                <c:pt idx="216">
                  <c:v>68.110000000000014</c:v>
                </c:pt>
                <c:pt idx="217">
                  <c:v>68.131</c:v>
                </c:pt>
                <c:pt idx="218">
                  <c:v>68.34</c:v>
                </c:pt>
                <c:pt idx="219">
                  <c:v>68.247000000000014</c:v>
                </c:pt>
                <c:pt idx="220">
                  <c:v>68.11699999999999</c:v>
                </c:pt>
                <c:pt idx="221">
                  <c:v>68.098000000000013</c:v>
                </c:pt>
                <c:pt idx="222">
                  <c:v>68.245000000000005</c:v>
                </c:pt>
                <c:pt idx="223">
                  <c:v>68.268000000000001</c:v>
                </c:pt>
                <c:pt idx="224">
                  <c:v>68.14500000000001</c:v>
                </c:pt>
                <c:pt idx="225">
                  <c:v>68.099999999999994</c:v>
                </c:pt>
                <c:pt idx="226">
                  <c:v>68.103000000000009</c:v>
                </c:pt>
                <c:pt idx="227">
                  <c:v>68.356999999999999</c:v>
                </c:pt>
                <c:pt idx="228">
                  <c:v>68.080999999999989</c:v>
                </c:pt>
                <c:pt idx="229">
                  <c:v>67.908999999999992</c:v>
                </c:pt>
                <c:pt idx="230">
                  <c:v>68.316000000000003</c:v>
                </c:pt>
                <c:pt idx="231">
                  <c:v>68.229000000000013</c:v>
                </c:pt>
                <c:pt idx="232">
                  <c:v>68.573000000000008</c:v>
                </c:pt>
                <c:pt idx="233">
                  <c:v>68.277999999999992</c:v>
                </c:pt>
                <c:pt idx="234">
                  <c:v>68.027999999999992</c:v>
                </c:pt>
                <c:pt idx="235">
                  <c:v>67.742999999999995</c:v>
                </c:pt>
                <c:pt idx="236">
                  <c:v>68.11099999999999</c:v>
                </c:pt>
                <c:pt idx="237">
                  <c:v>68.277999999999992</c:v>
                </c:pt>
                <c:pt idx="238">
                  <c:v>67.972000000000008</c:v>
                </c:pt>
                <c:pt idx="239">
                  <c:v>68.10499999999999</c:v>
                </c:pt>
                <c:pt idx="240">
                  <c:v>68.076999999999998</c:v>
                </c:pt>
                <c:pt idx="241">
                  <c:v>68.233000000000004</c:v>
                </c:pt>
                <c:pt idx="242">
                  <c:v>68.244</c:v>
                </c:pt>
                <c:pt idx="243">
                  <c:v>67.808999999999997</c:v>
                </c:pt>
                <c:pt idx="244">
                  <c:v>68.100999999999999</c:v>
                </c:pt>
                <c:pt idx="245">
                  <c:v>68.194999999999993</c:v>
                </c:pt>
                <c:pt idx="246">
                  <c:v>68.102000000000004</c:v>
                </c:pt>
                <c:pt idx="247">
                  <c:v>67.99799999999999</c:v>
                </c:pt>
                <c:pt idx="248">
                  <c:v>68.205999999999989</c:v>
                </c:pt>
                <c:pt idx="249">
                  <c:v>67.806000000000012</c:v>
                </c:pt>
                <c:pt idx="250">
                  <c:v>68.11699999999999</c:v>
                </c:pt>
                <c:pt idx="251">
                  <c:v>68.169999999999987</c:v>
                </c:pt>
                <c:pt idx="252">
                  <c:v>67.943999999999988</c:v>
                </c:pt>
                <c:pt idx="253">
                  <c:v>68.213999999999999</c:v>
                </c:pt>
                <c:pt idx="254">
                  <c:v>67.930000000000007</c:v>
                </c:pt>
                <c:pt idx="255">
                  <c:v>67.919000000000011</c:v>
                </c:pt>
                <c:pt idx="256">
                  <c:v>67.914999999999992</c:v>
                </c:pt>
                <c:pt idx="257">
                  <c:v>67.948000000000008</c:v>
                </c:pt>
                <c:pt idx="258">
                  <c:v>68.074999999999989</c:v>
                </c:pt>
                <c:pt idx="259">
                  <c:v>67.947000000000003</c:v>
                </c:pt>
                <c:pt idx="260">
                  <c:v>68.22999999999999</c:v>
                </c:pt>
                <c:pt idx="261">
                  <c:v>67.89500000000001</c:v>
                </c:pt>
                <c:pt idx="262">
                  <c:v>68.073000000000008</c:v>
                </c:pt>
                <c:pt idx="263">
                  <c:v>67.972000000000008</c:v>
                </c:pt>
                <c:pt idx="264">
                  <c:v>67.920999999999992</c:v>
                </c:pt>
                <c:pt idx="265">
                  <c:v>67.97</c:v>
                </c:pt>
                <c:pt idx="266">
                  <c:v>67.705000000000013</c:v>
                </c:pt>
                <c:pt idx="267">
                  <c:v>67.85499999999999</c:v>
                </c:pt>
                <c:pt idx="268">
                  <c:v>68.074000000000012</c:v>
                </c:pt>
                <c:pt idx="269">
                  <c:v>67.986999999999995</c:v>
                </c:pt>
                <c:pt idx="270">
                  <c:v>67.801999999999992</c:v>
                </c:pt>
                <c:pt idx="271">
                  <c:v>67.963999999999999</c:v>
                </c:pt>
                <c:pt idx="272">
                  <c:v>68.14500000000001</c:v>
                </c:pt>
                <c:pt idx="273">
                  <c:v>67.699999999999989</c:v>
                </c:pt>
                <c:pt idx="274">
                  <c:v>68.119</c:v>
                </c:pt>
                <c:pt idx="275">
                  <c:v>67.902999999999992</c:v>
                </c:pt>
                <c:pt idx="276">
                  <c:v>68.010999999999996</c:v>
                </c:pt>
                <c:pt idx="277">
                  <c:v>67.867999999999995</c:v>
                </c:pt>
                <c:pt idx="278">
                  <c:v>67.991000000000014</c:v>
                </c:pt>
                <c:pt idx="279">
                  <c:v>68.121000000000009</c:v>
                </c:pt>
                <c:pt idx="280">
                  <c:v>68.268000000000001</c:v>
                </c:pt>
                <c:pt idx="281">
                  <c:v>67.983000000000004</c:v>
                </c:pt>
                <c:pt idx="282">
                  <c:v>68.175999999999988</c:v>
                </c:pt>
                <c:pt idx="283">
                  <c:v>68.169999999999987</c:v>
                </c:pt>
                <c:pt idx="284">
                  <c:v>68.197000000000003</c:v>
                </c:pt>
                <c:pt idx="285">
                  <c:v>68.078000000000003</c:v>
                </c:pt>
                <c:pt idx="286">
                  <c:v>67.830999999999989</c:v>
                </c:pt>
                <c:pt idx="287">
                  <c:v>68.055000000000007</c:v>
                </c:pt>
                <c:pt idx="288">
                  <c:v>68.055000000000007</c:v>
                </c:pt>
                <c:pt idx="289">
                  <c:v>67.600999999999999</c:v>
                </c:pt>
                <c:pt idx="290">
                  <c:v>68.008999999999986</c:v>
                </c:pt>
                <c:pt idx="291">
                  <c:v>67.687999999999988</c:v>
                </c:pt>
                <c:pt idx="292">
                  <c:v>67.718999999999994</c:v>
                </c:pt>
                <c:pt idx="293">
                  <c:v>67.959000000000003</c:v>
                </c:pt>
                <c:pt idx="294">
                  <c:v>67.763000000000005</c:v>
                </c:pt>
                <c:pt idx="295">
                  <c:v>67.88900000000001</c:v>
                </c:pt>
                <c:pt idx="296">
                  <c:v>68.037000000000006</c:v>
                </c:pt>
                <c:pt idx="297">
                  <c:v>67.829000000000008</c:v>
                </c:pt>
                <c:pt idx="298">
                  <c:v>67.903999999999996</c:v>
                </c:pt>
                <c:pt idx="299">
                  <c:v>67.85499999999999</c:v>
                </c:pt>
                <c:pt idx="300">
                  <c:v>67.766999999999996</c:v>
                </c:pt>
                <c:pt idx="301">
                  <c:v>67.881</c:v>
                </c:pt>
                <c:pt idx="302">
                  <c:v>67.935000000000002</c:v>
                </c:pt>
                <c:pt idx="303">
                  <c:v>67.950999999999993</c:v>
                </c:pt>
                <c:pt idx="304">
                  <c:v>67.740000000000009</c:v>
                </c:pt>
                <c:pt idx="305">
                  <c:v>67.905000000000001</c:v>
                </c:pt>
                <c:pt idx="306">
                  <c:v>67.876000000000005</c:v>
                </c:pt>
                <c:pt idx="307">
                  <c:v>67.90100000000001</c:v>
                </c:pt>
                <c:pt idx="308">
                  <c:v>67.402999999999992</c:v>
                </c:pt>
                <c:pt idx="309">
                  <c:v>67.97399999999999</c:v>
                </c:pt>
                <c:pt idx="310">
                  <c:v>68.01400000000001</c:v>
                </c:pt>
                <c:pt idx="311">
                  <c:v>67.610000000000014</c:v>
                </c:pt>
                <c:pt idx="312">
                  <c:v>67.832999999999998</c:v>
                </c:pt>
                <c:pt idx="313">
                  <c:v>67.709000000000003</c:v>
                </c:pt>
                <c:pt idx="314">
                  <c:v>67.777999999999992</c:v>
                </c:pt>
                <c:pt idx="315">
                  <c:v>67.965000000000003</c:v>
                </c:pt>
                <c:pt idx="316">
                  <c:v>67.59</c:v>
                </c:pt>
                <c:pt idx="317">
                  <c:v>67.942000000000007</c:v>
                </c:pt>
                <c:pt idx="318">
                  <c:v>67.818000000000012</c:v>
                </c:pt>
                <c:pt idx="319">
                  <c:v>67.699999999999989</c:v>
                </c:pt>
                <c:pt idx="320">
                  <c:v>67.699000000000012</c:v>
                </c:pt>
                <c:pt idx="321">
                  <c:v>68.024000000000001</c:v>
                </c:pt>
                <c:pt idx="322">
                  <c:v>67.69</c:v>
                </c:pt>
                <c:pt idx="323">
                  <c:v>67.842999999999989</c:v>
                </c:pt>
                <c:pt idx="324">
                  <c:v>68.007000000000005</c:v>
                </c:pt>
                <c:pt idx="325">
                  <c:v>67.575999999999993</c:v>
                </c:pt>
                <c:pt idx="326">
                  <c:v>67.69</c:v>
                </c:pt>
                <c:pt idx="327">
                  <c:v>67.679000000000002</c:v>
                </c:pt>
                <c:pt idx="328">
                  <c:v>67.889999999999986</c:v>
                </c:pt>
                <c:pt idx="329">
                  <c:v>67.729000000000013</c:v>
                </c:pt>
                <c:pt idx="330">
                  <c:v>67.455999999999989</c:v>
                </c:pt>
                <c:pt idx="331">
                  <c:v>67.757000000000005</c:v>
                </c:pt>
                <c:pt idx="332">
                  <c:v>67.844999999999999</c:v>
                </c:pt>
                <c:pt idx="333">
                  <c:v>67.59899999999999</c:v>
                </c:pt>
                <c:pt idx="334">
                  <c:v>67.681000000000012</c:v>
                </c:pt>
                <c:pt idx="335">
                  <c:v>67.586999999999989</c:v>
                </c:pt>
                <c:pt idx="336">
                  <c:v>67.609000000000009</c:v>
                </c:pt>
                <c:pt idx="337">
                  <c:v>67.883999999999986</c:v>
                </c:pt>
                <c:pt idx="338">
                  <c:v>67.721000000000004</c:v>
                </c:pt>
                <c:pt idx="339">
                  <c:v>67.740000000000009</c:v>
                </c:pt>
                <c:pt idx="340">
                  <c:v>67.655000000000001</c:v>
                </c:pt>
                <c:pt idx="341">
                  <c:v>67.836000000000013</c:v>
                </c:pt>
                <c:pt idx="342">
                  <c:v>67.080999999999989</c:v>
                </c:pt>
                <c:pt idx="343">
                  <c:v>67.363</c:v>
                </c:pt>
                <c:pt idx="344">
                  <c:v>67.784999999999997</c:v>
                </c:pt>
                <c:pt idx="345">
                  <c:v>67.62700000000001</c:v>
                </c:pt>
                <c:pt idx="346">
                  <c:v>67.826999999999998</c:v>
                </c:pt>
                <c:pt idx="347">
                  <c:v>67.421999999999997</c:v>
                </c:pt>
                <c:pt idx="348">
                  <c:v>67.73599999999999</c:v>
                </c:pt>
                <c:pt idx="349">
                  <c:v>67.72399999999999</c:v>
                </c:pt>
                <c:pt idx="350">
                  <c:v>67.512</c:v>
                </c:pt>
                <c:pt idx="351">
                  <c:v>67.901999999999987</c:v>
                </c:pt>
                <c:pt idx="352">
                  <c:v>67.62299999999999</c:v>
                </c:pt>
                <c:pt idx="353">
                  <c:v>67.498999999999995</c:v>
                </c:pt>
                <c:pt idx="354">
                  <c:v>67.66</c:v>
                </c:pt>
                <c:pt idx="355">
                  <c:v>67.747000000000014</c:v>
                </c:pt>
                <c:pt idx="356">
                  <c:v>67.734000000000009</c:v>
                </c:pt>
                <c:pt idx="357">
                  <c:v>67.796999999999997</c:v>
                </c:pt>
                <c:pt idx="358">
                  <c:v>67.388000000000005</c:v>
                </c:pt>
                <c:pt idx="359">
                  <c:v>67.807999999999993</c:v>
                </c:pt>
                <c:pt idx="360">
                  <c:v>67.532000000000011</c:v>
                </c:pt>
                <c:pt idx="361">
                  <c:v>67.802999999999997</c:v>
                </c:pt>
                <c:pt idx="362">
                  <c:v>67.300999999999988</c:v>
                </c:pt>
                <c:pt idx="363">
                  <c:v>67.59899999999999</c:v>
                </c:pt>
                <c:pt idx="364">
                  <c:v>67.661000000000001</c:v>
                </c:pt>
                <c:pt idx="365">
                  <c:v>67.62700000000001</c:v>
                </c:pt>
                <c:pt idx="366">
                  <c:v>67.531000000000006</c:v>
                </c:pt>
                <c:pt idx="367">
                  <c:v>67.625</c:v>
                </c:pt>
                <c:pt idx="368">
                  <c:v>67.715000000000003</c:v>
                </c:pt>
                <c:pt idx="369">
                  <c:v>67.343999999999994</c:v>
                </c:pt>
                <c:pt idx="370">
                  <c:v>67.373999999999995</c:v>
                </c:pt>
                <c:pt idx="371">
                  <c:v>67.929000000000002</c:v>
                </c:pt>
                <c:pt idx="372">
                  <c:v>67.448000000000008</c:v>
                </c:pt>
                <c:pt idx="373">
                  <c:v>67.727000000000004</c:v>
                </c:pt>
                <c:pt idx="374">
                  <c:v>67.770999999999987</c:v>
                </c:pt>
                <c:pt idx="375">
                  <c:v>67.576999999999998</c:v>
                </c:pt>
                <c:pt idx="376">
                  <c:v>67.377999999999986</c:v>
                </c:pt>
                <c:pt idx="377">
                  <c:v>67.292000000000002</c:v>
                </c:pt>
                <c:pt idx="378">
                  <c:v>67.554000000000002</c:v>
                </c:pt>
                <c:pt idx="379">
                  <c:v>67.52600000000001</c:v>
                </c:pt>
                <c:pt idx="380">
                  <c:v>67.63900000000001</c:v>
                </c:pt>
                <c:pt idx="381">
                  <c:v>67.336999999999989</c:v>
                </c:pt>
                <c:pt idx="382">
                  <c:v>67.63300000000001</c:v>
                </c:pt>
                <c:pt idx="383">
                  <c:v>67.651999999999987</c:v>
                </c:pt>
                <c:pt idx="384">
                  <c:v>67.772999999999996</c:v>
                </c:pt>
                <c:pt idx="385">
                  <c:v>67.349999999999994</c:v>
                </c:pt>
                <c:pt idx="386">
                  <c:v>67.568000000000012</c:v>
                </c:pt>
                <c:pt idx="387">
                  <c:v>67.536000000000001</c:v>
                </c:pt>
                <c:pt idx="388">
                  <c:v>67.548000000000002</c:v>
                </c:pt>
                <c:pt idx="389">
                  <c:v>67.443000000000012</c:v>
                </c:pt>
                <c:pt idx="390">
                  <c:v>67.550000000000011</c:v>
                </c:pt>
                <c:pt idx="391">
                  <c:v>67.598000000000013</c:v>
                </c:pt>
                <c:pt idx="392">
                  <c:v>67.694999999999993</c:v>
                </c:pt>
                <c:pt idx="393">
                  <c:v>67.24199999999999</c:v>
                </c:pt>
                <c:pt idx="394">
                  <c:v>67.580000000000013</c:v>
                </c:pt>
                <c:pt idx="395">
                  <c:v>67.486999999999995</c:v>
                </c:pt>
                <c:pt idx="396">
                  <c:v>67.662000000000006</c:v>
                </c:pt>
                <c:pt idx="397">
                  <c:v>68.001000000000005</c:v>
                </c:pt>
                <c:pt idx="398">
                  <c:v>67.276999999999987</c:v>
                </c:pt>
                <c:pt idx="399">
                  <c:v>67.495000000000005</c:v>
                </c:pt>
                <c:pt idx="400">
                  <c:v>67.539999999999992</c:v>
                </c:pt>
                <c:pt idx="401">
                  <c:v>67.580999999999989</c:v>
                </c:pt>
                <c:pt idx="402">
                  <c:v>67.61099999999999</c:v>
                </c:pt>
                <c:pt idx="403">
                  <c:v>67.31</c:v>
                </c:pt>
                <c:pt idx="404">
                  <c:v>67.358000000000004</c:v>
                </c:pt>
                <c:pt idx="405">
                  <c:v>67.492999999999995</c:v>
                </c:pt>
                <c:pt idx="406">
                  <c:v>67.567000000000007</c:v>
                </c:pt>
                <c:pt idx="407">
                  <c:v>67.707999999999998</c:v>
                </c:pt>
                <c:pt idx="408">
                  <c:v>67.312000000000012</c:v>
                </c:pt>
                <c:pt idx="409">
                  <c:v>67.494</c:v>
                </c:pt>
                <c:pt idx="410">
                  <c:v>67.41</c:v>
                </c:pt>
                <c:pt idx="411">
                  <c:v>67.369</c:v>
                </c:pt>
                <c:pt idx="412">
                  <c:v>67.538000000000011</c:v>
                </c:pt>
                <c:pt idx="413">
                  <c:v>67.427999999999997</c:v>
                </c:pt>
                <c:pt idx="414">
                  <c:v>67.728000000000009</c:v>
                </c:pt>
                <c:pt idx="415">
                  <c:v>67.364000000000004</c:v>
                </c:pt>
                <c:pt idx="416">
                  <c:v>67.415999999999997</c:v>
                </c:pt>
                <c:pt idx="417">
                  <c:v>67.336000000000013</c:v>
                </c:pt>
                <c:pt idx="418">
                  <c:v>67.562000000000012</c:v>
                </c:pt>
                <c:pt idx="419">
                  <c:v>67.512</c:v>
                </c:pt>
                <c:pt idx="420">
                  <c:v>67.480999999999995</c:v>
                </c:pt>
                <c:pt idx="421">
                  <c:v>67.080999999999989</c:v>
                </c:pt>
                <c:pt idx="422">
                  <c:v>67.341000000000008</c:v>
                </c:pt>
                <c:pt idx="423">
                  <c:v>67.903999999999996</c:v>
                </c:pt>
                <c:pt idx="424">
                  <c:v>67.418000000000006</c:v>
                </c:pt>
                <c:pt idx="425">
                  <c:v>67.619</c:v>
                </c:pt>
                <c:pt idx="426">
                  <c:v>67.635999999999996</c:v>
                </c:pt>
                <c:pt idx="427">
                  <c:v>67.63</c:v>
                </c:pt>
                <c:pt idx="428">
                  <c:v>67.442000000000007</c:v>
                </c:pt>
                <c:pt idx="429">
                  <c:v>67.313999999999993</c:v>
                </c:pt>
                <c:pt idx="430">
                  <c:v>67.449999999999989</c:v>
                </c:pt>
                <c:pt idx="431">
                  <c:v>67.47399999999999</c:v>
                </c:pt>
                <c:pt idx="432">
                  <c:v>67.475999999999999</c:v>
                </c:pt>
                <c:pt idx="433">
                  <c:v>67.34</c:v>
                </c:pt>
                <c:pt idx="434">
                  <c:v>67.554000000000002</c:v>
                </c:pt>
                <c:pt idx="435">
                  <c:v>67.611999999999995</c:v>
                </c:pt>
                <c:pt idx="436">
                  <c:v>67.551999999999992</c:v>
                </c:pt>
                <c:pt idx="437">
                  <c:v>67.72</c:v>
                </c:pt>
                <c:pt idx="438">
                  <c:v>67.848000000000013</c:v>
                </c:pt>
                <c:pt idx="439">
                  <c:v>67.63300000000001</c:v>
                </c:pt>
                <c:pt idx="440">
                  <c:v>67.275000000000006</c:v>
                </c:pt>
                <c:pt idx="441">
                  <c:v>67.306000000000012</c:v>
                </c:pt>
                <c:pt idx="442">
                  <c:v>67.586999999999989</c:v>
                </c:pt>
                <c:pt idx="443">
                  <c:v>67.652999999999992</c:v>
                </c:pt>
                <c:pt idx="444">
                  <c:v>67.44</c:v>
                </c:pt>
                <c:pt idx="445">
                  <c:v>67.355999999999995</c:v>
                </c:pt>
                <c:pt idx="446">
                  <c:v>67.504999999999995</c:v>
                </c:pt>
                <c:pt idx="447">
                  <c:v>67.562000000000012</c:v>
                </c:pt>
                <c:pt idx="448">
                  <c:v>67.570999999999998</c:v>
                </c:pt>
                <c:pt idx="449">
                  <c:v>67.763000000000005</c:v>
                </c:pt>
                <c:pt idx="450">
                  <c:v>67.501000000000005</c:v>
                </c:pt>
                <c:pt idx="451">
                  <c:v>67.584000000000003</c:v>
                </c:pt>
                <c:pt idx="452">
                  <c:v>67.415999999999997</c:v>
                </c:pt>
                <c:pt idx="453">
                  <c:v>67.561000000000007</c:v>
                </c:pt>
                <c:pt idx="454">
                  <c:v>67.544999999999987</c:v>
                </c:pt>
                <c:pt idx="455">
                  <c:v>67.651999999999987</c:v>
                </c:pt>
                <c:pt idx="456">
                  <c:v>67.473000000000013</c:v>
                </c:pt>
                <c:pt idx="457">
                  <c:v>67.608000000000004</c:v>
                </c:pt>
                <c:pt idx="458">
                  <c:v>67.562000000000012</c:v>
                </c:pt>
                <c:pt idx="459">
                  <c:v>67.568999999999988</c:v>
                </c:pt>
                <c:pt idx="460">
                  <c:v>67.836000000000013</c:v>
                </c:pt>
                <c:pt idx="461">
                  <c:v>67.384999999999991</c:v>
                </c:pt>
                <c:pt idx="462">
                  <c:v>67.562000000000012</c:v>
                </c:pt>
                <c:pt idx="463">
                  <c:v>67.364000000000004</c:v>
                </c:pt>
                <c:pt idx="464">
                  <c:v>67.086999999999989</c:v>
                </c:pt>
                <c:pt idx="465">
                  <c:v>67.282999999999987</c:v>
                </c:pt>
                <c:pt idx="466">
                  <c:v>67.447000000000003</c:v>
                </c:pt>
                <c:pt idx="467">
                  <c:v>67.314999999999998</c:v>
                </c:pt>
                <c:pt idx="468">
                  <c:v>67.425999999999988</c:v>
                </c:pt>
                <c:pt idx="469">
                  <c:v>67.502999999999986</c:v>
                </c:pt>
                <c:pt idx="470">
                  <c:v>67.375</c:v>
                </c:pt>
                <c:pt idx="471">
                  <c:v>67.222000000000008</c:v>
                </c:pt>
                <c:pt idx="472">
                  <c:v>67.667000000000002</c:v>
                </c:pt>
                <c:pt idx="473">
                  <c:v>67.574999999999989</c:v>
                </c:pt>
                <c:pt idx="474">
                  <c:v>67.425999999999988</c:v>
                </c:pt>
                <c:pt idx="475">
                  <c:v>66.929000000000002</c:v>
                </c:pt>
                <c:pt idx="476">
                  <c:v>67.421999999999997</c:v>
                </c:pt>
                <c:pt idx="477">
                  <c:v>67.378999999999991</c:v>
                </c:pt>
                <c:pt idx="478">
                  <c:v>67.403999999999996</c:v>
                </c:pt>
                <c:pt idx="479">
                  <c:v>67.356999999999999</c:v>
                </c:pt>
                <c:pt idx="480">
                  <c:v>67.692000000000007</c:v>
                </c:pt>
                <c:pt idx="481">
                  <c:v>67.471000000000004</c:v>
                </c:pt>
                <c:pt idx="482">
                  <c:v>67.671999999999997</c:v>
                </c:pt>
                <c:pt idx="483">
                  <c:v>67.496000000000009</c:v>
                </c:pt>
                <c:pt idx="484">
                  <c:v>67.5</c:v>
                </c:pt>
                <c:pt idx="485">
                  <c:v>67.417000000000002</c:v>
                </c:pt>
                <c:pt idx="486">
                  <c:v>67.307999999999993</c:v>
                </c:pt>
                <c:pt idx="487">
                  <c:v>67.367999999999995</c:v>
                </c:pt>
                <c:pt idx="488">
                  <c:v>67.328000000000003</c:v>
                </c:pt>
                <c:pt idx="489">
                  <c:v>67.301999999999992</c:v>
                </c:pt>
                <c:pt idx="490">
                  <c:v>67.572000000000003</c:v>
                </c:pt>
                <c:pt idx="491">
                  <c:v>67.546999999999997</c:v>
                </c:pt>
                <c:pt idx="492">
                  <c:v>67.106999999999999</c:v>
                </c:pt>
                <c:pt idx="493">
                  <c:v>67.348000000000013</c:v>
                </c:pt>
                <c:pt idx="494">
                  <c:v>67.371000000000009</c:v>
                </c:pt>
                <c:pt idx="495">
                  <c:v>67.355999999999995</c:v>
                </c:pt>
                <c:pt idx="496">
                  <c:v>67.382000000000005</c:v>
                </c:pt>
                <c:pt idx="497">
                  <c:v>67.400000000000006</c:v>
                </c:pt>
                <c:pt idx="498">
                  <c:v>67.62</c:v>
                </c:pt>
                <c:pt idx="499">
                  <c:v>67.687999999999988</c:v>
                </c:pt>
                <c:pt idx="500">
                  <c:v>67.277999999999992</c:v>
                </c:pt>
                <c:pt idx="501">
                  <c:v>67.544999999999987</c:v>
                </c:pt>
                <c:pt idx="502">
                  <c:v>67.513000000000005</c:v>
                </c:pt>
                <c:pt idx="503">
                  <c:v>67.59899999999999</c:v>
                </c:pt>
                <c:pt idx="504">
                  <c:v>67.183999999999997</c:v>
                </c:pt>
                <c:pt idx="505">
                  <c:v>67.385999999999996</c:v>
                </c:pt>
                <c:pt idx="506">
                  <c:v>67.408999999999992</c:v>
                </c:pt>
                <c:pt idx="507">
                  <c:v>67.31</c:v>
                </c:pt>
                <c:pt idx="508">
                  <c:v>67.436000000000007</c:v>
                </c:pt>
                <c:pt idx="509">
                  <c:v>67.349999999999994</c:v>
                </c:pt>
                <c:pt idx="510">
                  <c:v>67.105999999999995</c:v>
                </c:pt>
                <c:pt idx="511">
                  <c:v>67.260999999999996</c:v>
                </c:pt>
                <c:pt idx="512">
                  <c:v>67.337999999999994</c:v>
                </c:pt>
                <c:pt idx="513">
                  <c:v>67.408999999999992</c:v>
                </c:pt>
                <c:pt idx="514">
                  <c:v>67.050999999999988</c:v>
                </c:pt>
                <c:pt idx="515">
                  <c:v>67.363</c:v>
                </c:pt>
                <c:pt idx="516">
                  <c:v>67.364000000000004</c:v>
                </c:pt>
                <c:pt idx="517">
                  <c:v>67.113</c:v>
                </c:pt>
                <c:pt idx="518">
                  <c:v>67.640999999999991</c:v>
                </c:pt>
                <c:pt idx="519">
                  <c:v>67.443999999999988</c:v>
                </c:pt>
                <c:pt idx="520">
                  <c:v>67.586000000000013</c:v>
                </c:pt>
                <c:pt idx="521">
                  <c:v>67.260999999999996</c:v>
                </c:pt>
                <c:pt idx="522">
                  <c:v>67.259999999999991</c:v>
                </c:pt>
                <c:pt idx="523">
                  <c:v>67.484000000000009</c:v>
                </c:pt>
                <c:pt idx="524">
                  <c:v>67.22399999999999</c:v>
                </c:pt>
                <c:pt idx="525">
                  <c:v>67.31</c:v>
                </c:pt>
                <c:pt idx="526">
                  <c:v>67.355999999999995</c:v>
                </c:pt>
                <c:pt idx="527">
                  <c:v>67.407999999999987</c:v>
                </c:pt>
                <c:pt idx="528">
                  <c:v>67.352000000000004</c:v>
                </c:pt>
                <c:pt idx="529">
                  <c:v>67.133999999999986</c:v>
                </c:pt>
                <c:pt idx="530">
                  <c:v>67.407999999999987</c:v>
                </c:pt>
                <c:pt idx="531">
                  <c:v>67.235000000000014</c:v>
                </c:pt>
                <c:pt idx="532">
                  <c:v>67.306000000000012</c:v>
                </c:pt>
                <c:pt idx="533">
                  <c:v>67.09899999999999</c:v>
                </c:pt>
                <c:pt idx="534">
                  <c:v>67.360000000000014</c:v>
                </c:pt>
                <c:pt idx="535">
                  <c:v>67.224999999999994</c:v>
                </c:pt>
                <c:pt idx="536">
                  <c:v>67.461999999999989</c:v>
                </c:pt>
                <c:pt idx="537">
                  <c:v>67.423000000000002</c:v>
                </c:pt>
                <c:pt idx="538">
                  <c:v>67.344999999999999</c:v>
                </c:pt>
                <c:pt idx="539">
                  <c:v>67.592999999999989</c:v>
                </c:pt>
                <c:pt idx="540">
                  <c:v>67.34</c:v>
                </c:pt>
                <c:pt idx="541">
                  <c:v>67.088999999999999</c:v>
                </c:pt>
                <c:pt idx="542">
                  <c:v>67.384999999999991</c:v>
                </c:pt>
                <c:pt idx="543">
                  <c:v>67.301999999999992</c:v>
                </c:pt>
                <c:pt idx="544">
                  <c:v>67.22</c:v>
                </c:pt>
                <c:pt idx="545">
                  <c:v>67.412000000000006</c:v>
                </c:pt>
                <c:pt idx="546">
                  <c:v>67.27000000000001</c:v>
                </c:pt>
                <c:pt idx="547">
                  <c:v>67.272999999999996</c:v>
                </c:pt>
                <c:pt idx="548">
                  <c:v>67.421999999999997</c:v>
                </c:pt>
                <c:pt idx="549">
                  <c:v>67.36699999999999</c:v>
                </c:pt>
                <c:pt idx="550">
                  <c:v>67.27600000000001</c:v>
                </c:pt>
                <c:pt idx="551">
                  <c:v>67.209000000000003</c:v>
                </c:pt>
                <c:pt idx="552">
                  <c:v>67.341000000000008</c:v>
                </c:pt>
                <c:pt idx="553">
                  <c:v>67.157999999999987</c:v>
                </c:pt>
                <c:pt idx="554">
                  <c:v>67.263000000000005</c:v>
                </c:pt>
                <c:pt idx="555">
                  <c:v>67.360000000000014</c:v>
                </c:pt>
                <c:pt idx="556">
                  <c:v>67.268000000000001</c:v>
                </c:pt>
                <c:pt idx="557">
                  <c:v>67.170999999999992</c:v>
                </c:pt>
                <c:pt idx="558">
                  <c:v>66.944999999999993</c:v>
                </c:pt>
                <c:pt idx="559">
                  <c:v>67.343999999999994</c:v>
                </c:pt>
                <c:pt idx="560">
                  <c:v>67.363</c:v>
                </c:pt>
                <c:pt idx="561">
                  <c:v>67.002999999999986</c:v>
                </c:pt>
                <c:pt idx="562">
                  <c:v>67.338999999999999</c:v>
                </c:pt>
                <c:pt idx="563">
                  <c:v>67.113</c:v>
                </c:pt>
                <c:pt idx="564">
                  <c:v>67.437000000000012</c:v>
                </c:pt>
                <c:pt idx="565">
                  <c:v>67.193999999999988</c:v>
                </c:pt>
                <c:pt idx="566">
                  <c:v>67.241000000000014</c:v>
                </c:pt>
                <c:pt idx="567">
                  <c:v>67.050999999999988</c:v>
                </c:pt>
                <c:pt idx="568">
                  <c:v>67.234000000000009</c:v>
                </c:pt>
                <c:pt idx="569">
                  <c:v>67.206999999999994</c:v>
                </c:pt>
                <c:pt idx="570">
                  <c:v>67.358000000000004</c:v>
                </c:pt>
                <c:pt idx="571">
                  <c:v>67.187000000000012</c:v>
                </c:pt>
                <c:pt idx="572">
                  <c:v>67.432999999999993</c:v>
                </c:pt>
                <c:pt idx="573">
                  <c:v>67.211999999999989</c:v>
                </c:pt>
                <c:pt idx="574">
                  <c:v>67.288000000000011</c:v>
                </c:pt>
                <c:pt idx="575">
                  <c:v>67.306000000000012</c:v>
                </c:pt>
                <c:pt idx="576">
                  <c:v>67.251000000000005</c:v>
                </c:pt>
                <c:pt idx="577">
                  <c:v>67.153999999999996</c:v>
                </c:pt>
                <c:pt idx="578">
                  <c:v>67.253999999999991</c:v>
                </c:pt>
                <c:pt idx="579">
                  <c:v>67.264999999999986</c:v>
                </c:pt>
                <c:pt idx="580">
                  <c:v>67.00200000000001</c:v>
                </c:pt>
                <c:pt idx="581">
                  <c:v>67.212999999999994</c:v>
                </c:pt>
                <c:pt idx="582">
                  <c:v>67.01400000000001</c:v>
                </c:pt>
                <c:pt idx="583">
                  <c:v>67.421999999999997</c:v>
                </c:pt>
                <c:pt idx="584">
                  <c:v>67.506</c:v>
                </c:pt>
                <c:pt idx="585">
                  <c:v>67.02600000000001</c:v>
                </c:pt>
                <c:pt idx="586">
                  <c:v>67.299000000000007</c:v>
                </c:pt>
                <c:pt idx="587">
                  <c:v>66.971000000000004</c:v>
                </c:pt>
                <c:pt idx="588">
                  <c:v>67.418000000000006</c:v>
                </c:pt>
                <c:pt idx="589">
                  <c:v>67.187999999999988</c:v>
                </c:pt>
                <c:pt idx="590">
                  <c:v>67.389999999999986</c:v>
                </c:pt>
                <c:pt idx="591">
                  <c:v>67.222000000000008</c:v>
                </c:pt>
                <c:pt idx="592">
                  <c:v>67.314999999999998</c:v>
                </c:pt>
                <c:pt idx="593">
                  <c:v>67.22</c:v>
                </c:pt>
                <c:pt idx="594">
                  <c:v>67.13300000000001</c:v>
                </c:pt>
                <c:pt idx="595">
                  <c:v>67.515999999999991</c:v>
                </c:pt>
                <c:pt idx="596">
                  <c:v>67.088999999999999</c:v>
                </c:pt>
                <c:pt idx="597">
                  <c:v>67.140999999999991</c:v>
                </c:pt>
                <c:pt idx="598">
                  <c:v>67.328000000000003</c:v>
                </c:pt>
                <c:pt idx="599">
                  <c:v>67.234000000000009</c:v>
                </c:pt>
                <c:pt idx="600">
                  <c:v>67.167000000000002</c:v>
                </c:pt>
                <c:pt idx="601">
                  <c:v>67.056000000000012</c:v>
                </c:pt>
                <c:pt idx="602">
                  <c:v>67.288999999999987</c:v>
                </c:pt>
                <c:pt idx="603">
                  <c:v>67.158999999999992</c:v>
                </c:pt>
                <c:pt idx="604">
                  <c:v>67.260999999999996</c:v>
                </c:pt>
                <c:pt idx="605">
                  <c:v>67.207999999999998</c:v>
                </c:pt>
                <c:pt idx="606">
                  <c:v>67.514999999999986</c:v>
                </c:pt>
                <c:pt idx="607">
                  <c:v>67.263000000000005</c:v>
                </c:pt>
                <c:pt idx="608">
                  <c:v>67.335000000000008</c:v>
                </c:pt>
                <c:pt idx="609">
                  <c:v>67.137</c:v>
                </c:pt>
                <c:pt idx="610">
                  <c:v>67.14500000000001</c:v>
                </c:pt>
                <c:pt idx="611">
                  <c:v>67.210000000000008</c:v>
                </c:pt>
                <c:pt idx="612">
                  <c:v>66.849999999999994</c:v>
                </c:pt>
                <c:pt idx="613">
                  <c:v>66.881</c:v>
                </c:pt>
                <c:pt idx="614">
                  <c:v>67.221000000000004</c:v>
                </c:pt>
                <c:pt idx="615">
                  <c:v>67.098000000000013</c:v>
                </c:pt>
                <c:pt idx="616">
                  <c:v>67.363</c:v>
                </c:pt>
                <c:pt idx="617">
                  <c:v>67.403999999999996</c:v>
                </c:pt>
                <c:pt idx="618">
                  <c:v>67.300999999999988</c:v>
                </c:pt>
                <c:pt idx="619">
                  <c:v>67.086999999999989</c:v>
                </c:pt>
                <c:pt idx="620">
                  <c:v>67.081999999999994</c:v>
                </c:pt>
                <c:pt idx="621">
                  <c:v>67.093999999999994</c:v>
                </c:pt>
                <c:pt idx="622">
                  <c:v>67.444999999999993</c:v>
                </c:pt>
                <c:pt idx="623">
                  <c:v>67.276999999999987</c:v>
                </c:pt>
                <c:pt idx="624">
                  <c:v>67.348000000000013</c:v>
                </c:pt>
                <c:pt idx="625">
                  <c:v>67.290999999999997</c:v>
                </c:pt>
                <c:pt idx="626">
                  <c:v>67.366000000000014</c:v>
                </c:pt>
                <c:pt idx="627">
                  <c:v>67.217000000000013</c:v>
                </c:pt>
                <c:pt idx="628">
                  <c:v>67.247000000000014</c:v>
                </c:pt>
                <c:pt idx="629">
                  <c:v>67.037000000000006</c:v>
                </c:pt>
                <c:pt idx="630">
                  <c:v>66.957999999999998</c:v>
                </c:pt>
                <c:pt idx="631">
                  <c:v>67.076999999999998</c:v>
                </c:pt>
                <c:pt idx="632">
                  <c:v>67.163999999999987</c:v>
                </c:pt>
                <c:pt idx="633">
                  <c:v>66.953000000000003</c:v>
                </c:pt>
                <c:pt idx="634">
                  <c:v>67.429000000000002</c:v>
                </c:pt>
                <c:pt idx="635">
                  <c:v>67.257000000000005</c:v>
                </c:pt>
                <c:pt idx="636">
                  <c:v>67.269000000000005</c:v>
                </c:pt>
                <c:pt idx="637">
                  <c:v>67.043000000000006</c:v>
                </c:pt>
                <c:pt idx="638">
                  <c:v>67.161000000000001</c:v>
                </c:pt>
                <c:pt idx="639">
                  <c:v>67.307999999999993</c:v>
                </c:pt>
                <c:pt idx="640">
                  <c:v>67.353000000000009</c:v>
                </c:pt>
                <c:pt idx="641">
                  <c:v>66.962999999999994</c:v>
                </c:pt>
                <c:pt idx="642">
                  <c:v>67.308999999999997</c:v>
                </c:pt>
                <c:pt idx="643">
                  <c:v>67.116000000000014</c:v>
                </c:pt>
                <c:pt idx="644">
                  <c:v>67.5</c:v>
                </c:pt>
                <c:pt idx="645">
                  <c:v>67.266999999999996</c:v>
                </c:pt>
                <c:pt idx="646">
                  <c:v>67.203000000000003</c:v>
                </c:pt>
                <c:pt idx="647">
                  <c:v>67.014999999999986</c:v>
                </c:pt>
                <c:pt idx="648">
                  <c:v>67.183999999999997</c:v>
                </c:pt>
                <c:pt idx="649">
                  <c:v>67.222000000000008</c:v>
                </c:pt>
                <c:pt idx="650">
                  <c:v>67.306999999999988</c:v>
                </c:pt>
                <c:pt idx="651">
                  <c:v>67.13900000000001</c:v>
                </c:pt>
                <c:pt idx="652">
                  <c:v>66.954000000000008</c:v>
                </c:pt>
                <c:pt idx="653">
                  <c:v>66.978000000000009</c:v>
                </c:pt>
                <c:pt idx="654">
                  <c:v>67.093999999999994</c:v>
                </c:pt>
                <c:pt idx="655">
                  <c:v>67.231999999999999</c:v>
                </c:pt>
                <c:pt idx="656">
                  <c:v>67.044000000000011</c:v>
                </c:pt>
                <c:pt idx="657">
                  <c:v>66.74799999999999</c:v>
                </c:pt>
                <c:pt idx="658">
                  <c:v>66.97399999999999</c:v>
                </c:pt>
                <c:pt idx="659">
                  <c:v>67.203000000000003</c:v>
                </c:pt>
                <c:pt idx="660">
                  <c:v>67.176999999999992</c:v>
                </c:pt>
                <c:pt idx="661">
                  <c:v>67.336000000000013</c:v>
                </c:pt>
                <c:pt idx="662">
                  <c:v>67.175999999999988</c:v>
                </c:pt>
                <c:pt idx="663">
                  <c:v>66.966000000000008</c:v>
                </c:pt>
                <c:pt idx="664">
                  <c:v>67.167000000000002</c:v>
                </c:pt>
                <c:pt idx="665">
                  <c:v>67.027999999999992</c:v>
                </c:pt>
                <c:pt idx="666">
                  <c:v>67.181000000000012</c:v>
                </c:pt>
                <c:pt idx="667">
                  <c:v>67.02600000000001</c:v>
                </c:pt>
                <c:pt idx="668">
                  <c:v>67.093999999999994</c:v>
                </c:pt>
                <c:pt idx="669">
                  <c:v>66.801999999999992</c:v>
                </c:pt>
                <c:pt idx="670">
                  <c:v>67.312000000000012</c:v>
                </c:pt>
                <c:pt idx="671">
                  <c:v>67.245000000000005</c:v>
                </c:pt>
                <c:pt idx="672">
                  <c:v>67.25200000000001</c:v>
                </c:pt>
                <c:pt idx="673">
                  <c:v>67.15100000000001</c:v>
                </c:pt>
                <c:pt idx="674">
                  <c:v>67.320999999999998</c:v>
                </c:pt>
                <c:pt idx="675">
                  <c:v>66.914999999999992</c:v>
                </c:pt>
                <c:pt idx="676">
                  <c:v>67.049000000000007</c:v>
                </c:pt>
                <c:pt idx="677">
                  <c:v>67.004999999999995</c:v>
                </c:pt>
                <c:pt idx="678">
                  <c:v>67.227000000000004</c:v>
                </c:pt>
                <c:pt idx="679">
                  <c:v>67.084000000000003</c:v>
                </c:pt>
                <c:pt idx="680">
                  <c:v>67.134999999999991</c:v>
                </c:pt>
                <c:pt idx="681">
                  <c:v>67.086000000000013</c:v>
                </c:pt>
                <c:pt idx="682">
                  <c:v>67.111999999999995</c:v>
                </c:pt>
                <c:pt idx="683">
                  <c:v>67.099999999999994</c:v>
                </c:pt>
                <c:pt idx="684">
                  <c:v>67.068999999999988</c:v>
                </c:pt>
                <c:pt idx="685">
                  <c:v>67.072000000000003</c:v>
                </c:pt>
                <c:pt idx="686">
                  <c:v>66.88300000000001</c:v>
                </c:pt>
                <c:pt idx="687">
                  <c:v>67.026999999999987</c:v>
                </c:pt>
                <c:pt idx="688">
                  <c:v>66.961000000000013</c:v>
                </c:pt>
                <c:pt idx="689">
                  <c:v>67.137</c:v>
                </c:pt>
                <c:pt idx="690">
                  <c:v>67.104000000000013</c:v>
                </c:pt>
                <c:pt idx="691">
                  <c:v>67.098000000000013</c:v>
                </c:pt>
                <c:pt idx="692">
                  <c:v>67.046999999999997</c:v>
                </c:pt>
                <c:pt idx="693">
                  <c:v>66.938999999999993</c:v>
                </c:pt>
                <c:pt idx="694">
                  <c:v>67.066000000000003</c:v>
                </c:pt>
                <c:pt idx="695">
                  <c:v>67.092999999999989</c:v>
                </c:pt>
                <c:pt idx="696">
                  <c:v>67.211999999999989</c:v>
                </c:pt>
                <c:pt idx="697">
                  <c:v>67.151999999999987</c:v>
                </c:pt>
                <c:pt idx="698">
                  <c:v>66.923000000000002</c:v>
                </c:pt>
                <c:pt idx="699">
                  <c:v>67.072000000000003</c:v>
                </c:pt>
                <c:pt idx="700">
                  <c:v>66.967000000000013</c:v>
                </c:pt>
                <c:pt idx="701">
                  <c:v>67.227000000000004</c:v>
                </c:pt>
                <c:pt idx="702">
                  <c:v>66.903999999999996</c:v>
                </c:pt>
                <c:pt idx="703">
                  <c:v>67.163000000000011</c:v>
                </c:pt>
                <c:pt idx="704">
                  <c:v>67.152999999999992</c:v>
                </c:pt>
                <c:pt idx="705">
                  <c:v>66.997000000000014</c:v>
                </c:pt>
                <c:pt idx="706">
                  <c:v>67.414999999999992</c:v>
                </c:pt>
                <c:pt idx="707">
                  <c:v>67.084000000000003</c:v>
                </c:pt>
                <c:pt idx="708">
                  <c:v>67.258999999999986</c:v>
                </c:pt>
                <c:pt idx="709">
                  <c:v>66.968999999999994</c:v>
                </c:pt>
                <c:pt idx="710">
                  <c:v>67.234000000000009</c:v>
                </c:pt>
                <c:pt idx="711">
                  <c:v>67.014999999999986</c:v>
                </c:pt>
                <c:pt idx="712">
                  <c:v>67.031000000000006</c:v>
                </c:pt>
                <c:pt idx="713">
                  <c:v>67.092999999999989</c:v>
                </c:pt>
                <c:pt idx="714">
                  <c:v>66.97399999999999</c:v>
                </c:pt>
                <c:pt idx="715">
                  <c:v>67.205000000000013</c:v>
                </c:pt>
                <c:pt idx="716">
                  <c:v>67.127999999999986</c:v>
                </c:pt>
                <c:pt idx="717">
                  <c:v>67.051999999999992</c:v>
                </c:pt>
                <c:pt idx="718">
                  <c:v>67.058999999999997</c:v>
                </c:pt>
                <c:pt idx="719">
                  <c:v>67.036000000000001</c:v>
                </c:pt>
                <c:pt idx="720">
                  <c:v>66.75800000000001</c:v>
                </c:pt>
                <c:pt idx="721">
                  <c:v>66.890999999999991</c:v>
                </c:pt>
                <c:pt idx="722">
                  <c:v>67.063999999999993</c:v>
                </c:pt>
                <c:pt idx="723">
                  <c:v>66.867999999999995</c:v>
                </c:pt>
                <c:pt idx="724">
                  <c:v>67.018000000000001</c:v>
                </c:pt>
                <c:pt idx="725">
                  <c:v>66.921999999999997</c:v>
                </c:pt>
                <c:pt idx="726">
                  <c:v>67.054000000000002</c:v>
                </c:pt>
                <c:pt idx="727">
                  <c:v>66.98599999999999</c:v>
                </c:pt>
                <c:pt idx="728">
                  <c:v>66.718999999999994</c:v>
                </c:pt>
                <c:pt idx="729">
                  <c:v>66.94</c:v>
                </c:pt>
                <c:pt idx="730">
                  <c:v>67.205999999999989</c:v>
                </c:pt>
                <c:pt idx="731">
                  <c:v>66.912000000000006</c:v>
                </c:pt>
                <c:pt idx="732">
                  <c:v>67.295999999999992</c:v>
                </c:pt>
                <c:pt idx="733">
                  <c:v>67.048000000000002</c:v>
                </c:pt>
                <c:pt idx="734">
                  <c:v>67.048000000000002</c:v>
                </c:pt>
                <c:pt idx="735">
                  <c:v>66.846000000000004</c:v>
                </c:pt>
                <c:pt idx="736">
                  <c:v>67.081999999999994</c:v>
                </c:pt>
                <c:pt idx="737">
                  <c:v>67.009999999999991</c:v>
                </c:pt>
                <c:pt idx="738">
                  <c:v>67.170999999999992</c:v>
                </c:pt>
                <c:pt idx="739">
                  <c:v>66.938999999999993</c:v>
                </c:pt>
                <c:pt idx="740">
                  <c:v>66.890999999999991</c:v>
                </c:pt>
                <c:pt idx="741">
                  <c:v>66.941000000000003</c:v>
                </c:pt>
                <c:pt idx="742">
                  <c:v>67.206999999999994</c:v>
                </c:pt>
                <c:pt idx="743">
                  <c:v>66.931000000000012</c:v>
                </c:pt>
                <c:pt idx="744">
                  <c:v>66.932999999999993</c:v>
                </c:pt>
                <c:pt idx="745">
                  <c:v>66.930000000000007</c:v>
                </c:pt>
                <c:pt idx="746">
                  <c:v>67.012</c:v>
                </c:pt>
                <c:pt idx="747">
                  <c:v>67.183999999999997</c:v>
                </c:pt>
                <c:pt idx="748">
                  <c:v>66.795999999999992</c:v>
                </c:pt>
                <c:pt idx="749">
                  <c:v>66.906000000000006</c:v>
                </c:pt>
                <c:pt idx="750">
                  <c:v>66.937000000000012</c:v>
                </c:pt>
                <c:pt idx="751">
                  <c:v>67.100999999999999</c:v>
                </c:pt>
                <c:pt idx="752">
                  <c:v>67.046999999999997</c:v>
                </c:pt>
                <c:pt idx="753">
                  <c:v>66.842999999999989</c:v>
                </c:pt>
                <c:pt idx="754">
                  <c:v>66.760999999999996</c:v>
                </c:pt>
                <c:pt idx="755">
                  <c:v>67.245000000000005</c:v>
                </c:pt>
                <c:pt idx="756">
                  <c:v>67.244</c:v>
                </c:pt>
                <c:pt idx="757">
                  <c:v>67.004999999999995</c:v>
                </c:pt>
                <c:pt idx="758">
                  <c:v>66.913000000000011</c:v>
                </c:pt>
                <c:pt idx="759">
                  <c:v>66.872000000000014</c:v>
                </c:pt>
                <c:pt idx="760">
                  <c:v>66.747000000000014</c:v>
                </c:pt>
                <c:pt idx="761">
                  <c:v>67.046999999999997</c:v>
                </c:pt>
                <c:pt idx="762">
                  <c:v>67.018000000000001</c:v>
                </c:pt>
                <c:pt idx="763">
                  <c:v>67.015999999999991</c:v>
                </c:pt>
                <c:pt idx="764">
                  <c:v>66.925000000000011</c:v>
                </c:pt>
                <c:pt idx="765">
                  <c:v>66.948000000000008</c:v>
                </c:pt>
                <c:pt idx="766">
                  <c:v>66.906000000000006</c:v>
                </c:pt>
                <c:pt idx="767">
                  <c:v>67.09</c:v>
                </c:pt>
                <c:pt idx="768">
                  <c:v>66.806999999999988</c:v>
                </c:pt>
                <c:pt idx="769">
                  <c:v>67.02000000000001</c:v>
                </c:pt>
                <c:pt idx="770">
                  <c:v>67.082999999999998</c:v>
                </c:pt>
                <c:pt idx="771">
                  <c:v>66.984000000000009</c:v>
                </c:pt>
                <c:pt idx="772">
                  <c:v>66.931999999999988</c:v>
                </c:pt>
                <c:pt idx="773">
                  <c:v>67.044999999999987</c:v>
                </c:pt>
                <c:pt idx="774">
                  <c:v>67.324000000000012</c:v>
                </c:pt>
                <c:pt idx="775">
                  <c:v>66.88</c:v>
                </c:pt>
                <c:pt idx="776">
                  <c:v>67.044000000000011</c:v>
                </c:pt>
                <c:pt idx="777">
                  <c:v>67.203000000000003</c:v>
                </c:pt>
                <c:pt idx="778">
                  <c:v>66.641999999999996</c:v>
                </c:pt>
                <c:pt idx="779">
                  <c:v>67.104000000000013</c:v>
                </c:pt>
                <c:pt idx="780">
                  <c:v>66.747000000000014</c:v>
                </c:pt>
                <c:pt idx="781">
                  <c:v>67.062999999999988</c:v>
                </c:pt>
                <c:pt idx="782">
                  <c:v>67.205999999999989</c:v>
                </c:pt>
                <c:pt idx="783">
                  <c:v>66.746000000000009</c:v>
                </c:pt>
                <c:pt idx="784">
                  <c:v>66.876000000000005</c:v>
                </c:pt>
                <c:pt idx="785">
                  <c:v>67.123999999999995</c:v>
                </c:pt>
                <c:pt idx="786">
                  <c:v>66.824000000000012</c:v>
                </c:pt>
                <c:pt idx="787">
                  <c:v>67.03</c:v>
                </c:pt>
                <c:pt idx="788">
                  <c:v>67.021999999999991</c:v>
                </c:pt>
                <c:pt idx="789">
                  <c:v>66.979000000000013</c:v>
                </c:pt>
                <c:pt idx="790">
                  <c:v>66.98599999999999</c:v>
                </c:pt>
                <c:pt idx="791">
                  <c:v>66.740000000000009</c:v>
                </c:pt>
                <c:pt idx="792">
                  <c:v>67.002999999999986</c:v>
                </c:pt>
                <c:pt idx="793">
                  <c:v>66.882000000000005</c:v>
                </c:pt>
                <c:pt idx="794">
                  <c:v>66.872000000000014</c:v>
                </c:pt>
                <c:pt idx="795">
                  <c:v>66.883999999999986</c:v>
                </c:pt>
                <c:pt idx="796">
                  <c:v>66.911000000000001</c:v>
                </c:pt>
                <c:pt idx="797">
                  <c:v>66.669000000000011</c:v>
                </c:pt>
                <c:pt idx="798">
                  <c:v>66.889999999999986</c:v>
                </c:pt>
                <c:pt idx="799">
                  <c:v>66.842000000000013</c:v>
                </c:pt>
                <c:pt idx="800">
                  <c:v>66.87299999999999</c:v>
                </c:pt>
                <c:pt idx="801">
                  <c:v>67.018000000000001</c:v>
                </c:pt>
                <c:pt idx="802">
                  <c:v>66.808999999999997</c:v>
                </c:pt>
                <c:pt idx="803">
                  <c:v>66.774000000000001</c:v>
                </c:pt>
                <c:pt idx="804">
                  <c:v>66.869</c:v>
                </c:pt>
                <c:pt idx="805">
                  <c:v>67.01400000000001</c:v>
                </c:pt>
                <c:pt idx="806">
                  <c:v>66.881</c:v>
                </c:pt>
                <c:pt idx="807">
                  <c:v>66.90100000000001</c:v>
                </c:pt>
                <c:pt idx="808">
                  <c:v>66.811000000000007</c:v>
                </c:pt>
                <c:pt idx="809">
                  <c:v>67.056999999999988</c:v>
                </c:pt>
                <c:pt idx="810">
                  <c:v>66.925000000000011</c:v>
                </c:pt>
                <c:pt idx="811">
                  <c:v>67.316000000000003</c:v>
                </c:pt>
                <c:pt idx="812">
                  <c:v>66.841000000000008</c:v>
                </c:pt>
                <c:pt idx="813">
                  <c:v>66.724999999999994</c:v>
                </c:pt>
                <c:pt idx="814">
                  <c:v>66.895999999999987</c:v>
                </c:pt>
                <c:pt idx="815">
                  <c:v>67.182999999999993</c:v>
                </c:pt>
                <c:pt idx="816">
                  <c:v>66.912000000000006</c:v>
                </c:pt>
                <c:pt idx="817">
                  <c:v>67.100999999999999</c:v>
                </c:pt>
                <c:pt idx="818">
                  <c:v>67.050000000000011</c:v>
                </c:pt>
                <c:pt idx="819">
                  <c:v>66.87700000000001</c:v>
                </c:pt>
                <c:pt idx="820">
                  <c:v>66.843999999999994</c:v>
                </c:pt>
                <c:pt idx="821">
                  <c:v>67.007000000000005</c:v>
                </c:pt>
                <c:pt idx="822">
                  <c:v>67.06</c:v>
                </c:pt>
                <c:pt idx="823">
                  <c:v>67.111999999999995</c:v>
                </c:pt>
                <c:pt idx="824">
                  <c:v>66.830999999999989</c:v>
                </c:pt>
                <c:pt idx="825">
                  <c:v>67.022999999999996</c:v>
                </c:pt>
                <c:pt idx="826">
                  <c:v>67.026999999999987</c:v>
                </c:pt>
                <c:pt idx="827">
                  <c:v>66.896999999999991</c:v>
                </c:pt>
                <c:pt idx="828">
                  <c:v>66.975999999999999</c:v>
                </c:pt>
                <c:pt idx="829">
                  <c:v>67.058999999999997</c:v>
                </c:pt>
                <c:pt idx="830">
                  <c:v>66.912000000000006</c:v>
                </c:pt>
                <c:pt idx="831">
                  <c:v>66.830999999999989</c:v>
                </c:pt>
                <c:pt idx="832">
                  <c:v>66.877999999999986</c:v>
                </c:pt>
                <c:pt idx="833">
                  <c:v>66.968999999999994</c:v>
                </c:pt>
                <c:pt idx="834">
                  <c:v>66.736999999999995</c:v>
                </c:pt>
                <c:pt idx="835">
                  <c:v>66.709000000000003</c:v>
                </c:pt>
                <c:pt idx="836">
                  <c:v>67.080999999999989</c:v>
                </c:pt>
                <c:pt idx="837">
                  <c:v>66.937999999999988</c:v>
                </c:pt>
                <c:pt idx="838">
                  <c:v>66.661000000000001</c:v>
                </c:pt>
                <c:pt idx="839">
                  <c:v>67.278999999999996</c:v>
                </c:pt>
                <c:pt idx="840">
                  <c:v>66.915999999999997</c:v>
                </c:pt>
                <c:pt idx="841">
                  <c:v>67.026999999999987</c:v>
                </c:pt>
                <c:pt idx="842">
                  <c:v>66.920999999999992</c:v>
                </c:pt>
                <c:pt idx="843">
                  <c:v>66.955000000000013</c:v>
                </c:pt>
                <c:pt idx="844">
                  <c:v>66.687000000000012</c:v>
                </c:pt>
                <c:pt idx="845">
                  <c:v>67.204000000000008</c:v>
                </c:pt>
                <c:pt idx="846">
                  <c:v>67.037000000000006</c:v>
                </c:pt>
                <c:pt idx="847">
                  <c:v>66.746000000000009</c:v>
                </c:pt>
                <c:pt idx="848">
                  <c:v>67.040999999999997</c:v>
                </c:pt>
                <c:pt idx="849">
                  <c:v>66.602000000000004</c:v>
                </c:pt>
                <c:pt idx="850">
                  <c:v>66.977000000000004</c:v>
                </c:pt>
                <c:pt idx="851">
                  <c:v>67.054000000000002</c:v>
                </c:pt>
                <c:pt idx="852">
                  <c:v>67.075999999999993</c:v>
                </c:pt>
                <c:pt idx="853">
                  <c:v>67.048000000000002</c:v>
                </c:pt>
                <c:pt idx="854">
                  <c:v>66.885999999999996</c:v>
                </c:pt>
                <c:pt idx="855">
                  <c:v>66.975999999999999</c:v>
                </c:pt>
                <c:pt idx="856">
                  <c:v>67.22</c:v>
                </c:pt>
                <c:pt idx="857">
                  <c:v>66.923000000000002</c:v>
                </c:pt>
                <c:pt idx="858">
                  <c:v>66.87700000000001</c:v>
                </c:pt>
                <c:pt idx="859">
                  <c:v>67.177999999999997</c:v>
                </c:pt>
                <c:pt idx="860">
                  <c:v>67.03</c:v>
                </c:pt>
                <c:pt idx="861">
                  <c:v>66.853000000000009</c:v>
                </c:pt>
                <c:pt idx="862">
                  <c:v>66.992999999999995</c:v>
                </c:pt>
                <c:pt idx="863">
                  <c:v>66.986999999999995</c:v>
                </c:pt>
                <c:pt idx="864">
                  <c:v>66.978000000000009</c:v>
                </c:pt>
                <c:pt idx="865">
                  <c:v>66.90100000000001</c:v>
                </c:pt>
                <c:pt idx="866">
                  <c:v>67.176999999999992</c:v>
                </c:pt>
                <c:pt idx="867">
                  <c:v>67.087999999999994</c:v>
                </c:pt>
                <c:pt idx="868">
                  <c:v>66.796999999999997</c:v>
                </c:pt>
                <c:pt idx="869">
                  <c:v>67.13900000000001</c:v>
                </c:pt>
                <c:pt idx="870">
                  <c:v>66.804000000000002</c:v>
                </c:pt>
                <c:pt idx="871">
                  <c:v>66.998999999999995</c:v>
                </c:pt>
                <c:pt idx="872">
                  <c:v>66.705999999999989</c:v>
                </c:pt>
                <c:pt idx="873">
                  <c:v>67.143000000000001</c:v>
                </c:pt>
                <c:pt idx="874">
                  <c:v>66.97999999999999</c:v>
                </c:pt>
                <c:pt idx="875">
                  <c:v>67.009999999999991</c:v>
                </c:pt>
                <c:pt idx="876">
                  <c:v>66.893000000000001</c:v>
                </c:pt>
                <c:pt idx="877">
                  <c:v>66.77600000000001</c:v>
                </c:pt>
                <c:pt idx="878">
                  <c:v>66.825999999999993</c:v>
                </c:pt>
                <c:pt idx="879">
                  <c:v>66.855999999999995</c:v>
                </c:pt>
                <c:pt idx="880">
                  <c:v>67.038000000000011</c:v>
                </c:pt>
                <c:pt idx="881">
                  <c:v>66.860000000000014</c:v>
                </c:pt>
                <c:pt idx="882">
                  <c:v>67.02000000000001</c:v>
                </c:pt>
                <c:pt idx="883">
                  <c:v>66.89500000000001</c:v>
                </c:pt>
                <c:pt idx="884">
                  <c:v>66.63300000000001</c:v>
                </c:pt>
                <c:pt idx="885">
                  <c:v>66.944999999999993</c:v>
                </c:pt>
                <c:pt idx="886">
                  <c:v>66.996000000000009</c:v>
                </c:pt>
                <c:pt idx="887">
                  <c:v>66.961999999999989</c:v>
                </c:pt>
                <c:pt idx="888">
                  <c:v>66.960000000000008</c:v>
                </c:pt>
                <c:pt idx="889">
                  <c:v>66.924000000000007</c:v>
                </c:pt>
                <c:pt idx="890">
                  <c:v>66.644000000000005</c:v>
                </c:pt>
                <c:pt idx="891">
                  <c:v>66.812000000000012</c:v>
                </c:pt>
                <c:pt idx="892">
                  <c:v>66.736999999999995</c:v>
                </c:pt>
                <c:pt idx="893">
                  <c:v>66.967999999999989</c:v>
                </c:pt>
                <c:pt idx="894">
                  <c:v>66.927999999999997</c:v>
                </c:pt>
                <c:pt idx="895">
                  <c:v>66.602000000000004</c:v>
                </c:pt>
                <c:pt idx="896">
                  <c:v>66.959000000000003</c:v>
                </c:pt>
                <c:pt idx="897">
                  <c:v>66.88900000000001</c:v>
                </c:pt>
                <c:pt idx="898">
                  <c:v>66.837999999999994</c:v>
                </c:pt>
                <c:pt idx="899">
                  <c:v>66.710000000000008</c:v>
                </c:pt>
                <c:pt idx="900">
                  <c:v>66.775000000000006</c:v>
                </c:pt>
                <c:pt idx="901">
                  <c:v>67.022999999999996</c:v>
                </c:pt>
                <c:pt idx="902">
                  <c:v>66.985000000000014</c:v>
                </c:pt>
                <c:pt idx="903">
                  <c:v>66.944999999999993</c:v>
                </c:pt>
                <c:pt idx="904">
                  <c:v>66.717999999999989</c:v>
                </c:pt>
                <c:pt idx="905">
                  <c:v>66.961999999999989</c:v>
                </c:pt>
                <c:pt idx="906">
                  <c:v>67.086000000000013</c:v>
                </c:pt>
                <c:pt idx="907">
                  <c:v>66.739000000000004</c:v>
                </c:pt>
                <c:pt idx="908">
                  <c:v>67.256</c:v>
                </c:pt>
                <c:pt idx="909">
                  <c:v>66.983000000000004</c:v>
                </c:pt>
                <c:pt idx="910">
                  <c:v>67.295999999999992</c:v>
                </c:pt>
                <c:pt idx="911">
                  <c:v>67.179000000000002</c:v>
                </c:pt>
                <c:pt idx="912">
                  <c:v>66.800999999999988</c:v>
                </c:pt>
                <c:pt idx="913">
                  <c:v>67.199000000000012</c:v>
                </c:pt>
                <c:pt idx="914">
                  <c:v>67.010999999999996</c:v>
                </c:pt>
                <c:pt idx="915">
                  <c:v>66.847000000000008</c:v>
                </c:pt>
                <c:pt idx="916">
                  <c:v>66.871000000000009</c:v>
                </c:pt>
                <c:pt idx="917">
                  <c:v>66.927999999999997</c:v>
                </c:pt>
                <c:pt idx="918">
                  <c:v>66.808999999999997</c:v>
                </c:pt>
                <c:pt idx="919">
                  <c:v>66.856999999999999</c:v>
                </c:pt>
                <c:pt idx="920">
                  <c:v>66.924000000000007</c:v>
                </c:pt>
                <c:pt idx="921">
                  <c:v>67.013000000000005</c:v>
                </c:pt>
                <c:pt idx="922">
                  <c:v>67.03</c:v>
                </c:pt>
                <c:pt idx="923">
                  <c:v>67</c:v>
                </c:pt>
                <c:pt idx="924">
                  <c:v>66.687999999999988</c:v>
                </c:pt>
                <c:pt idx="925">
                  <c:v>67.228000000000009</c:v>
                </c:pt>
                <c:pt idx="926">
                  <c:v>67.098000000000013</c:v>
                </c:pt>
                <c:pt idx="927">
                  <c:v>66.807999999999993</c:v>
                </c:pt>
                <c:pt idx="928">
                  <c:v>67.037000000000006</c:v>
                </c:pt>
                <c:pt idx="929">
                  <c:v>67.092000000000013</c:v>
                </c:pt>
                <c:pt idx="930">
                  <c:v>67.044999999999987</c:v>
                </c:pt>
                <c:pt idx="931">
                  <c:v>66.919999999999987</c:v>
                </c:pt>
                <c:pt idx="932">
                  <c:v>66.980999999999995</c:v>
                </c:pt>
                <c:pt idx="933">
                  <c:v>67.02600000000001</c:v>
                </c:pt>
                <c:pt idx="934">
                  <c:v>66.894000000000005</c:v>
                </c:pt>
                <c:pt idx="935">
                  <c:v>66.579000000000008</c:v>
                </c:pt>
                <c:pt idx="936">
                  <c:v>67.044999999999987</c:v>
                </c:pt>
                <c:pt idx="937">
                  <c:v>66.85499999999999</c:v>
                </c:pt>
                <c:pt idx="938">
                  <c:v>66.830000000000013</c:v>
                </c:pt>
                <c:pt idx="939">
                  <c:v>66.770999999999987</c:v>
                </c:pt>
                <c:pt idx="940">
                  <c:v>66.73599999999999</c:v>
                </c:pt>
                <c:pt idx="941">
                  <c:v>66.794999999999987</c:v>
                </c:pt>
                <c:pt idx="942">
                  <c:v>66.966000000000008</c:v>
                </c:pt>
                <c:pt idx="943">
                  <c:v>67.06</c:v>
                </c:pt>
                <c:pt idx="944">
                  <c:v>66.931999999999988</c:v>
                </c:pt>
                <c:pt idx="945">
                  <c:v>66.64500000000001</c:v>
                </c:pt>
                <c:pt idx="946">
                  <c:v>66.778999999999996</c:v>
                </c:pt>
                <c:pt idx="947">
                  <c:v>66.927999999999997</c:v>
                </c:pt>
                <c:pt idx="948">
                  <c:v>66.627999999999986</c:v>
                </c:pt>
                <c:pt idx="949">
                  <c:v>66.955000000000013</c:v>
                </c:pt>
                <c:pt idx="950">
                  <c:v>66.992999999999995</c:v>
                </c:pt>
                <c:pt idx="951">
                  <c:v>66.887</c:v>
                </c:pt>
                <c:pt idx="952">
                  <c:v>66.764999999999986</c:v>
                </c:pt>
                <c:pt idx="953">
                  <c:v>66.823000000000008</c:v>
                </c:pt>
                <c:pt idx="954">
                  <c:v>66.669000000000011</c:v>
                </c:pt>
                <c:pt idx="955">
                  <c:v>67.082999999999998</c:v>
                </c:pt>
                <c:pt idx="956">
                  <c:v>67.008999999999986</c:v>
                </c:pt>
                <c:pt idx="957">
                  <c:v>66.960000000000008</c:v>
                </c:pt>
                <c:pt idx="958">
                  <c:v>66.781000000000006</c:v>
                </c:pt>
                <c:pt idx="959">
                  <c:v>66.875</c:v>
                </c:pt>
                <c:pt idx="960">
                  <c:v>67.024000000000001</c:v>
                </c:pt>
                <c:pt idx="961">
                  <c:v>66.776999999999987</c:v>
                </c:pt>
                <c:pt idx="962">
                  <c:v>66.75200000000001</c:v>
                </c:pt>
                <c:pt idx="963">
                  <c:v>66.676999999999992</c:v>
                </c:pt>
                <c:pt idx="964">
                  <c:v>66.923000000000002</c:v>
                </c:pt>
                <c:pt idx="965">
                  <c:v>66.938999999999993</c:v>
                </c:pt>
                <c:pt idx="966">
                  <c:v>67.039999999999992</c:v>
                </c:pt>
                <c:pt idx="967">
                  <c:v>66.890999999999991</c:v>
                </c:pt>
                <c:pt idx="968">
                  <c:v>66.933999999999997</c:v>
                </c:pt>
                <c:pt idx="969">
                  <c:v>66.897999999999996</c:v>
                </c:pt>
                <c:pt idx="970">
                  <c:v>66.86699999999999</c:v>
                </c:pt>
                <c:pt idx="971">
                  <c:v>66.945999999999998</c:v>
                </c:pt>
                <c:pt idx="972">
                  <c:v>66.992999999999995</c:v>
                </c:pt>
                <c:pt idx="973">
                  <c:v>66.948000000000008</c:v>
                </c:pt>
                <c:pt idx="974">
                  <c:v>67.163000000000011</c:v>
                </c:pt>
                <c:pt idx="975">
                  <c:v>66.820999999999998</c:v>
                </c:pt>
                <c:pt idx="976">
                  <c:v>66.770999999999987</c:v>
                </c:pt>
                <c:pt idx="977">
                  <c:v>66.972000000000008</c:v>
                </c:pt>
                <c:pt idx="978">
                  <c:v>67.102000000000004</c:v>
                </c:pt>
                <c:pt idx="979">
                  <c:v>66.850999999999999</c:v>
                </c:pt>
                <c:pt idx="980">
                  <c:v>67.100999999999999</c:v>
                </c:pt>
                <c:pt idx="981">
                  <c:v>66.782999999999987</c:v>
                </c:pt>
                <c:pt idx="982">
                  <c:v>66.865000000000009</c:v>
                </c:pt>
                <c:pt idx="983">
                  <c:v>67.087999999999994</c:v>
                </c:pt>
                <c:pt idx="984">
                  <c:v>66.992999999999995</c:v>
                </c:pt>
                <c:pt idx="985">
                  <c:v>67.050999999999988</c:v>
                </c:pt>
                <c:pt idx="986">
                  <c:v>66.980999999999995</c:v>
                </c:pt>
                <c:pt idx="987">
                  <c:v>66.77000000000001</c:v>
                </c:pt>
                <c:pt idx="988">
                  <c:v>66.700999999999993</c:v>
                </c:pt>
                <c:pt idx="989">
                  <c:v>66.73599999999999</c:v>
                </c:pt>
                <c:pt idx="990">
                  <c:v>66.830000000000013</c:v>
                </c:pt>
                <c:pt idx="991">
                  <c:v>66.796999999999997</c:v>
                </c:pt>
                <c:pt idx="992">
                  <c:v>66.929000000000002</c:v>
                </c:pt>
                <c:pt idx="993">
                  <c:v>67.038999999999987</c:v>
                </c:pt>
                <c:pt idx="994">
                  <c:v>66.920999999999992</c:v>
                </c:pt>
                <c:pt idx="995">
                  <c:v>67.099999999999994</c:v>
                </c:pt>
                <c:pt idx="996">
                  <c:v>67.201999999999998</c:v>
                </c:pt>
                <c:pt idx="997">
                  <c:v>67.019000000000005</c:v>
                </c:pt>
                <c:pt idx="998">
                  <c:v>67.121000000000009</c:v>
                </c:pt>
                <c:pt idx="999">
                  <c:v>66.965000000000003</c:v>
                </c:pt>
                <c:pt idx="1000">
                  <c:v>66.924000000000007</c:v>
                </c:pt>
                <c:pt idx="1001">
                  <c:v>66.843999999999994</c:v>
                </c:pt>
                <c:pt idx="1002">
                  <c:v>66.786000000000001</c:v>
                </c:pt>
                <c:pt idx="1003">
                  <c:v>66.99799999999999</c:v>
                </c:pt>
                <c:pt idx="1004">
                  <c:v>67.01400000000001</c:v>
                </c:pt>
                <c:pt idx="1005">
                  <c:v>67.132000000000005</c:v>
                </c:pt>
                <c:pt idx="1006">
                  <c:v>66.836000000000013</c:v>
                </c:pt>
                <c:pt idx="1007">
                  <c:v>66.902999999999992</c:v>
                </c:pt>
                <c:pt idx="1008">
                  <c:v>67.181999999999988</c:v>
                </c:pt>
                <c:pt idx="1009">
                  <c:v>66.919999999999987</c:v>
                </c:pt>
                <c:pt idx="1010">
                  <c:v>67.128999999999991</c:v>
                </c:pt>
                <c:pt idx="1011">
                  <c:v>66.772999999999996</c:v>
                </c:pt>
                <c:pt idx="1012">
                  <c:v>67.204000000000008</c:v>
                </c:pt>
                <c:pt idx="1013">
                  <c:v>66.790999999999997</c:v>
                </c:pt>
                <c:pt idx="1014">
                  <c:v>66.722000000000008</c:v>
                </c:pt>
                <c:pt idx="1015">
                  <c:v>66.75800000000001</c:v>
                </c:pt>
                <c:pt idx="1016">
                  <c:v>66.99199999999999</c:v>
                </c:pt>
                <c:pt idx="1017">
                  <c:v>66.799000000000007</c:v>
                </c:pt>
                <c:pt idx="1018">
                  <c:v>66.752999999999986</c:v>
                </c:pt>
                <c:pt idx="1019">
                  <c:v>66.782999999999987</c:v>
                </c:pt>
                <c:pt idx="1020">
                  <c:v>67.080999999999989</c:v>
                </c:pt>
                <c:pt idx="1021">
                  <c:v>66.657000000000011</c:v>
                </c:pt>
                <c:pt idx="1022">
                  <c:v>66.828000000000003</c:v>
                </c:pt>
                <c:pt idx="1023">
                  <c:v>66.977000000000004</c:v>
                </c:pt>
                <c:pt idx="1024">
                  <c:v>66.872000000000014</c:v>
                </c:pt>
                <c:pt idx="1025">
                  <c:v>67.033999999999992</c:v>
                </c:pt>
                <c:pt idx="1026">
                  <c:v>66.757000000000005</c:v>
                </c:pt>
                <c:pt idx="1027">
                  <c:v>66.829000000000008</c:v>
                </c:pt>
                <c:pt idx="1028">
                  <c:v>66.937000000000012</c:v>
                </c:pt>
                <c:pt idx="1029">
                  <c:v>66.783999999999992</c:v>
                </c:pt>
                <c:pt idx="1030">
                  <c:v>66.861999999999995</c:v>
                </c:pt>
                <c:pt idx="1031">
                  <c:v>66.907999999999987</c:v>
                </c:pt>
                <c:pt idx="1032">
                  <c:v>66.74199999999999</c:v>
                </c:pt>
                <c:pt idx="1033">
                  <c:v>66.905000000000001</c:v>
                </c:pt>
                <c:pt idx="1034">
                  <c:v>66.822000000000003</c:v>
                </c:pt>
                <c:pt idx="1035">
                  <c:v>66.88900000000001</c:v>
                </c:pt>
                <c:pt idx="1036">
                  <c:v>66.665999999999997</c:v>
                </c:pt>
                <c:pt idx="1037">
                  <c:v>66.802999999999997</c:v>
                </c:pt>
                <c:pt idx="1038">
                  <c:v>66.951999999999998</c:v>
                </c:pt>
                <c:pt idx="1039">
                  <c:v>66.706999999999994</c:v>
                </c:pt>
                <c:pt idx="1040">
                  <c:v>66.978000000000009</c:v>
                </c:pt>
                <c:pt idx="1041">
                  <c:v>66.677999999999997</c:v>
                </c:pt>
                <c:pt idx="1042">
                  <c:v>66.831999999999994</c:v>
                </c:pt>
                <c:pt idx="1043">
                  <c:v>66.759999999999991</c:v>
                </c:pt>
                <c:pt idx="1044">
                  <c:v>66.813999999999993</c:v>
                </c:pt>
                <c:pt idx="1045">
                  <c:v>66.838999999999999</c:v>
                </c:pt>
                <c:pt idx="1046">
                  <c:v>66.661000000000001</c:v>
                </c:pt>
                <c:pt idx="1047">
                  <c:v>66.81</c:v>
                </c:pt>
                <c:pt idx="1048">
                  <c:v>66.932999999999993</c:v>
                </c:pt>
                <c:pt idx="1049">
                  <c:v>66.822000000000003</c:v>
                </c:pt>
                <c:pt idx="1050">
                  <c:v>66.697000000000003</c:v>
                </c:pt>
                <c:pt idx="1051">
                  <c:v>67.006</c:v>
                </c:pt>
                <c:pt idx="1052">
                  <c:v>66.998999999999995</c:v>
                </c:pt>
                <c:pt idx="1053">
                  <c:v>66.825999999999993</c:v>
                </c:pt>
                <c:pt idx="1054">
                  <c:v>66.634999999999991</c:v>
                </c:pt>
                <c:pt idx="1055">
                  <c:v>66.931000000000012</c:v>
                </c:pt>
                <c:pt idx="1056">
                  <c:v>67.116000000000014</c:v>
                </c:pt>
                <c:pt idx="1057">
                  <c:v>66.94</c:v>
                </c:pt>
                <c:pt idx="1058">
                  <c:v>66.875</c:v>
                </c:pt>
                <c:pt idx="1059">
                  <c:v>67</c:v>
                </c:pt>
                <c:pt idx="1060">
                  <c:v>66.853000000000009</c:v>
                </c:pt>
                <c:pt idx="1061">
                  <c:v>66.782999999999987</c:v>
                </c:pt>
                <c:pt idx="1062">
                  <c:v>66.717000000000013</c:v>
                </c:pt>
                <c:pt idx="1063">
                  <c:v>66.858000000000004</c:v>
                </c:pt>
                <c:pt idx="1064">
                  <c:v>66.961999999999989</c:v>
                </c:pt>
                <c:pt idx="1065">
                  <c:v>66.66</c:v>
                </c:pt>
                <c:pt idx="1066">
                  <c:v>66.918000000000006</c:v>
                </c:pt>
                <c:pt idx="1067">
                  <c:v>66.75800000000001</c:v>
                </c:pt>
                <c:pt idx="1068">
                  <c:v>66.653999999999996</c:v>
                </c:pt>
                <c:pt idx="1069">
                  <c:v>66.824000000000012</c:v>
                </c:pt>
                <c:pt idx="1070">
                  <c:v>67.266999999999996</c:v>
                </c:pt>
                <c:pt idx="1071">
                  <c:v>66.813999999999993</c:v>
                </c:pt>
                <c:pt idx="1072">
                  <c:v>66.846000000000004</c:v>
                </c:pt>
                <c:pt idx="1073">
                  <c:v>66.843999999999994</c:v>
                </c:pt>
                <c:pt idx="1074">
                  <c:v>66.816000000000003</c:v>
                </c:pt>
                <c:pt idx="1075">
                  <c:v>66.770999999999987</c:v>
                </c:pt>
                <c:pt idx="1076">
                  <c:v>66.723000000000013</c:v>
                </c:pt>
                <c:pt idx="1077">
                  <c:v>66.687000000000012</c:v>
                </c:pt>
                <c:pt idx="1078">
                  <c:v>67.092999999999989</c:v>
                </c:pt>
                <c:pt idx="1079">
                  <c:v>66.836999999999989</c:v>
                </c:pt>
                <c:pt idx="1080">
                  <c:v>66.814999999999998</c:v>
                </c:pt>
                <c:pt idx="1081">
                  <c:v>66.741000000000014</c:v>
                </c:pt>
                <c:pt idx="1082">
                  <c:v>66.794000000000011</c:v>
                </c:pt>
                <c:pt idx="1083">
                  <c:v>66.697000000000003</c:v>
                </c:pt>
                <c:pt idx="1084">
                  <c:v>66.88</c:v>
                </c:pt>
                <c:pt idx="1085">
                  <c:v>67.002999999999986</c:v>
                </c:pt>
                <c:pt idx="1086">
                  <c:v>66.788000000000011</c:v>
                </c:pt>
                <c:pt idx="1087">
                  <c:v>66.796999999999997</c:v>
                </c:pt>
                <c:pt idx="1088">
                  <c:v>66.848000000000013</c:v>
                </c:pt>
                <c:pt idx="1089">
                  <c:v>66.710000000000008</c:v>
                </c:pt>
                <c:pt idx="1090">
                  <c:v>67.033999999999992</c:v>
                </c:pt>
                <c:pt idx="1091">
                  <c:v>66.77000000000001</c:v>
                </c:pt>
                <c:pt idx="1092">
                  <c:v>66.834000000000003</c:v>
                </c:pt>
                <c:pt idx="1093">
                  <c:v>66.805000000000007</c:v>
                </c:pt>
                <c:pt idx="1094">
                  <c:v>66.860000000000014</c:v>
                </c:pt>
                <c:pt idx="1095">
                  <c:v>66.721000000000004</c:v>
                </c:pt>
                <c:pt idx="1096">
                  <c:v>66.836999999999989</c:v>
                </c:pt>
                <c:pt idx="1097">
                  <c:v>66.843999999999994</c:v>
                </c:pt>
                <c:pt idx="1098">
                  <c:v>66.740000000000009</c:v>
                </c:pt>
                <c:pt idx="1099">
                  <c:v>66.670999999999992</c:v>
                </c:pt>
                <c:pt idx="1100">
                  <c:v>66.826999999999998</c:v>
                </c:pt>
                <c:pt idx="1101">
                  <c:v>66.866000000000014</c:v>
                </c:pt>
                <c:pt idx="1102">
                  <c:v>66.748999999999995</c:v>
                </c:pt>
                <c:pt idx="1103">
                  <c:v>66.927999999999997</c:v>
                </c:pt>
                <c:pt idx="1104">
                  <c:v>66.88</c:v>
                </c:pt>
                <c:pt idx="1105">
                  <c:v>66.824000000000012</c:v>
                </c:pt>
                <c:pt idx="1106">
                  <c:v>66.771999999999991</c:v>
                </c:pt>
                <c:pt idx="1107">
                  <c:v>66.474999999999994</c:v>
                </c:pt>
                <c:pt idx="1108">
                  <c:v>66.85499999999999</c:v>
                </c:pt>
                <c:pt idx="1109">
                  <c:v>66.623999999999995</c:v>
                </c:pt>
                <c:pt idx="1110">
                  <c:v>66.925000000000011</c:v>
                </c:pt>
                <c:pt idx="1111">
                  <c:v>66.729000000000013</c:v>
                </c:pt>
                <c:pt idx="1112">
                  <c:v>66.956999999999994</c:v>
                </c:pt>
                <c:pt idx="1113">
                  <c:v>66.528999999999996</c:v>
                </c:pt>
                <c:pt idx="1114">
                  <c:v>66.807999999999993</c:v>
                </c:pt>
                <c:pt idx="1115">
                  <c:v>66.645999999999987</c:v>
                </c:pt>
                <c:pt idx="1116">
                  <c:v>66.853000000000009</c:v>
                </c:pt>
                <c:pt idx="1117">
                  <c:v>66.724999999999994</c:v>
                </c:pt>
                <c:pt idx="1118">
                  <c:v>66.849999999999994</c:v>
                </c:pt>
                <c:pt idx="1119">
                  <c:v>66.658999999999992</c:v>
                </c:pt>
                <c:pt idx="1120">
                  <c:v>66.314999999999998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 EDTA                    (5 mM)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Sheet1!$C$2:$C$1122</c:f>
              <c:numCache>
                <c:formatCode>General</c:formatCode>
                <c:ptCount val="1121"/>
                <c:pt idx="0">
                  <c:v>70.24199999999999</c:v>
                </c:pt>
                <c:pt idx="1">
                  <c:v>69.050999999999988</c:v>
                </c:pt>
                <c:pt idx="2">
                  <c:v>68.163000000000011</c:v>
                </c:pt>
                <c:pt idx="3">
                  <c:v>67.673000000000002</c:v>
                </c:pt>
                <c:pt idx="4">
                  <c:v>67.165999999999997</c:v>
                </c:pt>
                <c:pt idx="5">
                  <c:v>66.445999999999998</c:v>
                </c:pt>
                <c:pt idx="6">
                  <c:v>65.985000000000014</c:v>
                </c:pt>
                <c:pt idx="7">
                  <c:v>65.549000000000007</c:v>
                </c:pt>
                <c:pt idx="8">
                  <c:v>65.014999999999986</c:v>
                </c:pt>
                <c:pt idx="9">
                  <c:v>64.875</c:v>
                </c:pt>
                <c:pt idx="10">
                  <c:v>64.675999999999988</c:v>
                </c:pt>
                <c:pt idx="11">
                  <c:v>64.192000000000007</c:v>
                </c:pt>
                <c:pt idx="12">
                  <c:v>64.205000000000013</c:v>
                </c:pt>
                <c:pt idx="13">
                  <c:v>64.015999999999991</c:v>
                </c:pt>
                <c:pt idx="14">
                  <c:v>63.634999999999991</c:v>
                </c:pt>
                <c:pt idx="15">
                  <c:v>63.265999999999991</c:v>
                </c:pt>
                <c:pt idx="16">
                  <c:v>63.593999999999994</c:v>
                </c:pt>
                <c:pt idx="17">
                  <c:v>62.853000000000009</c:v>
                </c:pt>
                <c:pt idx="18">
                  <c:v>62.956999999999994</c:v>
                </c:pt>
                <c:pt idx="19">
                  <c:v>62.657999999999987</c:v>
                </c:pt>
                <c:pt idx="20">
                  <c:v>62.383999999999986</c:v>
                </c:pt>
                <c:pt idx="21">
                  <c:v>62.420999999999992</c:v>
                </c:pt>
                <c:pt idx="22">
                  <c:v>62.201999999999998</c:v>
                </c:pt>
                <c:pt idx="23">
                  <c:v>62.024000000000001</c:v>
                </c:pt>
                <c:pt idx="24">
                  <c:v>62.075999999999993</c:v>
                </c:pt>
                <c:pt idx="25">
                  <c:v>62.070999999999998</c:v>
                </c:pt>
                <c:pt idx="26">
                  <c:v>61.972000000000008</c:v>
                </c:pt>
                <c:pt idx="27">
                  <c:v>61.77600000000001</c:v>
                </c:pt>
                <c:pt idx="28">
                  <c:v>61.47399999999999</c:v>
                </c:pt>
                <c:pt idx="29">
                  <c:v>61.627999999999986</c:v>
                </c:pt>
                <c:pt idx="30">
                  <c:v>61.296999999999997</c:v>
                </c:pt>
                <c:pt idx="31">
                  <c:v>61.495000000000005</c:v>
                </c:pt>
                <c:pt idx="32">
                  <c:v>61.34899999999999</c:v>
                </c:pt>
                <c:pt idx="33">
                  <c:v>61.389999999999986</c:v>
                </c:pt>
                <c:pt idx="34">
                  <c:v>61.23599999999999</c:v>
                </c:pt>
                <c:pt idx="35">
                  <c:v>60.76400000000001</c:v>
                </c:pt>
                <c:pt idx="36">
                  <c:v>61.224999999999994</c:v>
                </c:pt>
                <c:pt idx="37">
                  <c:v>60.967000000000013</c:v>
                </c:pt>
                <c:pt idx="38">
                  <c:v>60.895999999999987</c:v>
                </c:pt>
                <c:pt idx="39">
                  <c:v>60.680000000000007</c:v>
                </c:pt>
                <c:pt idx="40">
                  <c:v>60.782999999999987</c:v>
                </c:pt>
                <c:pt idx="41">
                  <c:v>60.474999999999994</c:v>
                </c:pt>
                <c:pt idx="42">
                  <c:v>60.695999999999998</c:v>
                </c:pt>
                <c:pt idx="43">
                  <c:v>60.586000000000013</c:v>
                </c:pt>
                <c:pt idx="44">
                  <c:v>60.504999999999995</c:v>
                </c:pt>
                <c:pt idx="45">
                  <c:v>60.586000000000013</c:v>
                </c:pt>
                <c:pt idx="46">
                  <c:v>60.461000000000013</c:v>
                </c:pt>
                <c:pt idx="47">
                  <c:v>60.460000000000008</c:v>
                </c:pt>
                <c:pt idx="48">
                  <c:v>60.283999999999992</c:v>
                </c:pt>
                <c:pt idx="49">
                  <c:v>60.574999999999989</c:v>
                </c:pt>
                <c:pt idx="50">
                  <c:v>60.370000000000005</c:v>
                </c:pt>
                <c:pt idx="51">
                  <c:v>60.087999999999994</c:v>
                </c:pt>
                <c:pt idx="52">
                  <c:v>59.933999999999997</c:v>
                </c:pt>
                <c:pt idx="53">
                  <c:v>60.106999999999999</c:v>
                </c:pt>
                <c:pt idx="54">
                  <c:v>59.835000000000008</c:v>
                </c:pt>
                <c:pt idx="55">
                  <c:v>60.275000000000006</c:v>
                </c:pt>
                <c:pt idx="56">
                  <c:v>59.998999999999995</c:v>
                </c:pt>
                <c:pt idx="57">
                  <c:v>59.994</c:v>
                </c:pt>
                <c:pt idx="58">
                  <c:v>59.818000000000012</c:v>
                </c:pt>
                <c:pt idx="59">
                  <c:v>60.106999999999999</c:v>
                </c:pt>
                <c:pt idx="60">
                  <c:v>59.84</c:v>
                </c:pt>
                <c:pt idx="61">
                  <c:v>59.722000000000008</c:v>
                </c:pt>
                <c:pt idx="62">
                  <c:v>59.556999999999988</c:v>
                </c:pt>
                <c:pt idx="63">
                  <c:v>59.72</c:v>
                </c:pt>
                <c:pt idx="64">
                  <c:v>59.876000000000005</c:v>
                </c:pt>
                <c:pt idx="65">
                  <c:v>59.825999999999993</c:v>
                </c:pt>
                <c:pt idx="66">
                  <c:v>59.701999999999998</c:v>
                </c:pt>
                <c:pt idx="67">
                  <c:v>59.644000000000005</c:v>
                </c:pt>
                <c:pt idx="68">
                  <c:v>59.437999999999988</c:v>
                </c:pt>
                <c:pt idx="69">
                  <c:v>59.201999999999998</c:v>
                </c:pt>
                <c:pt idx="70">
                  <c:v>59.643000000000001</c:v>
                </c:pt>
                <c:pt idx="71">
                  <c:v>59.532999999999987</c:v>
                </c:pt>
                <c:pt idx="72">
                  <c:v>59.40100000000001</c:v>
                </c:pt>
                <c:pt idx="73">
                  <c:v>59.444999999999993</c:v>
                </c:pt>
                <c:pt idx="74">
                  <c:v>59.35499999999999</c:v>
                </c:pt>
                <c:pt idx="75">
                  <c:v>59.217000000000013</c:v>
                </c:pt>
                <c:pt idx="76">
                  <c:v>59.222000000000008</c:v>
                </c:pt>
                <c:pt idx="77">
                  <c:v>59.442000000000007</c:v>
                </c:pt>
                <c:pt idx="78">
                  <c:v>59.47399999999999</c:v>
                </c:pt>
                <c:pt idx="79">
                  <c:v>58.879999999999995</c:v>
                </c:pt>
                <c:pt idx="80">
                  <c:v>59.216000000000008</c:v>
                </c:pt>
                <c:pt idx="81">
                  <c:v>59.358000000000004</c:v>
                </c:pt>
                <c:pt idx="82">
                  <c:v>59.074000000000012</c:v>
                </c:pt>
                <c:pt idx="83">
                  <c:v>59.275000000000006</c:v>
                </c:pt>
                <c:pt idx="84">
                  <c:v>58.955999999999989</c:v>
                </c:pt>
                <c:pt idx="85">
                  <c:v>59.361999999999995</c:v>
                </c:pt>
                <c:pt idx="86">
                  <c:v>59.040999999999997</c:v>
                </c:pt>
                <c:pt idx="87">
                  <c:v>59.210000000000008</c:v>
                </c:pt>
                <c:pt idx="88">
                  <c:v>59.080000000000013</c:v>
                </c:pt>
                <c:pt idx="89">
                  <c:v>59.063999999999993</c:v>
                </c:pt>
                <c:pt idx="90">
                  <c:v>58.641999999999996</c:v>
                </c:pt>
                <c:pt idx="91">
                  <c:v>58.831999999999994</c:v>
                </c:pt>
                <c:pt idx="92">
                  <c:v>59.133999999999986</c:v>
                </c:pt>
                <c:pt idx="93">
                  <c:v>59.113</c:v>
                </c:pt>
                <c:pt idx="94">
                  <c:v>59.064999999999998</c:v>
                </c:pt>
                <c:pt idx="95">
                  <c:v>58.944999999999993</c:v>
                </c:pt>
                <c:pt idx="96">
                  <c:v>58.47999999999999</c:v>
                </c:pt>
                <c:pt idx="97">
                  <c:v>58.713999999999999</c:v>
                </c:pt>
                <c:pt idx="98">
                  <c:v>58.995000000000005</c:v>
                </c:pt>
                <c:pt idx="99">
                  <c:v>58.746000000000009</c:v>
                </c:pt>
                <c:pt idx="100">
                  <c:v>58.884999999999991</c:v>
                </c:pt>
                <c:pt idx="101">
                  <c:v>58.534999999999997</c:v>
                </c:pt>
                <c:pt idx="102">
                  <c:v>58.925999999999988</c:v>
                </c:pt>
                <c:pt idx="103">
                  <c:v>58.549000000000007</c:v>
                </c:pt>
                <c:pt idx="104">
                  <c:v>58.569999999999993</c:v>
                </c:pt>
                <c:pt idx="105">
                  <c:v>58.881</c:v>
                </c:pt>
                <c:pt idx="106">
                  <c:v>58.962999999999994</c:v>
                </c:pt>
                <c:pt idx="107">
                  <c:v>58.724999999999994</c:v>
                </c:pt>
                <c:pt idx="108">
                  <c:v>58.795999999999992</c:v>
                </c:pt>
                <c:pt idx="109">
                  <c:v>58.558999999999997</c:v>
                </c:pt>
                <c:pt idx="110">
                  <c:v>58.456999999999994</c:v>
                </c:pt>
                <c:pt idx="111">
                  <c:v>58.730999999999995</c:v>
                </c:pt>
                <c:pt idx="112">
                  <c:v>58.602000000000004</c:v>
                </c:pt>
                <c:pt idx="113">
                  <c:v>58.804000000000002</c:v>
                </c:pt>
                <c:pt idx="114">
                  <c:v>59.019000000000005</c:v>
                </c:pt>
                <c:pt idx="115">
                  <c:v>58.396999999999991</c:v>
                </c:pt>
                <c:pt idx="116">
                  <c:v>58.38900000000001</c:v>
                </c:pt>
                <c:pt idx="117">
                  <c:v>58.492999999999995</c:v>
                </c:pt>
                <c:pt idx="118">
                  <c:v>58.740000000000009</c:v>
                </c:pt>
                <c:pt idx="119">
                  <c:v>58.75200000000001</c:v>
                </c:pt>
                <c:pt idx="120">
                  <c:v>58.25200000000001</c:v>
                </c:pt>
                <c:pt idx="121">
                  <c:v>58.466000000000008</c:v>
                </c:pt>
                <c:pt idx="122">
                  <c:v>58.650000000000006</c:v>
                </c:pt>
                <c:pt idx="123">
                  <c:v>58.355999999999995</c:v>
                </c:pt>
                <c:pt idx="124">
                  <c:v>58.381</c:v>
                </c:pt>
                <c:pt idx="125">
                  <c:v>58.497000000000014</c:v>
                </c:pt>
                <c:pt idx="126">
                  <c:v>58.575999999999993</c:v>
                </c:pt>
                <c:pt idx="127">
                  <c:v>58.286000000000001</c:v>
                </c:pt>
                <c:pt idx="128">
                  <c:v>58.475999999999999</c:v>
                </c:pt>
                <c:pt idx="129">
                  <c:v>58.271999999999991</c:v>
                </c:pt>
                <c:pt idx="130">
                  <c:v>58.581999999999994</c:v>
                </c:pt>
                <c:pt idx="131">
                  <c:v>58.490000000000009</c:v>
                </c:pt>
                <c:pt idx="132">
                  <c:v>58.463999999999999</c:v>
                </c:pt>
                <c:pt idx="133">
                  <c:v>58.217000000000013</c:v>
                </c:pt>
                <c:pt idx="134">
                  <c:v>58.580000000000013</c:v>
                </c:pt>
                <c:pt idx="135">
                  <c:v>58.413999999999987</c:v>
                </c:pt>
                <c:pt idx="136">
                  <c:v>58.407000000000011</c:v>
                </c:pt>
                <c:pt idx="137">
                  <c:v>58.47999999999999</c:v>
                </c:pt>
                <c:pt idx="138">
                  <c:v>58.294999999999987</c:v>
                </c:pt>
                <c:pt idx="139">
                  <c:v>58.054000000000002</c:v>
                </c:pt>
                <c:pt idx="140">
                  <c:v>58.450999999999993</c:v>
                </c:pt>
                <c:pt idx="141">
                  <c:v>58.442000000000007</c:v>
                </c:pt>
                <c:pt idx="142">
                  <c:v>58.114000000000004</c:v>
                </c:pt>
                <c:pt idx="143">
                  <c:v>58.483000000000004</c:v>
                </c:pt>
                <c:pt idx="144">
                  <c:v>58.143000000000001</c:v>
                </c:pt>
                <c:pt idx="145">
                  <c:v>58.524000000000001</c:v>
                </c:pt>
                <c:pt idx="146">
                  <c:v>58.105999999999995</c:v>
                </c:pt>
                <c:pt idx="147">
                  <c:v>58.308999999999997</c:v>
                </c:pt>
                <c:pt idx="148">
                  <c:v>57.985000000000014</c:v>
                </c:pt>
                <c:pt idx="149">
                  <c:v>58.518000000000001</c:v>
                </c:pt>
                <c:pt idx="150">
                  <c:v>58.414999999999992</c:v>
                </c:pt>
                <c:pt idx="151">
                  <c:v>57.774000000000001</c:v>
                </c:pt>
                <c:pt idx="152">
                  <c:v>57.951999999999998</c:v>
                </c:pt>
                <c:pt idx="153">
                  <c:v>58.156000000000006</c:v>
                </c:pt>
                <c:pt idx="154">
                  <c:v>58.538999999999987</c:v>
                </c:pt>
                <c:pt idx="155">
                  <c:v>58.187999999999988</c:v>
                </c:pt>
                <c:pt idx="156">
                  <c:v>58.425000000000011</c:v>
                </c:pt>
                <c:pt idx="157">
                  <c:v>58.49799999999999</c:v>
                </c:pt>
                <c:pt idx="158">
                  <c:v>58.063999999999993</c:v>
                </c:pt>
                <c:pt idx="159">
                  <c:v>58.244</c:v>
                </c:pt>
                <c:pt idx="160">
                  <c:v>58.085000000000008</c:v>
                </c:pt>
                <c:pt idx="161">
                  <c:v>58.335000000000008</c:v>
                </c:pt>
                <c:pt idx="162">
                  <c:v>58</c:v>
                </c:pt>
                <c:pt idx="163">
                  <c:v>58.147999999999996</c:v>
                </c:pt>
                <c:pt idx="164">
                  <c:v>57.837999999999994</c:v>
                </c:pt>
                <c:pt idx="165">
                  <c:v>58.322000000000003</c:v>
                </c:pt>
                <c:pt idx="166">
                  <c:v>58.272999999999996</c:v>
                </c:pt>
                <c:pt idx="167">
                  <c:v>57.888000000000005</c:v>
                </c:pt>
                <c:pt idx="168">
                  <c:v>57.871000000000009</c:v>
                </c:pt>
                <c:pt idx="169">
                  <c:v>58.026999999999987</c:v>
                </c:pt>
                <c:pt idx="170">
                  <c:v>58.105999999999995</c:v>
                </c:pt>
                <c:pt idx="171">
                  <c:v>58.049000000000007</c:v>
                </c:pt>
                <c:pt idx="172">
                  <c:v>58.316000000000003</c:v>
                </c:pt>
                <c:pt idx="173">
                  <c:v>58.135999999999996</c:v>
                </c:pt>
                <c:pt idx="174">
                  <c:v>58.026999999999987</c:v>
                </c:pt>
                <c:pt idx="175">
                  <c:v>58.165999999999997</c:v>
                </c:pt>
                <c:pt idx="176">
                  <c:v>58.194999999999993</c:v>
                </c:pt>
                <c:pt idx="177">
                  <c:v>58.175999999999988</c:v>
                </c:pt>
                <c:pt idx="178">
                  <c:v>57.687999999999988</c:v>
                </c:pt>
                <c:pt idx="179">
                  <c:v>58.088999999999999</c:v>
                </c:pt>
                <c:pt idx="180">
                  <c:v>58.038999999999987</c:v>
                </c:pt>
                <c:pt idx="181">
                  <c:v>57.99199999999999</c:v>
                </c:pt>
                <c:pt idx="182">
                  <c:v>57.97399999999999</c:v>
                </c:pt>
                <c:pt idx="183">
                  <c:v>58.25</c:v>
                </c:pt>
                <c:pt idx="184">
                  <c:v>57.681000000000012</c:v>
                </c:pt>
                <c:pt idx="185">
                  <c:v>57.980999999999995</c:v>
                </c:pt>
                <c:pt idx="186">
                  <c:v>57.943000000000012</c:v>
                </c:pt>
                <c:pt idx="187">
                  <c:v>57.984000000000009</c:v>
                </c:pt>
                <c:pt idx="188">
                  <c:v>58.260999999999996</c:v>
                </c:pt>
                <c:pt idx="189">
                  <c:v>58.009999999999991</c:v>
                </c:pt>
                <c:pt idx="190">
                  <c:v>57.955000000000013</c:v>
                </c:pt>
                <c:pt idx="191">
                  <c:v>57.842000000000013</c:v>
                </c:pt>
                <c:pt idx="192">
                  <c:v>58.379999999999995</c:v>
                </c:pt>
                <c:pt idx="193">
                  <c:v>57.543000000000006</c:v>
                </c:pt>
                <c:pt idx="194">
                  <c:v>58.046999999999997</c:v>
                </c:pt>
                <c:pt idx="195">
                  <c:v>57.907000000000011</c:v>
                </c:pt>
                <c:pt idx="196">
                  <c:v>58.53</c:v>
                </c:pt>
                <c:pt idx="197">
                  <c:v>58.194999999999993</c:v>
                </c:pt>
                <c:pt idx="198">
                  <c:v>57.799000000000007</c:v>
                </c:pt>
                <c:pt idx="199">
                  <c:v>58.25200000000001</c:v>
                </c:pt>
                <c:pt idx="200">
                  <c:v>58.246000000000009</c:v>
                </c:pt>
                <c:pt idx="201">
                  <c:v>58.004999999999995</c:v>
                </c:pt>
                <c:pt idx="202">
                  <c:v>57.913999999999987</c:v>
                </c:pt>
                <c:pt idx="203">
                  <c:v>57.718999999999994</c:v>
                </c:pt>
                <c:pt idx="204">
                  <c:v>57.788000000000011</c:v>
                </c:pt>
                <c:pt idx="205">
                  <c:v>57.864000000000004</c:v>
                </c:pt>
                <c:pt idx="206">
                  <c:v>57.759999999999991</c:v>
                </c:pt>
                <c:pt idx="207">
                  <c:v>57.992999999999995</c:v>
                </c:pt>
                <c:pt idx="208">
                  <c:v>57.883999999999986</c:v>
                </c:pt>
                <c:pt idx="209">
                  <c:v>57.988</c:v>
                </c:pt>
                <c:pt idx="210">
                  <c:v>57.906000000000006</c:v>
                </c:pt>
                <c:pt idx="211">
                  <c:v>57.871000000000009</c:v>
                </c:pt>
                <c:pt idx="212">
                  <c:v>58.00800000000001</c:v>
                </c:pt>
                <c:pt idx="213">
                  <c:v>58.032999999999987</c:v>
                </c:pt>
                <c:pt idx="214">
                  <c:v>58.174000000000007</c:v>
                </c:pt>
                <c:pt idx="215">
                  <c:v>57.918000000000006</c:v>
                </c:pt>
                <c:pt idx="216">
                  <c:v>58.204000000000008</c:v>
                </c:pt>
                <c:pt idx="217">
                  <c:v>58.132000000000005</c:v>
                </c:pt>
                <c:pt idx="218">
                  <c:v>58.040999999999997</c:v>
                </c:pt>
                <c:pt idx="219">
                  <c:v>57.752999999999986</c:v>
                </c:pt>
                <c:pt idx="220">
                  <c:v>58.015999999999991</c:v>
                </c:pt>
                <c:pt idx="221">
                  <c:v>57.89500000000001</c:v>
                </c:pt>
                <c:pt idx="222">
                  <c:v>57.899000000000001</c:v>
                </c:pt>
                <c:pt idx="223">
                  <c:v>57.723000000000013</c:v>
                </c:pt>
                <c:pt idx="224">
                  <c:v>58.221000000000004</c:v>
                </c:pt>
                <c:pt idx="225">
                  <c:v>58.087999999999994</c:v>
                </c:pt>
                <c:pt idx="226">
                  <c:v>57.99199999999999</c:v>
                </c:pt>
                <c:pt idx="227">
                  <c:v>58.025000000000006</c:v>
                </c:pt>
                <c:pt idx="228">
                  <c:v>57.841000000000008</c:v>
                </c:pt>
                <c:pt idx="229">
                  <c:v>57.86699999999999</c:v>
                </c:pt>
                <c:pt idx="230">
                  <c:v>58.061000000000007</c:v>
                </c:pt>
                <c:pt idx="231">
                  <c:v>57.981999999999999</c:v>
                </c:pt>
                <c:pt idx="232">
                  <c:v>57.698000000000008</c:v>
                </c:pt>
                <c:pt idx="233">
                  <c:v>57.838999999999999</c:v>
                </c:pt>
                <c:pt idx="234">
                  <c:v>58.057999999999993</c:v>
                </c:pt>
                <c:pt idx="235">
                  <c:v>57.801999999999992</c:v>
                </c:pt>
                <c:pt idx="236">
                  <c:v>57.873999999999995</c:v>
                </c:pt>
                <c:pt idx="237">
                  <c:v>57.697000000000003</c:v>
                </c:pt>
                <c:pt idx="238">
                  <c:v>57.899000000000001</c:v>
                </c:pt>
                <c:pt idx="239">
                  <c:v>57.907999999999987</c:v>
                </c:pt>
                <c:pt idx="240">
                  <c:v>58.13300000000001</c:v>
                </c:pt>
                <c:pt idx="241">
                  <c:v>57.853000000000009</c:v>
                </c:pt>
                <c:pt idx="242">
                  <c:v>57.887</c:v>
                </c:pt>
                <c:pt idx="243">
                  <c:v>57.899000000000001</c:v>
                </c:pt>
                <c:pt idx="244">
                  <c:v>57.955999999999989</c:v>
                </c:pt>
                <c:pt idx="245">
                  <c:v>57.925999999999988</c:v>
                </c:pt>
                <c:pt idx="246">
                  <c:v>57.858000000000004</c:v>
                </c:pt>
                <c:pt idx="247">
                  <c:v>57.832999999999998</c:v>
                </c:pt>
                <c:pt idx="248">
                  <c:v>57.957999999999998</c:v>
                </c:pt>
                <c:pt idx="249">
                  <c:v>57.740000000000009</c:v>
                </c:pt>
                <c:pt idx="250">
                  <c:v>58.018000000000001</c:v>
                </c:pt>
                <c:pt idx="251">
                  <c:v>57.783999999999992</c:v>
                </c:pt>
                <c:pt idx="252">
                  <c:v>58.09</c:v>
                </c:pt>
                <c:pt idx="253">
                  <c:v>58.028999999999996</c:v>
                </c:pt>
                <c:pt idx="254">
                  <c:v>57.825999999999993</c:v>
                </c:pt>
                <c:pt idx="255">
                  <c:v>57.911000000000001</c:v>
                </c:pt>
                <c:pt idx="256">
                  <c:v>58.221000000000004</c:v>
                </c:pt>
                <c:pt idx="257">
                  <c:v>57.788999999999987</c:v>
                </c:pt>
                <c:pt idx="258">
                  <c:v>57.600999999999999</c:v>
                </c:pt>
                <c:pt idx="259">
                  <c:v>57.744</c:v>
                </c:pt>
                <c:pt idx="260">
                  <c:v>57.741000000000014</c:v>
                </c:pt>
                <c:pt idx="261">
                  <c:v>57.796999999999997</c:v>
                </c:pt>
                <c:pt idx="262">
                  <c:v>58.162000000000006</c:v>
                </c:pt>
                <c:pt idx="263">
                  <c:v>57.91</c:v>
                </c:pt>
                <c:pt idx="264">
                  <c:v>58.006</c:v>
                </c:pt>
                <c:pt idx="265">
                  <c:v>57.855999999999995</c:v>
                </c:pt>
                <c:pt idx="266">
                  <c:v>58.009999999999991</c:v>
                </c:pt>
                <c:pt idx="267">
                  <c:v>57.893000000000001</c:v>
                </c:pt>
                <c:pt idx="268">
                  <c:v>57.948000000000008</c:v>
                </c:pt>
                <c:pt idx="269">
                  <c:v>57.954000000000008</c:v>
                </c:pt>
                <c:pt idx="270">
                  <c:v>58.145999999999987</c:v>
                </c:pt>
                <c:pt idx="271">
                  <c:v>57.72999999999999</c:v>
                </c:pt>
                <c:pt idx="272">
                  <c:v>57.89500000000001</c:v>
                </c:pt>
                <c:pt idx="273">
                  <c:v>57.856999999999999</c:v>
                </c:pt>
                <c:pt idx="274">
                  <c:v>57.967000000000013</c:v>
                </c:pt>
                <c:pt idx="275">
                  <c:v>57.699000000000012</c:v>
                </c:pt>
                <c:pt idx="276">
                  <c:v>57.788999999999987</c:v>
                </c:pt>
                <c:pt idx="277">
                  <c:v>57.710000000000008</c:v>
                </c:pt>
                <c:pt idx="278">
                  <c:v>57.801999999999992</c:v>
                </c:pt>
                <c:pt idx="279">
                  <c:v>57.614000000000004</c:v>
                </c:pt>
                <c:pt idx="280">
                  <c:v>57.623999999999995</c:v>
                </c:pt>
                <c:pt idx="281">
                  <c:v>57.968999999999994</c:v>
                </c:pt>
                <c:pt idx="282">
                  <c:v>57.75800000000001</c:v>
                </c:pt>
                <c:pt idx="283">
                  <c:v>58.064999999999998</c:v>
                </c:pt>
                <c:pt idx="284">
                  <c:v>57.662000000000006</c:v>
                </c:pt>
                <c:pt idx="285">
                  <c:v>57.824000000000012</c:v>
                </c:pt>
                <c:pt idx="286">
                  <c:v>57.956999999999994</c:v>
                </c:pt>
                <c:pt idx="287">
                  <c:v>57.73599999999999</c:v>
                </c:pt>
                <c:pt idx="288">
                  <c:v>57.77600000000001</c:v>
                </c:pt>
                <c:pt idx="289">
                  <c:v>57.407999999999987</c:v>
                </c:pt>
                <c:pt idx="290">
                  <c:v>57.549000000000007</c:v>
                </c:pt>
                <c:pt idx="291">
                  <c:v>57.542000000000002</c:v>
                </c:pt>
                <c:pt idx="292">
                  <c:v>57.729000000000013</c:v>
                </c:pt>
                <c:pt idx="293">
                  <c:v>57.66</c:v>
                </c:pt>
                <c:pt idx="294">
                  <c:v>57.830000000000013</c:v>
                </c:pt>
                <c:pt idx="295">
                  <c:v>57.838999999999999</c:v>
                </c:pt>
                <c:pt idx="296">
                  <c:v>57.621000000000009</c:v>
                </c:pt>
                <c:pt idx="297">
                  <c:v>57.774000000000001</c:v>
                </c:pt>
                <c:pt idx="298">
                  <c:v>57.598000000000013</c:v>
                </c:pt>
                <c:pt idx="299">
                  <c:v>57.625</c:v>
                </c:pt>
                <c:pt idx="300">
                  <c:v>57.961999999999989</c:v>
                </c:pt>
                <c:pt idx="301">
                  <c:v>57.924000000000007</c:v>
                </c:pt>
                <c:pt idx="302">
                  <c:v>57.991000000000014</c:v>
                </c:pt>
                <c:pt idx="303">
                  <c:v>57.405000000000001</c:v>
                </c:pt>
                <c:pt idx="304">
                  <c:v>58.304000000000002</c:v>
                </c:pt>
                <c:pt idx="305">
                  <c:v>57.872000000000014</c:v>
                </c:pt>
                <c:pt idx="306">
                  <c:v>57.822000000000003</c:v>
                </c:pt>
                <c:pt idx="307">
                  <c:v>57.50200000000001</c:v>
                </c:pt>
                <c:pt idx="308">
                  <c:v>57.614000000000004</c:v>
                </c:pt>
                <c:pt idx="309">
                  <c:v>57.844999999999999</c:v>
                </c:pt>
                <c:pt idx="310">
                  <c:v>57.84899999999999</c:v>
                </c:pt>
                <c:pt idx="311">
                  <c:v>57.556000000000012</c:v>
                </c:pt>
                <c:pt idx="312">
                  <c:v>57.971000000000004</c:v>
                </c:pt>
                <c:pt idx="313">
                  <c:v>57.805000000000007</c:v>
                </c:pt>
                <c:pt idx="314">
                  <c:v>57.478000000000009</c:v>
                </c:pt>
                <c:pt idx="315">
                  <c:v>57.919999999999987</c:v>
                </c:pt>
                <c:pt idx="316">
                  <c:v>57.516999999999996</c:v>
                </c:pt>
                <c:pt idx="317">
                  <c:v>57.61099999999999</c:v>
                </c:pt>
                <c:pt idx="318">
                  <c:v>57.72999999999999</c:v>
                </c:pt>
                <c:pt idx="319">
                  <c:v>57.789999999999992</c:v>
                </c:pt>
                <c:pt idx="320">
                  <c:v>57.605999999999995</c:v>
                </c:pt>
                <c:pt idx="321">
                  <c:v>57.69</c:v>
                </c:pt>
                <c:pt idx="322">
                  <c:v>57.824999999999989</c:v>
                </c:pt>
                <c:pt idx="323">
                  <c:v>57.771999999999991</c:v>
                </c:pt>
                <c:pt idx="324">
                  <c:v>57.513000000000005</c:v>
                </c:pt>
                <c:pt idx="325">
                  <c:v>57.81</c:v>
                </c:pt>
                <c:pt idx="326">
                  <c:v>57.685000000000002</c:v>
                </c:pt>
                <c:pt idx="327">
                  <c:v>57.611999999999995</c:v>
                </c:pt>
                <c:pt idx="328">
                  <c:v>57.317000000000007</c:v>
                </c:pt>
                <c:pt idx="329">
                  <c:v>57.38300000000001</c:v>
                </c:pt>
                <c:pt idx="330">
                  <c:v>57.663000000000011</c:v>
                </c:pt>
                <c:pt idx="331">
                  <c:v>57.876000000000005</c:v>
                </c:pt>
                <c:pt idx="332">
                  <c:v>57.754999999999995</c:v>
                </c:pt>
                <c:pt idx="333">
                  <c:v>57.649000000000001</c:v>
                </c:pt>
                <c:pt idx="334">
                  <c:v>57.605999999999995</c:v>
                </c:pt>
                <c:pt idx="335">
                  <c:v>57.800999999999988</c:v>
                </c:pt>
                <c:pt idx="336">
                  <c:v>57.543000000000006</c:v>
                </c:pt>
                <c:pt idx="337">
                  <c:v>57.63300000000001</c:v>
                </c:pt>
                <c:pt idx="338">
                  <c:v>57.997000000000014</c:v>
                </c:pt>
                <c:pt idx="339">
                  <c:v>57.883999999999986</c:v>
                </c:pt>
                <c:pt idx="340">
                  <c:v>57.997000000000014</c:v>
                </c:pt>
                <c:pt idx="341">
                  <c:v>57.870000000000005</c:v>
                </c:pt>
                <c:pt idx="342">
                  <c:v>57.801999999999992</c:v>
                </c:pt>
                <c:pt idx="343">
                  <c:v>57.734000000000009</c:v>
                </c:pt>
                <c:pt idx="344">
                  <c:v>57.335000000000008</c:v>
                </c:pt>
                <c:pt idx="345">
                  <c:v>57.576999999999998</c:v>
                </c:pt>
                <c:pt idx="346">
                  <c:v>57.707999999999998</c:v>
                </c:pt>
                <c:pt idx="347">
                  <c:v>57.664999999999992</c:v>
                </c:pt>
                <c:pt idx="348">
                  <c:v>57.703000000000003</c:v>
                </c:pt>
                <c:pt idx="349">
                  <c:v>57.568999999999988</c:v>
                </c:pt>
                <c:pt idx="350">
                  <c:v>57.417000000000002</c:v>
                </c:pt>
                <c:pt idx="351">
                  <c:v>57.402999999999992</c:v>
                </c:pt>
                <c:pt idx="352">
                  <c:v>57.772999999999996</c:v>
                </c:pt>
                <c:pt idx="353">
                  <c:v>57.680000000000007</c:v>
                </c:pt>
                <c:pt idx="354">
                  <c:v>57.502999999999986</c:v>
                </c:pt>
                <c:pt idx="355">
                  <c:v>57.717000000000013</c:v>
                </c:pt>
                <c:pt idx="356">
                  <c:v>57.391999999999996</c:v>
                </c:pt>
                <c:pt idx="357">
                  <c:v>57.710000000000008</c:v>
                </c:pt>
                <c:pt idx="358">
                  <c:v>57.736999999999995</c:v>
                </c:pt>
                <c:pt idx="359">
                  <c:v>57.540999999999997</c:v>
                </c:pt>
                <c:pt idx="360">
                  <c:v>57.562999999999988</c:v>
                </c:pt>
                <c:pt idx="361">
                  <c:v>57.914999999999992</c:v>
                </c:pt>
                <c:pt idx="362">
                  <c:v>57.682999999999993</c:v>
                </c:pt>
                <c:pt idx="363">
                  <c:v>57.731999999999999</c:v>
                </c:pt>
                <c:pt idx="364">
                  <c:v>57.330999999999989</c:v>
                </c:pt>
                <c:pt idx="365">
                  <c:v>57.484000000000009</c:v>
                </c:pt>
                <c:pt idx="366">
                  <c:v>57.783999999999992</c:v>
                </c:pt>
                <c:pt idx="367">
                  <c:v>57.72999999999999</c:v>
                </c:pt>
                <c:pt idx="368">
                  <c:v>57.759999999999991</c:v>
                </c:pt>
                <c:pt idx="369">
                  <c:v>57.721000000000004</c:v>
                </c:pt>
                <c:pt idx="370">
                  <c:v>57.59899999999999</c:v>
                </c:pt>
                <c:pt idx="371">
                  <c:v>57.554000000000002</c:v>
                </c:pt>
                <c:pt idx="372">
                  <c:v>57.363</c:v>
                </c:pt>
                <c:pt idx="373">
                  <c:v>57.783999999999992</c:v>
                </c:pt>
                <c:pt idx="374">
                  <c:v>57.663000000000011</c:v>
                </c:pt>
                <c:pt idx="375">
                  <c:v>57.812999999999988</c:v>
                </c:pt>
                <c:pt idx="376">
                  <c:v>57.510999999999996</c:v>
                </c:pt>
                <c:pt idx="377">
                  <c:v>57.556000000000012</c:v>
                </c:pt>
                <c:pt idx="378">
                  <c:v>57.665999999999997</c:v>
                </c:pt>
                <c:pt idx="379">
                  <c:v>57.697000000000003</c:v>
                </c:pt>
                <c:pt idx="380">
                  <c:v>57.805000000000007</c:v>
                </c:pt>
                <c:pt idx="381">
                  <c:v>57.539999999999992</c:v>
                </c:pt>
                <c:pt idx="382">
                  <c:v>57.679000000000002</c:v>
                </c:pt>
                <c:pt idx="383">
                  <c:v>57.621000000000009</c:v>
                </c:pt>
                <c:pt idx="384">
                  <c:v>57.578000000000003</c:v>
                </c:pt>
                <c:pt idx="385">
                  <c:v>57.570999999999998</c:v>
                </c:pt>
                <c:pt idx="386">
                  <c:v>57.564999999999998</c:v>
                </c:pt>
                <c:pt idx="387">
                  <c:v>57.602000000000004</c:v>
                </c:pt>
                <c:pt idx="388">
                  <c:v>57.463999999999999</c:v>
                </c:pt>
                <c:pt idx="389">
                  <c:v>57.925999999999988</c:v>
                </c:pt>
                <c:pt idx="390">
                  <c:v>57.347000000000008</c:v>
                </c:pt>
                <c:pt idx="391">
                  <c:v>57.709000000000003</c:v>
                </c:pt>
                <c:pt idx="392">
                  <c:v>57.551999999999992</c:v>
                </c:pt>
                <c:pt idx="393">
                  <c:v>57.224999999999994</c:v>
                </c:pt>
                <c:pt idx="394">
                  <c:v>57.844999999999999</c:v>
                </c:pt>
                <c:pt idx="395">
                  <c:v>57.282999999999987</c:v>
                </c:pt>
                <c:pt idx="396">
                  <c:v>57.433999999999997</c:v>
                </c:pt>
                <c:pt idx="397">
                  <c:v>57.519000000000005</c:v>
                </c:pt>
                <c:pt idx="398">
                  <c:v>57.745000000000005</c:v>
                </c:pt>
                <c:pt idx="399">
                  <c:v>57.596000000000004</c:v>
                </c:pt>
                <c:pt idx="400">
                  <c:v>57.573000000000008</c:v>
                </c:pt>
                <c:pt idx="401">
                  <c:v>57.498999999999995</c:v>
                </c:pt>
                <c:pt idx="402">
                  <c:v>57.425999999999988</c:v>
                </c:pt>
                <c:pt idx="403">
                  <c:v>57.49799999999999</c:v>
                </c:pt>
                <c:pt idx="404">
                  <c:v>57.508999999999986</c:v>
                </c:pt>
                <c:pt idx="405">
                  <c:v>57.358000000000004</c:v>
                </c:pt>
                <c:pt idx="406">
                  <c:v>57.586000000000013</c:v>
                </c:pt>
                <c:pt idx="407">
                  <c:v>57.318999999999988</c:v>
                </c:pt>
                <c:pt idx="408">
                  <c:v>57.626000000000005</c:v>
                </c:pt>
                <c:pt idx="409">
                  <c:v>57.461999999999989</c:v>
                </c:pt>
                <c:pt idx="410">
                  <c:v>57.5</c:v>
                </c:pt>
                <c:pt idx="411">
                  <c:v>57.350999999999999</c:v>
                </c:pt>
                <c:pt idx="412">
                  <c:v>57.384999999999991</c:v>
                </c:pt>
                <c:pt idx="413">
                  <c:v>57.639999999999986</c:v>
                </c:pt>
                <c:pt idx="414">
                  <c:v>57.274000000000001</c:v>
                </c:pt>
                <c:pt idx="415">
                  <c:v>57.391999999999996</c:v>
                </c:pt>
                <c:pt idx="416">
                  <c:v>57.61099999999999</c:v>
                </c:pt>
                <c:pt idx="417">
                  <c:v>57.449999999999989</c:v>
                </c:pt>
                <c:pt idx="418">
                  <c:v>57.378999999999991</c:v>
                </c:pt>
                <c:pt idx="419">
                  <c:v>57.467000000000013</c:v>
                </c:pt>
                <c:pt idx="420">
                  <c:v>57.503999999999991</c:v>
                </c:pt>
                <c:pt idx="421">
                  <c:v>57.393000000000001</c:v>
                </c:pt>
                <c:pt idx="422">
                  <c:v>57.444999999999993</c:v>
                </c:pt>
                <c:pt idx="423">
                  <c:v>57.478000000000009</c:v>
                </c:pt>
                <c:pt idx="424">
                  <c:v>57.574999999999989</c:v>
                </c:pt>
                <c:pt idx="425">
                  <c:v>57.614000000000004</c:v>
                </c:pt>
                <c:pt idx="426">
                  <c:v>57.078000000000003</c:v>
                </c:pt>
                <c:pt idx="427">
                  <c:v>57.546999999999997</c:v>
                </c:pt>
                <c:pt idx="428">
                  <c:v>57.329000000000008</c:v>
                </c:pt>
                <c:pt idx="429">
                  <c:v>57.378999999999991</c:v>
                </c:pt>
                <c:pt idx="430">
                  <c:v>57.183999999999997</c:v>
                </c:pt>
                <c:pt idx="431">
                  <c:v>57.275000000000006</c:v>
                </c:pt>
                <c:pt idx="432">
                  <c:v>57.425000000000011</c:v>
                </c:pt>
                <c:pt idx="433">
                  <c:v>57.675000000000011</c:v>
                </c:pt>
                <c:pt idx="434">
                  <c:v>57.399000000000001</c:v>
                </c:pt>
                <c:pt idx="435">
                  <c:v>57.284999999999997</c:v>
                </c:pt>
                <c:pt idx="436">
                  <c:v>57.520999999999987</c:v>
                </c:pt>
                <c:pt idx="437">
                  <c:v>57.433999999999997</c:v>
                </c:pt>
                <c:pt idx="438">
                  <c:v>57.641999999999996</c:v>
                </c:pt>
                <c:pt idx="439">
                  <c:v>57.619</c:v>
                </c:pt>
                <c:pt idx="440">
                  <c:v>57.566000000000003</c:v>
                </c:pt>
                <c:pt idx="441">
                  <c:v>57.288999999999987</c:v>
                </c:pt>
                <c:pt idx="442">
                  <c:v>57.390999999999991</c:v>
                </c:pt>
                <c:pt idx="443">
                  <c:v>57.330000000000013</c:v>
                </c:pt>
                <c:pt idx="444">
                  <c:v>57.244</c:v>
                </c:pt>
                <c:pt idx="445">
                  <c:v>57.675000000000011</c:v>
                </c:pt>
                <c:pt idx="446">
                  <c:v>57.331999999999994</c:v>
                </c:pt>
                <c:pt idx="447">
                  <c:v>57.262</c:v>
                </c:pt>
                <c:pt idx="448">
                  <c:v>57.274000000000001</c:v>
                </c:pt>
                <c:pt idx="449">
                  <c:v>57.495000000000005</c:v>
                </c:pt>
                <c:pt idx="450">
                  <c:v>57.201999999999998</c:v>
                </c:pt>
                <c:pt idx="451">
                  <c:v>57.789999999999992</c:v>
                </c:pt>
                <c:pt idx="452">
                  <c:v>57.359000000000009</c:v>
                </c:pt>
                <c:pt idx="453">
                  <c:v>57.120000000000005</c:v>
                </c:pt>
                <c:pt idx="454">
                  <c:v>57.397999999999996</c:v>
                </c:pt>
                <c:pt idx="455">
                  <c:v>57.429000000000002</c:v>
                </c:pt>
                <c:pt idx="456">
                  <c:v>57.573000000000008</c:v>
                </c:pt>
                <c:pt idx="457">
                  <c:v>57.240000000000009</c:v>
                </c:pt>
                <c:pt idx="458">
                  <c:v>57.25</c:v>
                </c:pt>
                <c:pt idx="459">
                  <c:v>57.375</c:v>
                </c:pt>
                <c:pt idx="460">
                  <c:v>57.413000000000011</c:v>
                </c:pt>
                <c:pt idx="461">
                  <c:v>57.079000000000008</c:v>
                </c:pt>
                <c:pt idx="462">
                  <c:v>57.359000000000009</c:v>
                </c:pt>
                <c:pt idx="463">
                  <c:v>57.492999999999995</c:v>
                </c:pt>
                <c:pt idx="464">
                  <c:v>57.537000000000006</c:v>
                </c:pt>
                <c:pt idx="465">
                  <c:v>57.162000000000006</c:v>
                </c:pt>
                <c:pt idx="466">
                  <c:v>57.396999999999991</c:v>
                </c:pt>
                <c:pt idx="467">
                  <c:v>57.36099999999999</c:v>
                </c:pt>
                <c:pt idx="468">
                  <c:v>57.356999999999999</c:v>
                </c:pt>
                <c:pt idx="469">
                  <c:v>57.282000000000011</c:v>
                </c:pt>
                <c:pt idx="470">
                  <c:v>57.365000000000009</c:v>
                </c:pt>
                <c:pt idx="471">
                  <c:v>57.457999999999998</c:v>
                </c:pt>
                <c:pt idx="472">
                  <c:v>57.369</c:v>
                </c:pt>
                <c:pt idx="473">
                  <c:v>57.536000000000001</c:v>
                </c:pt>
                <c:pt idx="474">
                  <c:v>57.239000000000004</c:v>
                </c:pt>
                <c:pt idx="475">
                  <c:v>57.336999999999989</c:v>
                </c:pt>
                <c:pt idx="476">
                  <c:v>56.931999999999988</c:v>
                </c:pt>
                <c:pt idx="477">
                  <c:v>57.387</c:v>
                </c:pt>
                <c:pt idx="478">
                  <c:v>57.271999999999991</c:v>
                </c:pt>
                <c:pt idx="479">
                  <c:v>57.37700000000001</c:v>
                </c:pt>
                <c:pt idx="480">
                  <c:v>56.972000000000008</c:v>
                </c:pt>
                <c:pt idx="481">
                  <c:v>57.326999999999998</c:v>
                </c:pt>
                <c:pt idx="482">
                  <c:v>57.27600000000001</c:v>
                </c:pt>
                <c:pt idx="483">
                  <c:v>56.864000000000004</c:v>
                </c:pt>
                <c:pt idx="484">
                  <c:v>57.525000000000006</c:v>
                </c:pt>
                <c:pt idx="485">
                  <c:v>57.271999999999991</c:v>
                </c:pt>
                <c:pt idx="486">
                  <c:v>57.276999999999987</c:v>
                </c:pt>
                <c:pt idx="487">
                  <c:v>57.134999999999991</c:v>
                </c:pt>
                <c:pt idx="488">
                  <c:v>57.227000000000004</c:v>
                </c:pt>
                <c:pt idx="489">
                  <c:v>57.385999999999996</c:v>
                </c:pt>
                <c:pt idx="490">
                  <c:v>57.144000000000005</c:v>
                </c:pt>
                <c:pt idx="491">
                  <c:v>57.044000000000011</c:v>
                </c:pt>
                <c:pt idx="492">
                  <c:v>57.181000000000012</c:v>
                </c:pt>
                <c:pt idx="493">
                  <c:v>57.263000000000005</c:v>
                </c:pt>
                <c:pt idx="494">
                  <c:v>57.217999999999989</c:v>
                </c:pt>
                <c:pt idx="495">
                  <c:v>57.09899999999999</c:v>
                </c:pt>
                <c:pt idx="496">
                  <c:v>56.908999999999992</c:v>
                </c:pt>
                <c:pt idx="497">
                  <c:v>57.087999999999994</c:v>
                </c:pt>
                <c:pt idx="498">
                  <c:v>57.179000000000002</c:v>
                </c:pt>
                <c:pt idx="499">
                  <c:v>57.420999999999992</c:v>
                </c:pt>
                <c:pt idx="500">
                  <c:v>57.467000000000013</c:v>
                </c:pt>
                <c:pt idx="501">
                  <c:v>57.265999999999991</c:v>
                </c:pt>
                <c:pt idx="502">
                  <c:v>57.013000000000005</c:v>
                </c:pt>
                <c:pt idx="503">
                  <c:v>57.020999999999987</c:v>
                </c:pt>
                <c:pt idx="504">
                  <c:v>56.837999999999994</c:v>
                </c:pt>
                <c:pt idx="505">
                  <c:v>57.215000000000003</c:v>
                </c:pt>
                <c:pt idx="506">
                  <c:v>57.038999999999987</c:v>
                </c:pt>
                <c:pt idx="507">
                  <c:v>57.056000000000012</c:v>
                </c:pt>
                <c:pt idx="508">
                  <c:v>57.455999999999989</c:v>
                </c:pt>
                <c:pt idx="509">
                  <c:v>57.038000000000011</c:v>
                </c:pt>
                <c:pt idx="510">
                  <c:v>57.41</c:v>
                </c:pt>
                <c:pt idx="511">
                  <c:v>57.466000000000008</c:v>
                </c:pt>
                <c:pt idx="512">
                  <c:v>57.13300000000001</c:v>
                </c:pt>
                <c:pt idx="513">
                  <c:v>57.007000000000005</c:v>
                </c:pt>
                <c:pt idx="514">
                  <c:v>57.084000000000003</c:v>
                </c:pt>
                <c:pt idx="515">
                  <c:v>57.646999999999991</c:v>
                </c:pt>
                <c:pt idx="516">
                  <c:v>57.506</c:v>
                </c:pt>
                <c:pt idx="517">
                  <c:v>57.620000000000005</c:v>
                </c:pt>
                <c:pt idx="518">
                  <c:v>57.670999999999992</c:v>
                </c:pt>
                <c:pt idx="519">
                  <c:v>57.230999999999995</c:v>
                </c:pt>
                <c:pt idx="520">
                  <c:v>57.74199999999999</c:v>
                </c:pt>
                <c:pt idx="521">
                  <c:v>57.194999999999993</c:v>
                </c:pt>
                <c:pt idx="522">
                  <c:v>57.569999999999993</c:v>
                </c:pt>
                <c:pt idx="523">
                  <c:v>57.281000000000006</c:v>
                </c:pt>
                <c:pt idx="524">
                  <c:v>57.281000000000006</c:v>
                </c:pt>
                <c:pt idx="525">
                  <c:v>57.518000000000001</c:v>
                </c:pt>
                <c:pt idx="526">
                  <c:v>57.378999999999991</c:v>
                </c:pt>
                <c:pt idx="527">
                  <c:v>57.34</c:v>
                </c:pt>
                <c:pt idx="528">
                  <c:v>57.533999999999992</c:v>
                </c:pt>
                <c:pt idx="529">
                  <c:v>57.480999999999995</c:v>
                </c:pt>
                <c:pt idx="530">
                  <c:v>57.194999999999993</c:v>
                </c:pt>
                <c:pt idx="531">
                  <c:v>57.236999999999995</c:v>
                </c:pt>
                <c:pt idx="532">
                  <c:v>57.37700000000001</c:v>
                </c:pt>
                <c:pt idx="533">
                  <c:v>57.099999999999994</c:v>
                </c:pt>
                <c:pt idx="534">
                  <c:v>56.87700000000001</c:v>
                </c:pt>
                <c:pt idx="535">
                  <c:v>57.228000000000009</c:v>
                </c:pt>
                <c:pt idx="536">
                  <c:v>57.365000000000009</c:v>
                </c:pt>
                <c:pt idx="537">
                  <c:v>57.681000000000012</c:v>
                </c:pt>
                <c:pt idx="538">
                  <c:v>57.323000000000008</c:v>
                </c:pt>
                <c:pt idx="539">
                  <c:v>57.365000000000009</c:v>
                </c:pt>
                <c:pt idx="540">
                  <c:v>57.425999999999988</c:v>
                </c:pt>
                <c:pt idx="541">
                  <c:v>57.259999999999991</c:v>
                </c:pt>
                <c:pt idx="542">
                  <c:v>57.299000000000007</c:v>
                </c:pt>
                <c:pt idx="543">
                  <c:v>57.443999999999988</c:v>
                </c:pt>
                <c:pt idx="544">
                  <c:v>57.348000000000013</c:v>
                </c:pt>
                <c:pt idx="545">
                  <c:v>57.653999999999996</c:v>
                </c:pt>
                <c:pt idx="546">
                  <c:v>57.447000000000003</c:v>
                </c:pt>
                <c:pt idx="547">
                  <c:v>57.191000000000003</c:v>
                </c:pt>
                <c:pt idx="548">
                  <c:v>57.305000000000007</c:v>
                </c:pt>
                <c:pt idx="549">
                  <c:v>57.443999999999988</c:v>
                </c:pt>
                <c:pt idx="550">
                  <c:v>57.169000000000011</c:v>
                </c:pt>
                <c:pt idx="551">
                  <c:v>57.211000000000013</c:v>
                </c:pt>
                <c:pt idx="552">
                  <c:v>57.580999999999989</c:v>
                </c:pt>
                <c:pt idx="553">
                  <c:v>57.431000000000012</c:v>
                </c:pt>
                <c:pt idx="554">
                  <c:v>57.355999999999995</c:v>
                </c:pt>
                <c:pt idx="555">
                  <c:v>57.13900000000001</c:v>
                </c:pt>
                <c:pt idx="556">
                  <c:v>57.425999999999988</c:v>
                </c:pt>
                <c:pt idx="557">
                  <c:v>57.391999999999996</c:v>
                </c:pt>
                <c:pt idx="558">
                  <c:v>57.251000000000005</c:v>
                </c:pt>
                <c:pt idx="559">
                  <c:v>57.180000000000007</c:v>
                </c:pt>
                <c:pt idx="560">
                  <c:v>57.019000000000005</c:v>
                </c:pt>
                <c:pt idx="561">
                  <c:v>57.318999999999988</c:v>
                </c:pt>
                <c:pt idx="562">
                  <c:v>57.252999999999986</c:v>
                </c:pt>
                <c:pt idx="563">
                  <c:v>56.962999999999994</c:v>
                </c:pt>
                <c:pt idx="564">
                  <c:v>57.263000000000005</c:v>
                </c:pt>
                <c:pt idx="565">
                  <c:v>57.346000000000004</c:v>
                </c:pt>
                <c:pt idx="566">
                  <c:v>57.38900000000001</c:v>
                </c:pt>
                <c:pt idx="567">
                  <c:v>57.072000000000003</c:v>
                </c:pt>
                <c:pt idx="568">
                  <c:v>57.408999999999992</c:v>
                </c:pt>
                <c:pt idx="569">
                  <c:v>57.354000000000013</c:v>
                </c:pt>
                <c:pt idx="570">
                  <c:v>57.211000000000013</c:v>
                </c:pt>
                <c:pt idx="571">
                  <c:v>57.371000000000009</c:v>
                </c:pt>
                <c:pt idx="572">
                  <c:v>57.277999999999992</c:v>
                </c:pt>
                <c:pt idx="573">
                  <c:v>57.12299999999999</c:v>
                </c:pt>
                <c:pt idx="574">
                  <c:v>57.304000000000002</c:v>
                </c:pt>
                <c:pt idx="575">
                  <c:v>57.512</c:v>
                </c:pt>
                <c:pt idx="576">
                  <c:v>57.47</c:v>
                </c:pt>
                <c:pt idx="577">
                  <c:v>57.055000000000007</c:v>
                </c:pt>
                <c:pt idx="578">
                  <c:v>57.344999999999999</c:v>
                </c:pt>
                <c:pt idx="579">
                  <c:v>57.288999999999987</c:v>
                </c:pt>
                <c:pt idx="580">
                  <c:v>57.25</c:v>
                </c:pt>
                <c:pt idx="581">
                  <c:v>57.414999999999992</c:v>
                </c:pt>
                <c:pt idx="582">
                  <c:v>57.556000000000012</c:v>
                </c:pt>
                <c:pt idx="583">
                  <c:v>57.312000000000012</c:v>
                </c:pt>
                <c:pt idx="584">
                  <c:v>57.324999999999989</c:v>
                </c:pt>
                <c:pt idx="585">
                  <c:v>57.138000000000005</c:v>
                </c:pt>
                <c:pt idx="586">
                  <c:v>57.205000000000013</c:v>
                </c:pt>
                <c:pt idx="587">
                  <c:v>57.494</c:v>
                </c:pt>
                <c:pt idx="588">
                  <c:v>57.141999999999996</c:v>
                </c:pt>
                <c:pt idx="589">
                  <c:v>57.488</c:v>
                </c:pt>
                <c:pt idx="590">
                  <c:v>57.287000000000006</c:v>
                </c:pt>
                <c:pt idx="591">
                  <c:v>57.441000000000003</c:v>
                </c:pt>
                <c:pt idx="592">
                  <c:v>57.169999999999987</c:v>
                </c:pt>
                <c:pt idx="593">
                  <c:v>57.199999999999989</c:v>
                </c:pt>
                <c:pt idx="594">
                  <c:v>57.018000000000001</c:v>
                </c:pt>
                <c:pt idx="595">
                  <c:v>57.026999999999987</c:v>
                </c:pt>
                <c:pt idx="596">
                  <c:v>56.950999999999993</c:v>
                </c:pt>
                <c:pt idx="597">
                  <c:v>57.329000000000008</c:v>
                </c:pt>
                <c:pt idx="598">
                  <c:v>57.712999999999994</c:v>
                </c:pt>
                <c:pt idx="599">
                  <c:v>57.253999999999991</c:v>
                </c:pt>
                <c:pt idx="600">
                  <c:v>57.183999999999997</c:v>
                </c:pt>
                <c:pt idx="601">
                  <c:v>57.084000000000003</c:v>
                </c:pt>
                <c:pt idx="602">
                  <c:v>57.070999999999998</c:v>
                </c:pt>
                <c:pt idx="603">
                  <c:v>57.236999999999995</c:v>
                </c:pt>
                <c:pt idx="604">
                  <c:v>57.300999999999988</c:v>
                </c:pt>
                <c:pt idx="605">
                  <c:v>57.199999999999989</c:v>
                </c:pt>
                <c:pt idx="606">
                  <c:v>57.34</c:v>
                </c:pt>
                <c:pt idx="607">
                  <c:v>57.207999999999998</c:v>
                </c:pt>
                <c:pt idx="608">
                  <c:v>57.264999999999986</c:v>
                </c:pt>
                <c:pt idx="609">
                  <c:v>57.238</c:v>
                </c:pt>
                <c:pt idx="610">
                  <c:v>57.419000000000011</c:v>
                </c:pt>
                <c:pt idx="611">
                  <c:v>57.056000000000012</c:v>
                </c:pt>
                <c:pt idx="612">
                  <c:v>57.205999999999989</c:v>
                </c:pt>
                <c:pt idx="613">
                  <c:v>57.004999999999995</c:v>
                </c:pt>
                <c:pt idx="614">
                  <c:v>57.259999999999991</c:v>
                </c:pt>
                <c:pt idx="615">
                  <c:v>57.389999999999986</c:v>
                </c:pt>
                <c:pt idx="616">
                  <c:v>57.375</c:v>
                </c:pt>
                <c:pt idx="617">
                  <c:v>57.104000000000013</c:v>
                </c:pt>
                <c:pt idx="618">
                  <c:v>57.110000000000014</c:v>
                </c:pt>
                <c:pt idx="619">
                  <c:v>57.103000000000009</c:v>
                </c:pt>
                <c:pt idx="620">
                  <c:v>56.794000000000011</c:v>
                </c:pt>
                <c:pt idx="621">
                  <c:v>56.981999999999999</c:v>
                </c:pt>
                <c:pt idx="622">
                  <c:v>56.929000000000002</c:v>
                </c:pt>
                <c:pt idx="623">
                  <c:v>57.399000000000001</c:v>
                </c:pt>
                <c:pt idx="624">
                  <c:v>56.962999999999994</c:v>
                </c:pt>
                <c:pt idx="625">
                  <c:v>57.35499999999999</c:v>
                </c:pt>
                <c:pt idx="626">
                  <c:v>57.149000000000001</c:v>
                </c:pt>
                <c:pt idx="627">
                  <c:v>56.844999999999999</c:v>
                </c:pt>
                <c:pt idx="628">
                  <c:v>57.198000000000008</c:v>
                </c:pt>
                <c:pt idx="629">
                  <c:v>56.944999999999993</c:v>
                </c:pt>
                <c:pt idx="630">
                  <c:v>57.113</c:v>
                </c:pt>
                <c:pt idx="631">
                  <c:v>57.157999999999987</c:v>
                </c:pt>
                <c:pt idx="632">
                  <c:v>57.099999999999994</c:v>
                </c:pt>
                <c:pt idx="633">
                  <c:v>57.205000000000013</c:v>
                </c:pt>
                <c:pt idx="634">
                  <c:v>57.086999999999989</c:v>
                </c:pt>
                <c:pt idx="635">
                  <c:v>57.049000000000007</c:v>
                </c:pt>
                <c:pt idx="636">
                  <c:v>56.897999999999996</c:v>
                </c:pt>
                <c:pt idx="637">
                  <c:v>57.211000000000013</c:v>
                </c:pt>
                <c:pt idx="638">
                  <c:v>57.217999999999989</c:v>
                </c:pt>
                <c:pt idx="639">
                  <c:v>57.044000000000011</c:v>
                </c:pt>
                <c:pt idx="640">
                  <c:v>57.28</c:v>
                </c:pt>
                <c:pt idx="641">
                  <c:v>57.188999999999993</c:v>
                </c:pt>
                <c:pt idx="642">
                  <c:v>56.789999999999992</c:v>
                </c:pt>
                <c:pt idx="643">
                  <c:v>57.266999999999996</c:v>
                </c:pt>
                <c:pt idx="644">
                  <c:v>56.923000000000002</c:v>
                </c:pt>
                <c:pt idx="645">
                  <c:v>57.058999999999997</c:v>
                </c:pt>
                <c:pt idx="646">
                  <c:v>56.824000000000012</c:v>
                </c:pt>
                <c:pt idx="647">
                  <c:v>57.072000000000003</c:v>
                </c:pt>
                <c:pt idx="648">
                  <c:v>56.895999999999987</c:v>
                </c:pt>
                <c:pt idx="649">
                  <c:v>56.980999999999995</c:v>
                </c:pt>
                <c:pt idx="650">
                  <c:v>57.38300000000001</c:v>
                </c:pt>
                <c:pt idx="651">
                  <c:v>57.007000000000005</c:v>
                </c:pt>
                <c:pt idx="652">
                  <c:v>57.213999999999999</c:v>
                </c:pt>
                <c:pt idx="653">
                  <c:v>56.855999999999995</c:v>
                </c:pt>
                <c:pt idx="654">
                  <c:v>56.838999999999999</c:v>
                </c:pt>
                <c:pt idx="655">
                  <c:v>57.203000000000003</c:v>
                </c:pt>
                <c:pt idx="656">
                  <c:v>56.853000000000009</c:v>
                </c:pt>
                <c:pt idx="657">
                  <c:v>57.042000000000002</c:v>
                </c:pt>
                <c:pt idx="658">
                  <c:v>57.210000000000008</c:v>
                </c:pt>
                <c:pt idx="659">
                  <c:v>57.230999999999995</c:v>
                </c:pt>
                <c:pt idx="660">
                  <c:v>57.050999999999988</c:v>
                </c:pt>
                <c:pt idx="661">
                  <c:v>56.794999999999987</c:v>
                </c:pt>
                <c:pt idx="662">
                  <c:v>56.997000000000014</c:v>
                </c:pt>
                <c:pt idx="663">
                  <c:v>56.800999999999988</c:v>
                </c:pt>
                <c:pt idx="664">
                  <c:v>57.080000000000013</c:v>
                </c:pt>
                <c:pt idx="665">
                  <c:v>57.119</c:v>
                </c:pt>
                <c:pt idx="666">
                  <c:v>56.996000000000009</c:v>
                </c:pt>
                <c:pt idx="667">
                  <c:v>56.918000000000006</c:v>
                </c:pt>
                <c:pt idx="668">
                  <c:v>57.225999999999999</c:v>
                </c:pt>
                <c:pt idx="669">
                  <c:v>56.850999999999999</c:v>
                </c:pt>
                <c:pt idx="670">
                  <c:v>57.394000000000005</c:v>
                </c:pt>
                <c:pt idx="671">
                  <c:v>57.133999999999986</c:v>
                </c:pt>
                <c:pt idx="672">
                  <c:v>56.760999999999996</c:v>
                </c:pt>
                <c:pt idx="673">
                  <c:v>57.323000000000008</c:v>
                </c:pt>
                <c:pt idx="674">
                  <c:v>57.211999999999989</c:v>
                </c:pt>
                <c:pt idx="675">
                  <c:v>57.244</c:v>
                </c:pt>
                <c:pt idx="676">
                  <c:v>57.022999999999996</c:v>
                </c:pt>
                <c:pt idx="677">
                  <c:v>57.031000000000006</c:v>
                </c:pt>
                <c:pt idx="678">
                  <c:v>56.87700000000001</c:v>
                </c:pt>
                <c:pt idx="679">
                  <c:v>57.00800000000001</c:v>
                </c:pt>
                <c:pt idx="680">
                  <c:v>57.191000000000003</c:v>
                </c:pt>
                <c:pt idx="681">
                  <c:v>56.950999999999993</c:v>
                </c:pt>
                <c:pt idx="682">
                  <c:v>57.168000000000006</c:v>
                </c:pt>
                <c:pt idx="683">
                  <c:v>57.087999999999994</c:v>
                </c:pt>
                <c:pt idx="684">
                  <c:v>57.100999999999999</c:v>
                </c:pt>
                <c:pt idx="685">
                  <c:v>56.963999999999999</c:v>
                </c:pt>
                <c:pt idx="686">
                  <c:v>57.02000000000001</c:v>
                </c:pt>
                <c:pt idx="687">
                  <c:v>56.76400000000001</c:v>
                </c:pt>
                <c:pt idx="688">
                  <c:v>56.920999999999992</c:v>
                </c:pt>
                <c:pt idx="689">
                  <c:v>56.914999999999992</c:v>
                </c:pt>
                <c:pt idx="690">
                  <c:v>56.752999999999986</c:v>
                </c:pt>
                <c:pt idx="691">
                  <c:v>56.830000000000013</c:v>
                </c:pt>
                <c:pt idx="692">
                  <c:v>56.944999999999993</c:v>
                </c:pt>
                <c:pt idx="693">
                  <c:v>57.367999999999995</c:v>
                </c:pt>
                <c:pt idx="694">
                  <c:v>57.018000000000001</c:v>
                </c:pt>
                <c:pt idx="695">
                  <c:v>56.849999999999994</c:v>
                </c:pt>
                <c:pt idx="696">
                  <c:v>56.663999999999987</c:v>
                </c:pt>
                <c:pt idx="697">
                  <c:v>56.877999999999986</c:v>
                </c:pt>
                <c:pt idx="698">
                  <c:v>57.027999999999992</c:v>
                </c:pt>
                <c:pt idx="699">
                  <c:v>56.956999999999994</c:v>
                </c:pt>
                <c:pt idx="700">
                  <c:v>56.794999999999987</c:v>
                </c:pt>
                <c:pt idx="701">
                  <c:v>57.146999999999991</c:v>
                </c:pt>
                <c:pt idx="702">
                  <c:v>56.847000000000008</c:v>
                </c:pt>
                <c:pt idx="703">
                  <c:v>56.888000000000005</c:v>
                </c:pt>
                <c:pt idx="704">
                  <c:v>57.043000000000006</c:v>
                </c:pt>
                <c:pt idx="705">
                  <c:v>57.097000000000008</c:v>
                </c:pt>
                <c:pt idx="706">
                  <c:v>56.793000000000006</c:v>
                </c:pt>
                <c:pt idx="707">
                  <c:v>56.948000000000008</c:v>
                </c:pt>
                <c:pt idx="708">
                  <c:v>56.981999999999999</c:v>
                </c:pt>
                <c:pt idx="709">
                  <c:v>57.070999999999998</c:v>
                </c:pt>
                <c:pt idx="710">
                  <c:v>56.817000000000007</c:v>
                </c:pt>
                <c:pt idx="711">
                  <c:v>56.610000000000014</c:v>
                </c:pt>
                <c:pt idx="712">
                  <c:v>56.942000000000007</c:v>
                </c:pt>
                <c:pt idx="713">
                  <c:v>56.74199999999999</c:v>
                </c:pt>
                <c:pt idx="714">
                  <c:v>57.225999999999999</c:v>
                </c:pt>
                <c:pt idx="715">
                  <c:v>57.058999999999997</c:v>
                </c:pt>
                <c:pt idx="716">
                  <c:v>56.620000000000005</c:v>
                </c:pt>
                <c:pt idx="717">
                  <c:v>56.89500000000001</c:v>
                </c:pt>
                <c:pt idx="718">
                  <c:v>56.989000000000004</c:v>
                </c:pt>
                <c:pt idx="719">
                  <c:v>56.88300000000001</c:v>
                </c:pt>
                <c:pt idx="720">
                  <c:v>56.955999999999989</c:v>
                </c:pt>
                <c:pt idx="721">
                  <c:v>56.836000000000013</c:v>
                </c:pt>
                <c:pt idx="722">
                  <c:v>56.77000000000001</c:v>
                </c:pt>
                <c:pt idx="723">
                  <c:v>56.896999999999991</c:v>
                </c:pt>
                <c:pt idx="724">
                  <c:v>57.199000000000012</c:v>
                </c:pt>
                <c:pt idx="725">
                  <c:v>57.119</c:v>
                </c:pt>
                <c:pt idx="726">
                  <c:v>56.847000000000008</c:v>
                </c:pt>
                <c:pt idx="727">
                  <c:v>56.876000000000005</c:v>
                </c:pt>
                <c:pt idx="728">
                  <c:v>57.093999999999994</c:v>
                </c:pt>
                <c:pt idx="729">
                  <c:v>56.972000000000008</c:v>
                </c:pt>
                <c:pt idx="730">
                  <c:v>56.967999999999989</c:v>
                </c:pt>
                <c:pt idx="731">
                  <c:v>56.930000000000007</c:v>
                </c:pt>
                <c:pt idx="732">
                  <c:v>56.887</c:v>
                </c:pt>
                <c:pt idx="733">
                  <c:v>57.132000000000005</c:v>
                </c:pt>
                <c:pt idx="734">
                  <c:v>56.777999999999992</c:v>
                </c:pt>
                <c:pt idx="735">
                  <c:v>56.75</c:v>
                </c:pt>
                <c:pt idx="736">
                  <c:v>57.032999999999987</c:v>
                </c:pt>
                <c:pt idx="737">
                  <c:v>56.72</c:v>
                </c:pt>
                <c:pt idx="738">
                  <c:v>56.669999999999987</c:v>
                </c:pt>
                <c:pt idx="739">
                  <c:v>56.98599999999999</c:v>
                </c:pt>
                <c:pt idx="740">
                  <c:v>56.884999999999991</c:v>
                </c:pt>
                <c:pt idx="741">
                  <c:v>56.811000000000007</c:v>
                </c:pt>
                <c:pt idx="742">
                  <c:v>56.842000000000013</c:v>
                </c:pt>
                <c:pt idx="743">
                  <c:v>56.918000000000006</c:v>
                </c:pt>
                <c:pt idx="744">
                  <c:v>57.044999999999987</c:v>
                </c:pt>
                <c:pt idx="745">
                  <c:v>56.966000000000008</c:v>
                </c:pt>
                <c:pt idx="746">
                  <c:v>56.75</c:v>
                </c:pt>
                <c:pt idx="747">
                  <c:v>56.722000000000008</c:v>
                </c:pt>
                <c:pt idx="748">
                  <c:v>56.828000000000003</c:v>
                </c:pt>
                <c:pt idx="749">
                  <c:v>56.739000000000004</c:v>
                </c:pt>
                <c:pt idx="750">
                  <c:v>56.695999999999998</c:v>
                </c:pt>
                <c:pt idx="751">
                  <c:v>56.842000000000013</c:v>
                </c:pt>
                <c:pt idx="752">
                  <c:v>56.89500000000001</c:v>
                </c:pt>
                <c:pt idx="753">
                  <c:v>56.604000000000013</c:v>
                </c:pt>
                <c:pt idx="754">
                  <c:v>56.995000000000005</c:v>
                </c:pt>
                <c:pt idx="755">
                  <c:v>56.717999999999989</c:v>
                </c:pt>
                <c:pt idx="756">
                  <c:v>57.164999999999992</c:v>
                </c:pt>
                <c:pt idx="757">
                  <c:v>57.001000000000005</c:v>
                </c:pt>
                <c:pt idx="758">
                  <c:v>56.62299999999999</c:v>
                </c:pt>
                <c:pt idx="759">
                  <c:v>56.890999999999991</c:v>
                </c:pt>
                <c:pt idx="760">
                  <c:v>56.890999999999991</c:v>
                </c:pt>
                <c:pt idx="761">
                  <c:v>56.764999999999986</c:v>
                </c:pt>
                <c:pt idx="762">
                  <c:v>56.691000000000003</c:v>
                </c:pt>
                <c:pt idx="763">
                  <c:v>56.762</c:v>
                </c:pt>
                <c:pt idx="764">
                  <c:v>56.97399999999999</c:v>
                </c:pt>
                <c:pt idx="765">
                  <c:v>57.070999999999998</c:v>
                </c:pt>
                <c:pt idx="766">
                  <c:v>56.747000000000014</c:v>
                </c:pt>
                <c:pt idx="767">
                  <c:v>56.787000000000006</c:v>
                </c:pt>
                <c:pt idx="768">
                  <c:v>56.695999999999998</c:v>
                </c:pt>
                <c:pt idx="769">
                  <c:v>56.917000000000002</c:v>
                </c:pt>
                <c:pt idx="770">
                  <c:v>56.897999999999996</c:v>
                </c:pt>
                <c:pt idx="771">
                  <c:v>57.06</c:v>
                </c:pt>
                <c:pt idx="772">
                  <c:v>56.919000000000011</c:v>
                </c:pt>
                <c:pt idx="773">
                  <c:v>56.582999999999998</c:v>
                </c:pt>
                <c:pt idx="774">
                  <c:v>56.731999999999999</c:v>
                </c:pt>
                <c:pt idx="775">
                  <c:v>56.650000000000006</c:v>
                </c:pt>
                <c:pt idx="776">
                  <c:v>56.443999999999988</c:v>
                </c:pt>
                <c:pt idx="777">
                  <c:v>56.516999999999996</c:v>
                </c:pt>
                <c:pt idx="778">
                  <c:v>56.89500000000001</c:v>
                </c:pt>
                <c:pt idx="779">
                  <c:v>56.806000000000012</c:v>
                </c:pt>
                <c:pt idx="780">
                  <c:v>57.044000000000011</c:v>
                </c:pt>
                <c:pt idx="781">
                  <c:v>56.74199999999999</c:v>
                </c:pt>
                <c:pt idx="782">
                  <c:v>57.003999999999991</c:v>
                </c:pt>
                <c:pt idx="783">
                  <c:v>56.546999999999997</c:v>
                </c:pt>
                <c:pt idx="784">
                  <c:v>56.782000000000011</c:v>
                </c:pt>
                <c:pt idx="785">
                  <c:v>56.802999999999997</c:v>
                </c:pt>
                <c:pt idx="786">
                  <c:v>56.685000000000002</c:v>
                </c:pt>
                <c:pt idx="787">
                  <c:v>56.489000000000004</c:v>
                </c:pt>
                <c:pt idx="788">
                  <c:v>56.778999999999996</c:v>
                </c:pt>
                <c:pt idx="789">
                  <c:v>56.669000000000011</c:v>
                </c:pt>
                <c:pt idx="790">
                  <c:v>56.768000000000001</c:v>
                </c:pt>
                <c:pt idx="791">
                  <c:v>57.25800000000001</c:v>
                </c:pt>
                <c:pt idx="792">
                  <c:v>56.818999999999988</c:v>
                </c:pt>
                <c:pt idx="793">
                  <c:v>56.413999999999987</c:v>
                </c:pt>
                <c:pt idx="794">
                  <c:v>57.050000000000011</c:v>
                </c:pt>
                <c:pt idx="795">
                  <c:v>56.622000000000014</c:v>
                </c:pt>
                <c:pt idx="796">
                  <c:v>56.592000000000013</c:v>
                </c:pt>
                <c:pt idx="797">
                  <c:v>56.25200000000001</c:v>
                </c:pt>
                <c:pt idx="798">
                  <c:v>56.638000000000005</c:v>
                </c:pt>
                <c:pt idx="799">
                  <c:v>56.824000000000012</c:v>
                </c:pt>
                <c:pt idx="800">
                  <c:v>56.371000000000009</c:v>
                </c:pt>
                <c:pt idx="801">
                  <c:v>56.782999999999987</c:v>
                </c:pt>
                <c:pt idx="802">
                  <c:v>56.647999999999996</c:v>
                </c:pt>
                <c:pt idx="803">
                  <c:v>56.700999999999993</c:v>
                </c:pt>
                <c:pt idx="804">
                  <c:v>56.435000000000002</c:v>
                </c:pt>
                <c:pt idx="805">
                  <c:v>56.645999999999987</c:v>
                </c:pt>
                <c:pt idx="806">
                  <c:v>56.491000000000014</c:v>
                </c:pt>
                <c:pt idx="807">
                  <c:v>56.913999999999987</c:v>
                </c:pt>
                <c:pt idx="808">
                  <c:v>56.78</c:v>
                </c:pt>
                <c:pt idx="809">
                  <c:v>56.604000000000013</c:v>
                </c:pt>
                <c:pt idx="810">
                  <c:v>56.917000000000002</c:v>
                </c:pt>
                <c:pt idx="811">
                  <c:v>56.707999999999998</c:v>
                </c:pt>
                <c:pt idx="812">
                  <c:v>56.59</c:v>
                </c:pt>
                <c:pt idx="813">
                  <c:v>56.609000000000009</c:v>
                </c:pt>
                <c:pt idx="814">
                  <c:v>56.781000000000006</c:v>
                </c:pt>
                <c:pt idx="815">
                  <c:v>56.818999999999988</c:v>
                </c:pt>
                <c:pt idx="816">
                  <c:v>56.746000000000009</c:v>
                </c:pt>
                <c:pt idx="817">
                  <c:v>56.778999999999996</c:v>
                </c:pt>
                <c:pt idx="818">
                  <c:v>56.823000000000008</c:v>
                </c:pt>
                <c:pt idx="819">
                  <c:v>56.73599999999999</c:v>
                </c:pt>
                <c:pt idx="820">
                  <c:v>56.676999999999992</c:v>
                </c:pt>
                <c:pt idx="821">
                  <c:v>56.510999999999996</c:v>
                </c:pt>
                <c:pt idx="822">
                  <c:v>56.66</c:v>
                </c:pt>
                <c:pt idx="823">
                  <c:v>56.682999999999993</c:v>
                </c:pt>
                <c:pt idx="824">
                  <c:v>56.61699999999999</c:v>
                </c:pt>
                <c:pt idx="825">
                  <c:v>56.22399999999999</c:v>
                </c:pt>
                <c:pt idx="826">
                  <c:v>56.770999999999987</c:v>
                </c:pt>
                <c:pt idx="827">
                  <c:v>56.456999999999994</c:v>
                </c:pt>
                <c:pt idx="828">
                  <c:v>56.625</c:v>
                </c:pt>
                <c:pt idx="829">
                  <c:v>56.782000000000011</c:v>
                </c:pt>
                <c:pt idx="830">
                  <c:v>56.615000000000009</c:v>
                </c:pt>
                <c:pt idx="831">
                  <c:v>56.425999999999988</c:v>
                </c:pt>
                <c:pt idx="832">
                  <c:v>56.550999999999988</c:v>
                </c:pt>
                <c:pt idx="833">
                  <c:v>56.75</c:v>
                </c:pt>
                <c:pt idx="834">
                  <c:v>56.544000000000011</c:v>
                </c:pt>
                <c:pt idx="835">
                  <c:v>56.372000000000014</c:v>
                </c:pt>
                <c:pt idx="836">
                  <c:v>56.657999999999987</c:v>
                </c:pt>
                <c:pt idx="837">
                  <c:v>56.350999999999999</c:v>
                </c:pt>
                <c:pt idx="838">
                  <c:v>56.413000000000011</c:v>
                </c:pt>
                <c:pt idx="839">
                  <c:v>56.436000000000007</c:v>
                </c:pt>
                <c:pt idx="840">
                  <c:v>56.760999999999996</c:v>
                </c:pt>
                <c:pt idx="841">
                  <c:v>56.48599999999999</c:v>
                </c:pt>
                <c:pt idx="842">
                  <c:v>56.782000000000011</c:v>
                </c:pt>
                <c:pt idx="843">
                  <c:v>56.918000000000006</c:v>
                </c:pt>
                <c:pt idx="844">
                  <c:v>56.727000000000004</c:v>
                </c:pt>
                <c:pt idx="845">
                  <c:v>56.532000000000011</c:v>
                </c:pt>
                <c:pt idx="846">
                  <c:v>56.649000000000001</c:v>
                </c:pt>
                <c:pt idx="847">
                  <c:v>56.603000000000009</c:v>
                </c:pt>
                <c:pt idx="848">
                  <c:v>56.533999999999992</c:v>
                </c:pt>
                <c:pt idx="849">
                  <c:v>56.596000000000004</c:v>
                </c:pt>
                <c:pt idx="850">
                  <c:v>56.686000000000007</c:v>
                </c:pt>
                <c:pt idx="851">
                  <c:v>56.561000000000007</c:v>
                </c:pt>
                <c:pt idx="852">
                  <c:v>56.838999999999999</c:v>
                </c:pt>
                <c:pt idx="853">
                  <c:v>56.414999999999992</c:v>
                </c:pt>
                <c:pt idx="854">
                  <c:v>56.592999999999989</c:v>
                </c:pt>
                <c:pt idx="855">
                  <c:v>56.687000000000012</c:v>
                </c:pt>
                <c:pt idx="856">
                  <c:v>56.479000000000013</c:v>
                </c:pt>
                <c:pt idx="857">
                  <c:v>56.641999999999996</c:v>
                </c:pt>
                <c:pt idx="858">
                  <c:v>56.760999999999996</c:v>
                </c:pt>
                <c:pt idx="859">
                  <c:v>56.391999999999996</c:v>
                </c:pt>
                <c:pt idx="860">
                  <c:v>56.39500000000001</c:v>
                </c:pt>
                <c:pt idx="861">
                  <c:v>56.783999999999992</c:v>
                </c:pt>
                <c:pt idx="862">
                  <c:v>56.782999999999987</c:v>
                </c:pt>
                <c:pt idx="863">
                  <c:v>56.570999999999998</c:v>
                </c:pt>
                <c:pt idx="864">
                  <c:v>56.546999999999997</c:v>
                </c:pt>
                <c:pt idx="865">
                  <c:v>56.808999999999997</c:v>
                </c:pt>
                <c:pt idx="866">
                  <c:v>56.669999999999987</c:v>
                </c:pt>
                <c:pt idx="867">
                  <c:v>56.586000000000013</c:v>
                </c:pt>
                <c:pt idx="868">
                  <c:v>56.75200000000001</c:v>
                </c:pt>
                <c:pt idx="869">
                  <c:v>56.52000000000001</c:v>
                </c:pt>
                <c:pt idx="870">
                  <c:v>56.662000000000006</c:v>
                </c:pt>
                <c:pt idx="871">
                  <c:v>56.62700000000001</c:v>
                </c:pt>
                <c:pt idx="872">
                  <c:v>56.65100000000001</c:v>
                </c:pt>
                <c:pt idx="873">
                  <c:v>56.402999999999992</c:v>
                </c:pt>
                <c:pt idx="874">
                  <c:v>56.567000000000007</c:v>
                </c:pt>
                <c:pt idx="875">
                  <c:v>56.247000000000014</c:v>
                </c:pt>
                <c:pt idx="876">
                  <c:v>56.509999999999991</c:v>
                </c:pt>
                <c:pt idx="877">
                  <c:v>56.443000000000012</c:v>
                </c:pt>
                <c:pt idx="878">
                  <c:v>56.646999999999991</c:v>
                </c:pt>
                <c:pt idx="879">
                  <c:v>56.549000000000007</c:v>
                </c:pt>
                <c:pt idx="880">
                  <c:v>56.342000000000013</c:v>
                </c:pt>
                <c:pt idx="881">
                  <c:v>56.798000000000002</c:v>
                </c:pt>
                <c:pt idx="882">
                  <c:v>56.429000000000002</c:v>
                </c:pt>
                <c:pt idx="883">
                  <c:v>56.56</c:v>
                </c:pt>
                <c:pt idx="884">
                  <c:v>56.538000000000011</c:v>
                </c:pt>
                <c:pt idx="885">
                  <c:v>56.35499999999999</c:v>
                </c:pt>
                <c:pt idx="886">
                  <c:v>56.525000000000006</c:v>
                </c:pt>
                <c:pt idx="887">
                  <c:v>56.788999999999987</c:v>
                </c:pt>
                <c:pt idx="888">
                  <c:v>56.520999999999987</c:v>
                </c:pt>
                <c:pt idx="889">
                  <c:v>56.206999999999994</c:v>
                </c:pt>
                <c:pt idx="890">
                  <c:v>56.427999999999997</c:v>
                </c:pt>
                <c:pt idx="891">
                  <c:v>56.307999999999993</c:v>
                </c:pt>
                <c:pt idx="892">
                  <c:v>56.574999999999989</c:v>
                </c:pt>
                <c:pt idx="893">
                  <c:v>56.693999999999988</c:v>
                </c:pt>
                <c:pt idx="894">
                  <c:v>56.697000000000003</c:v>
                </c:pt>
                <c:pt idx="895">
                  <c:v>56.645999999999987</c:v>
                </c:pt>
                <c:pt idx="896">
                  <c:v>56.555000000000007</c:v>
                </c:pt>
                <c:pt idx="897">
                  <c:v>56.520999999999987</c:v>
                </c:pt>
                <c:pt idx="898">
                  <c:v>56.121000000000009</c:v>
                </c:pt>
                <c:pt idx="899">
                  <c:v>56.22399999999999</c:v>
                </c:pt>
                <c:pt idx="900">
                  <c:v>56.419999999999987</c:v>
                </c:pt>
                <c:pt idx="901">
                  <c:v>56.748999999999995</c:v>
                </c:pt>
                <c:pt idx="902">
                  <c:v>56.334000000000003</c:v>
                </c:pt>
                <c:pt idx="903">
                  <c:v>56.258999999999986</c:v>
                </c:pt>
                <c:pt idx="904">
                  <c:v>56.137</c:v>
                </c:pt>
                <c:pt idx="905">
                  <c:v>56.545999999999992</c:v>
                </c:pt>
                <c:pt idx="906">
                  <c:v>56.491000000000014</c:v>
                </c:pt>
                <c:pt idx="907">
                  <c:v>56.657999999999987</c:v>
                </c:pt>
                <c:pt idx="908">
                  <c:v>56.507000000000005</c:v>
                </c:pt>
                <c:pt idx="909">
                  <c:v>56.385999999999996</c:v>
                </c:pt>
                <c:pt idx="910">
                  <c:v>56.473000000000013</c:v>
                </c:pt>
                <c:pt idx="911">
                  <c:v>56.443000000000012</c:v>
                </c:pt>
                <c:pt idx="912">
                  <c:v>56.712999999999994</c:v>
                </c:pt>
                <c:pt idx="913">
                  <c:v>56.323000000000008</c:v>
                </c:pt>
                <c:pt idx="914">
                  <c:v>56.49199999999999</c:v>
                </c:pt>
                <c:pt idx="915">
                  <c:v>56.03</c:v>
                </c:pt>
                <c:pt idx="916">
                  <c:v>56.65100000000001</c:v>
                </c:pt>
                <c:pt idx="917">
                  <c:v>56.489000000000004</c:v>
                </c:pt>
                <c:pt idx="918">
                  <c:v>56.632000000000005</c:v>
                </c:pt>
                <c:pt idx="919">
                  <c:v>56.662000000000006</c:v>
                </c:pt>
                <c:pt idx="920">
                  <c:v>56.330999999999989</c:v>
                </c:pt>
                <c:pt idx="921">
                  <c:v>56.408999999999992</c:v>
                </c:pt>
                <c:pt idx="922">
                  <c:v>56.420999999999992</c:v>
                </c:pt>
                <c:pt idx="923">
                  <c:v>56.485000000000014</c:v>
                </c:pt>
                <c:pt idx="924">
                  <c:v>56.441000000000003</c:v>
                </c:pt>
                <c:pt idx="925">
                  <c:v>56.433999999999997</c:v>
                </c:pt>
                <c:pt idx="926">
                  <c:v>56.441000000000003</c:v>
                </c:pt>
                <c:pt idx="927">
                  <c:v>56.649000000000001</c:v>
                </c:pt>
                <c:pt idx="928">
                  <c:v>56.513000000000005</c:v>
                </c:pt>
                <c:pt idx="929">
                  <c:v>56.478000000000009</c:v>
                </c:pt>
                <c:pt idx="930">
                  <c:v>56.38300000000001</c:v>
                </c:pt>
                <c:pt idx="931">
                  <c:v>56.431000000000012</c:v>
                </c:pt>
                <c:pt idx="932">
                  <c:v>56.75800000000001</c:v>
                </c:pt>
                <c:pt idx="933">
                  <c:v>56.539999999999992</c:v>
                </c:pt>
                <c:pt idx="934">
                  <c:v>56.574000000000012</c:v>
                </c:pt>
                <c:pt idx="935">
                  <c:v>56.401999999999987</c:v>
                </c:pt>
                <c:pt idx="936">
                  <c:v>56.697000000000003</c:v>
                </c:pt>
                <c:pt idx="937">
                  <c:v>56.658999999999992</c:v>
                </c:pt>
                <c:pt idx="938">
                  <c:v>56.407000000000011</c:v>
                </c:pt>
                <c:pt idx="939">
                  <c:v>56.419000000000011</c:v>
                </c:pt>
                <c:pt idx="940">
                  <c:v>56.444999999999993</c:v>
                </c:pt>
                <c:pt idx="941">
                  <c:v>56.110000000000014</c:v>
                </c:pt>
                <c:pt idx="942">
                  <c:v>56.22399999999999</c:v>
                </c:pt>
                <c:pt idx="943">
                  <c:v>56.490000000000009</c:v>
                </c:pt>
                <c:pt idx="944">
                  <c:v>56.36099999999999</c:v>
                </c:pt>
                <c:pt idx="945">
                  <c:v>56.346000000000004</c:v>
                </c:pt>
                <c:pt idx="946">
                  <c:v>56.385999999999996</c:v>
                </c:pt>
                <c:pt idx="947">
                  <c:v>56.34899999999999</c:v>
                </c:pt>
                <c:pt idx="948">
                  <c:v>56.444999999999993</c:v>
                </c:pt>
                <c:pt idx="949">
                  <c:v>56.388000000000005</c:v>
                </c:pt>
                <c:pt idx="950">
                  <c:v>56.258999999999986</c:v>
                </c:pt>
                <c:pt idx="951">
                  <c:v>56.581999999999994</c:v>
                </c:pt>
                <c:pt idx="952">
                  <c:v>56.488</c:v>
                </c:pt>
                <c:pt idx="953">
                  <c:v>56.28</c:v>
                </c:pt>
                <c:pt idx="954">
                  <c:v>56.407999999999987</c:v>
                </c:pt>
                <c:pt idx="955">
                  <c:v>56.402999999999992</c:v>
                </c:pt>
                <c:pt idx="956">
                  <c:v>56.234000000000009</c:v>
                </c:pt>
                <c:pt idx="957">
                  <c:v>56.50200000000001</c:v>
                </c:pt>
                <c:pt idx="958">
                  <c:v>56.427999999999997</c:v>
                </c:pt>
                <c:pt idx="959">
                  <c:v>56.163999999999987</c:v>
                </c:pt>
                <c:pt idx="960">
                  <c:v>56.320999999999998</c:v>
                </c:pt>
                <c:pt idx="961">
                  <c:v>56.146999999999991</c:v>
                </c:pt>
                <c:pt idx="962">
                  <c:v>56.454000000000008</c:v>
                </c:pt>
                <c:pt idx="963">
                  <c:v>56.668000000000006</c:v>
                </c:pt>
                <c:pt idx="964">
                  <c:v>56.034999999999997</c:v>
                </c:pt>
                <c:pt idx="965">
                  <c:v>56.402999999999992</c:v>
                </c:pt>
                <c:pt idx="966">
                  <c:v>56.544999999999987</c:v>
                </c:pt>
                <c:pt idx="967">
                  <c:v>56.485000000000014</c:v>
                </c:pt>
                <c:pt idx="968">
                  <c:v>56.543000000000006</c:v>
                </c:pt>
                <c:pt idx="969">
                  <c:v>56.335000000000008</c:v>
                </c:pt>
                <c:pt idx="970">
                  <c:v>56.147999999999996</c:v>
                </c:pt>
                <c:pt idx="971">
                  <c:v>56.418000000000006</c:v>
                </c:pt>
                <c:pt idx="972">
                  <c:v>56.286000000000001</c:v>
                </c:pt>
                <c:pt idx="973">
                  <c:v>56.176999999999992</c:v>
                </c:pt>
                <c:pt idx="974">
                  <c:v>56.627999999999986</c:v>
                </c:pt>
                <c:pt idx="975">
                  <c:v>56.181999999999988</c:v>
                </c:pt>
                <c:pt idx="976">
                  <c:v>56.366000000000014</c:v>
                </c:pt>
                <c:pt idx="977">
                  <c:v>56.558999999999997</c:v>
                </c:pt>
                <c:pt idx="978">
                  <c:v>56.354000000000013</c:v>
                </c:pt>
                <c:pt idx="979">
                  <c:v>56.394000000000005</c:v>
                </c:pt>
                <c:pt idx="980">
                  <c:v>56.423000000000002</c:v>
                </c:pt>
                <c:pt idx="981">
                  <c:v>56.433999999999997</c:v>
                </c:pt>
                <c:pt idx="982">
                  <c:v>56.461000000000013</c:v>
                </c:pt>
                <c:pt idx="983">
                  <c:v>56.318999999999988</c:v>
                </c:pt>
                <c:pt idx="984">
                  <c:v>56.48599999999999</c:v>
                </c:pt>
                <c:pt idx="985">
                  <c:v>56.468999999999994</c:v>
                </c:pt>
                <c:pt idx="986">
                  <c:v>56.407000000000011</c:v>
                </c:pt>
                <c:pt idx="987">
                  <c:v>56.206999999999994</c:v>
                </c:pt>
                <c:pt idx="988">
                  <c:v>56.194999999999993</c:v>
                </c:pt>
                <c:pt idx="989">
                  <c:v>56.536000000000001</c:v>
                </c:pt>
                <c:pt idx="990">
                  <c:v>56.228000000000009</c:v>
                </c:pt>
                <c:pt idx="991">
                  <c:v>56.133999999999986</c:v>
                </c:pt>
                <c:pt idx="992">
                  <c:v>56.319999999999993</c:v>
                </c:pt>
                <c:pt idx="993">
                  <c:v>56.423000000000002</c:v>
                </c:pt>
                <c:pt idx="994">
                  <c:v>56.256</c:v>
                </c:pt>
                <c:pt idx="995">
                  <c:v>56.06</c:v>
                </c:pt>
                <c:pt idx="996">
                  <c:v>56.22</c:v>
                </c:pt>
                <c:pt idx="997">
                  <c:v>56.276999999999987</c:v>
                </c:pt>
                <c:pt idx="998">
                  <c:v>56.40100000000001</c:v>
                </c:pt>
                <c:pt idx="999">
                  <c:v>56.212999999999994</c:v>
                </c:pt>
                <c:pt idx="1000">
                  <c:v>56.23599999999999</c:v>
                </c:pt>
                <c:pt idx="1001">
                  <c:v>56.117999999999995</c:v>
                </c:pt>
                <c:pt idx="1002">
                  <c:v>56.133999999999986</c:v>
                </c:pt>
                <c:pt idx="1003">
                  <c:v>56.068000000000012</c:v>
                </c:pt>
                <c:pt idx="1004">
                  <c:v>56.355999999999995</c:v>
                </c:pt>
                <c:pt idx="1005">
                  <c:v>56.116000000000014</c:v>
                </c:pt>
                <c:pt idx="1006">
                  <c:v>56.038000000000011</c:v>
                </c:pt>
                <c:pt idx="1007">
                  <c:v>56.444999999999993</c:v>
                </c:pt>
                <c:pt idx="1008">
                  <c:v>56.199999999999989</c:v>
                </c:pt>
                <c:pt idx="1009">
                  <c:v>56.15100000000001</c:v>
                </c:pt>
                <c:pt idx="1010">
                  <c:v>56.209000000000003</c:v>
                </c:pt>
                <c:pt idx="1011">
                  <c:v>56.324000000000012</c:v>
                </c:pt>
                <c:pt idx="1012">
                  <c:v>56.215000000000003</c:v>
                </c:pt>
                <c:pt idx="1013">
                  <c:v>56.288999999999987</c:v>
                </c:pt>
                <c:pt idx="1014">
                  <c:v>56.277999999999992</c:v>
                </c:pt>
                <c:pt idx="1015">
                  <c:v>56.245000000000005</c:v>
                </c:pt>
                <c:pt idx="1016">
                  <c:v>56.484000000000009</c:v>
                </c:pt>
                <c:pt idx="1017">
                  <c:v>56.284999999999997</c:v>
                </c:pt>
                <c:pt idx="1018">
                  <c:v>56.01400000000001</c:v>
                </c:pt>
                <c:pt idx="1019">
                  <c:v>56.133999999999986</c:v>
                </c:pt>
                <c:pt idx="1020">
                  <c:v>56.150000000000006</c:v>
                </c:pt>
                <c:pt idx="1021">
                  <c:v>56.287000000000006</c:v>
                </c:pt>
                <c:pt idx="1022">
                  <c:v>56.129999999999995</c:v>
                </c:pt>
                <c:pt idx="1023">
                  <c:v>56.276999999999987</c:v>
                </c:pt>
                <c:pt idx="1024">
                  <c:v>56.384999999999991</c:v>
                </c:pt>
                <c:pt idx="1025">
                  <c:v>56.277999999999992</c:v>
                </c:pt>
                <c:pt idx="1026">
                  <c:v>56.018000000000001</c:v>
                </c:pt>
                <c:pt idx="1027">
                  <c:v>56.347000000000008</c:v>
                </c:pt>
                <c:pt idx="1028">
                  <c:v>56.217000000000013</c:v>
                </c:pt>
                <c:pt idx="1029">
                  <c:v>56.231999999999999</c:v>
                </c:pt>
                <c:pt idx="1030">
                  <c:v>56.258999999999986</c:v>
                </c:pt>
                <c:pt idx="1031">
                  <c:v>56.31</c:v>
                </c:pt>
                <c:pt idx="1032">
                  <c:v>56.278999999999996</c:v>
                </c:pt>
                <c:pt idx="1033">
                  <c:v>56.305000000000007</c:v>
                </c:pt>
                <c:pt idx="1034">
                  <c:v>56.080999999999989</c:v>
                </c:pt>
                <c:pt idx="1035">
                  <c:v>56.039999999999992</c:v>
                </c:pt>
                <c:pt idx="1036">
                  <c:v>56.359000000000009</c:v>
                </c:pt>
                <c:pt idx="1037">
                  <c:v>56.330999999999989</c:v>
                </c:pt>
                <c:pt idx="1038">
                  <c:v>56.217000000000013</c:v>
                </c:pt>
                <c:pt idx="1039">
                  <c:v>56.126000000000005</c:v>
                </c:pt>
                <c:pt idx="1040">
                  <c:v>55.942000000000007</c:v>
                </c:pt>
                <c:pt idx="1041">
                  <c:v>56.288999999999987</c:v>
                </c:pt>
                <c:pt idx="1042">
                  <c:v>56.056000000000012</c:v>
                </c:pt>
                <c:pt idx="1043">
                  <c:v>56.24799999999999</c:v>
                </c:pt>
                <c:pt idx="1044">
                  <c:v>56.074000000000012</c:v>
                </c:pt>
                <c:pt idx="1045">
                  <c:v>56.150000000000006</c:v>
                </c:pt>
                <c:pt idx="1046">
                  <c:v>55.919000000000011</c:v>
                </c:pt>
                <c:pt idx="1047">
                  <c:v>56.616000000000014</c:v>
                </c:pt>
                <c:pt idx="1048">
                  <c:v>55.986999999999995</c:v>
                </c:pt>
                <c:pt idx="1049">
                  <c:v>55.99199999999999</c:v>
                </c:pt>
                <c:pt idx="1050">
                  <c:v>56.401999999999987</c:v>
                </c:pt>
                <c:pt idx="1051">
                  <c:v>55.843999999999994</c:v>
                </c:pt>
                <c:pt idx="1052">
                  <c:v>56.269000000000005</c:v>
                </c:pt>
                <c:pt idx="1053">
                  <c:v>56.182999999999993</c:v>
                </c:pt>
                <c:pt idx="1054">
                  <c:v>56.370000000000005</c:v>
                </c:pt>
                <c:pt idx="1055">
                  <c:v>56.022999999999996</c:v>
                </c:pt>
                <c:pt idx="1056">
                  <c:v>56.22</c:v>
                </c:pt>
                <c:pt idx="1057">
                  <c:v>55.746000000000009</c:v>
                </c:pt>
                <c:pt idx="1058">
                  <c:v>56.330000000000013</c:v>
                </c:pt>
                <c:pt idx="1059">
                  <c:v>56.161000000000001</c:v>
                </c:pt>
                <c:pt idx="1060">
                  <c:v>56.478000000000009</c:v>
                </c:pt>
                <c:pt idx="1061">
                  <c:v>56.353000000000009</c:v>
                </c:pt>
                <c:pt idx="1062">
                  <c:v>56.143000000000001</c:v>
                </c:pt>
                <c:pt idx="1063">
                  <c:v>56.16</c:v>
                </c:pt>
                <c:pt idx="1064">
                  <c:v>56.277999999999992</c:v>
                </c:pt>
                <c:pt idx="1065">
                  <c:v>56.334000000000003</c:v>
                </c:pt>
                <c:pt idx="1066">
                  <c:v>56.094999999999999</c:v>
                </c:pt>
                <c:pt idx="1067">
                  <c:v>56.211000000000013</c:v>
                </c:pt>
                <c:pt idx="1068">
                  <c:v>55.97</c:v>
                </c:pt>
                <c:pt idx="1069">
                  <c:v>55.908999999999992</c:v>
                </c:pt>
                <c:pt idx="1070">
                  <c:v>56.402999999999992</c:v>
                </c:pt>
                <c:pt idx="1071">
                  <c:v>56.350999999999999</c:v>
                </c:pt>
                <c:pt idx="1072">
                  <c:v>56.018000000000001</c:v>
                </c:pt>
                <c:pt idx="1073">
                  <c:v>56.122000000000014</c:v>
                </c:pt>
                <c:pt idx="1074">
                  <c:v>56.326999999999998</c:v>
                </c:pt>
                <c:pt idx="1075">
                  <c:v>55.841000000000008</c:v>
                </c:pt>
                <c:pt idx="1076">
                  <c:v>56.033999999999992</c:v>
                </c:pt>
                <c:pt idx="1077">
                  <c:v>56.03</c:v>
                </c:pt>
                <c:pt idx="1078">
                  <c:v>56.370000000000005</c:v>
                </c:pt>
                <c:pt idx="1079">
                  <c:v>56.141999999999996</c:v>
                </c:pt>
                <c:pt idx="1080">
                  <c:v>56.066000000000003</c:v>
                </c:pt>
                <c:pt idx="1081">
                  <c:v>56.175999999999988</c:v>
                </c:pt>
                <c:pt idx="1082">
                  <c:v>56.216000000000008</c:v>
                </c:pt>
                <c:pt idx="1083">
                  <c:v>56.040999999999997</c:v>
                </c:pt>
                <c:pt idx="1084">
                  <c:v>55.965000000000003</c:v>
                </c:pt>
                <c:pt idx="1085">
                  <c:v>56.056999999999988</c:v>
                </c:pt>
                <c:pt idx="1086">
                  <c:v>55.994</c:v>
                </c:pt>
                <c:pt idx="1087">
                  <c:v>55.997000000000014</c:v>
                </c:pt>
                <c:pt idx="1088">
                  <c:v>56.132000000000005</c:v>
                </c:pt>
                <c:pt idx="1089">
                  <c:v>56.25200000000001</c:v>
                </c:pt>
                <c:pt idx="1090">
                  <c:v>55.873999999999995</c:v>
                </c:pt>
                <c:pt idx="1091">
                  <c:v>56.013000000000005</c:v>
                </c:pt>
                <c:pt idx="1092">
                  <c:v>56.051999999999992</c:v>
                </c:pt>
                <c:pt idx="1093">
                  <c:v>56.175000000000011</c:v>
                </c:pt>
                <c:pt idx="1094">
                  <c:v>56.044000000000011</c:v>
                </c:pt>
                <c:pt idx="1095">
                  <c:v>56.038999999999987</c:v>
                </c:pt>
                <c:pt idx="1096">
                  <c:v>55.931000000000012</c:v>
                </c:pt>
                <c:pt idx="1097">
                  <c:v>55.965000000000003</c:v>
                </c:pt>
                <c:pt idx="1098">
                  <c:v>56.193000000000012</c:v>
                </c:pt>
                <c:pt idx="1099">
                  <c:v>55.951999999999998</c:v>
                </c:pt>
                <c:pt idx="1100">
                  <c:v>56.038000000000011</c:v>
                </c:pt>
                <c:pt idx="1101">
                  <c:v>56.241000000000014</c:v>
                </c:pt>
                <c:pt idx="1102">
                  <c:v>56.199999999999989</c:v>
                </c:pt>
                <c:pt idx="1103">
                  <c:v>56.209000000000003</c:v>
                </c:pt>
                <c:pt idx="1104">
                  <c:v>55.991000000000014</c:v>
                </c:pt>
                <c:pt idx="1105">
                  <c:v>56.163000000000011</c:v>
                </c:pt>
                <c:pt idx="1106">
                  <c:v>56.233000000000004</c:v>
                </c:pt>
                <c:pt idx="1107">
                  <c:v>56.129999999999995</c:v>
                </c:pt>
                <c:pt idx="1108">
                  <c:v>56.042000000000002</c:v>
                </c:pt>
                <c:pt idx="1109">
                  <c:v>56.228000000000009</c:v>
                </c:pt>
                <c:pt idx="1110">
                  <c:v>56.11099999999999</c:v>
                </c:pt>
                <c:pt idx="1111">
                  <c:v>55.932999999999993</c:v>
                </c:pt>
                <c:pt idx="1112">
                  <c:v>55.884999999999991</c:v>
                </c:pt>
                <c:pt idx="1113">
                  <c:v>56.110000000000014</c:v>
                </c:pt>
                <c:pt idx="1114">
                  <c:v>55.677999999999997</c:v>
                </c:pt>
                <c:pt idx="1115">
                  <c:v>56.004999999999995</c:v>
                </c:pt>
                <c:pt idx="1116">
                  <c:v>56.012</c:v>
                </c:pt>
                <c:pt idx="1117">
                  <c:v>55.870000000000005</c:v>
                </c:pt>
                <c:pt idx="1118">
                  <c:v>56.163000000000011</c:v>
                </c:pt>
                <c:pt idx="1119">
                  <c:v>55.948000000000008</c:v>
                </c:pt>
                <c:pt idx="1120">
                  <c:v>56.216000000000008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 GTP + Lpg0393   (2 μM)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Sheet1!$D$2:$D$1122</c:f>
              <c:numCache>
                <c:formatCode>General</c:formatCode>
                <c:ptCount val="1121"/>
                <c:pt idx="0">
                  <c:v>70.055000000000007</c:v>
                </c:pt>
                <c:pt idx="1">
                  <c:v>69.972000000000008</c:v>
                </c:pt>
                <c:pt idx="2">
                  <c:v>69.867999999999995</c:v>
                </c:pt>
                <c:pt idx="3">
                  <c:v>70.081999999999994</c:v>
                </c:pt>
                <c:pt idx="4">
                  <c:v>69.753999999999991</c:v>
                </c:pt>
                <c:pt idx="5">
                  <c:v>70.61099999999999</c:v>
                </c:pt>
                <c:pt idx="6">
                  <c:v>70.213999999999999</c:v>
                </c:pt>
                <c:pt idx="7">
                  <c:v>70.262</c:v>
                </c:pt>
                <c:pt idx="8">
                  <c:v>70.158999999999992</c:v>
                </c:pt>
                <c:pt idx="9">
                  <c:v>69.929000000000002</c:v>
                </c:pt>
                <c:pt idx="10">
                  <c:v>69.877999999999986</c:v>
                </c:pt>
                <c:pt idx="11">
                  <c:v>70.044999999999987</c:v>
                </c:pt>
                <c:pt idx="12">
                  <c:v>70.149000000000001</c:v>
                </c:pt>
                <c:pt idx="13">
                  <c:v>70.072000000000003</c:v>
                </c:pt>
                <c:pt idx="14">
                  <c:v>70.301999999999992</c:v>
                </c:pt>
                <c:pt idx="15">
                  <c:v>69.972000000000008</c:v>
                </c:pt>
                <c:pt idx="16">
                  <c:v>69.989000000000004</c:v>
                </c:pt>
                <c:pt idx="17">
                  <c:v>69.979000000000013</c:v>
                </c:pt>
                <c:pt idx="18">
                  <c:v>69.937000000000012</c:v>
                </c:pt>
                <c:pt idx="19">
                  <c:v>69.682999999999993</c:v>
                </c:pt>
                <c:pt idx="20">
                  <c:v>69.614000000000004</c:v>
                </c:pt>
                <c:pt idx="21">
                  <c:v>69.81</c:v>
                </c:pt>
                <c:pt idx="22">
                  <c:v>69.728000000000009</c:v>
                </c:pt>
                <c:pt idx="23">
                  <c:v>69.525000000000006</c:v>
                </c:pt>
                <c:pt idx="24">
                  <c:v>69.735000000000014</c:v>
                </c:pt>
                <c:pt idx="25">
                  <c:v>69.736999999999995</c:v>
                </c:pt>
                <c:pt idx="26">
                  <c:v>69.81</c:v>
                </c:pt>
                <c:pt idx="27">
                  <c:v>69.586000000000013</c:v>
                </c:pt>
                <c:pt idx="28">
                  <c:v>69.491000000000014</c:v>
                </c:pt>
                <c:pt idx="29">
                  <c:v>69.633999999999986</c:v>
                </c:pt>
                <c:pt idx="30">
                  <c:v>69.441000000000003</c:v>
                </c:pt>
                <c:pt idx="31">
                  <c:v>69.625</c:v>
                </c:pt>
                <c:pt idx="32">
                  <c:v>69.509999999999991</c:v>
                </c:pt>
                <c:pt idx="33">
                  <c:v>69.024000000000001</c:v>
                </c:pt>
                <c:pt idx="34">
                  <c:v>69.37700000000001</c:v>
                </c:pt>
                <c:pt idx="35">
                  <c:v>69.391999999999996</c:v>
                </c:pt>
                <c:pt idx="36">
                  <c:v>69.722000000000008</c:v>
                </c:pt>
                <c:pt idx="37">
                  <c:v>69.054000000000002</c:v>
                </c:pt>
                <c:pt idx="38">
                  <c:v>69.164999999999992</c:v>
                </c:pt>
                <c:pt idx="39">
                  <c:v>68.941000000000003</c:v>
                </c:pt>
                <c:pt idx="40">
                  <c:v>69.661000000000001</c:v>
                </c:pt>
                <c:pt idx="41">
                  <c:v>69.113</c:v>
                </c:pt>
                <c:pt idx="42">
                  <c:v>69.132000000000005</c:v>
                </c:pt>
                <c:pt idx="43">
                  <c:v>69.397999999999996</c:v>
                </c:pt>
                <c:pt idx="44">
                  <c:v>68.911000000000001</c:v>
                </c:pt>
                <c:pt idx="45">
                  <c:v>69.356999999999999</c:v>
                </c:pt>
                <c:pt idx="46">
                  <c:v>69.318999999999988</c:v>
                </c:pt>
                <c:pt idx="47">
                  <c:v>69.144000000000005</c:v>
                </c:pt>
                <c:pt idx="48">
                  <c:v>69.086999999999989</c:v>
                </c:pt>
                <c:pt idx="49">
                  <c:v>69.269000000000005</c:v>
                </c:pt>
                <c:pt idx="50">
                  <c:v>69.253999999999991</c:v>
                </c:pt>
                <c:pt idx="51">
                  <c:v>68.801999999999992</c:v>
                </c:pt>
                <c:pt idx="52">
                  <c:v>69.045999999999992</c:v>
                </c:pt>
                <c:pt idx="53">
                  <c:v>69.004999999999995</c:v>
                </c:pt>
                <c:pt idx="54">
                  <c:v>69.020999999999987</c:v>
                </c:pt>
                <c:pt idx="55">
                  <c:v>69.091000000000008</c:v>
                </c:pt>
                <c:pt idx="56">
                  <c:v>69.004999999999995</c:v>
                </c:pt>
                <c:pt idx="57">
                  <c:v>68.887</c:v>
                </c:pt>
                <c:pt idx="58">
                  <c:v>69.176999999999992</c:v>
                </c:pt>
                <c:pt idx="59">
                  <c:v>68.366000000000014</c:v>
                </c:pt>
                <c:pt idx="60">
                  <c:v>68.84</c:v>
                </c:pt>
                <c:pt idx="61">
                  <c:v>68.915999999999997</c:v>
                </c:pt>
                <c:pt idx="62">
                  <c:v>69.068999999999988</c:v>
                </c:pt>
                <c:pt idx="63">
                  <c:v>68.943000000000012</c:v>
                </c:pt>
                <c:pt idx="64">
                  <c:v>68.72999999999999</c:v>
                </c:pt>
                <c:pt idx="65">
                  <c:v>68.812999999999988</c:v>
                </c:pt>
                <c:pt idx="66">
                  <c:v>68.799000000000007</c:v>
                </c:pt>
                <c:pt idx="67">
                  <c:v>68.652999999999992</c:v>
                </c:pt>
                <c:pt idx="68">
                  <c:v>68.87299999999999</c:v>
                </c:pt>
                <c:pt idx="69">
                  <c:v>69.195999999999998</c:v>
                </c:pt>
                <c:pt idx="70">
                  <c:v>68.997000000000014</c:v>
                </c:pt>
                <c:pt idx="71">
                  <c:v>68.575999999999993</c:v>
                </c:pt>
                <c:pt idx="72">
                  <c:v>68.751000000000005</c:v>
                </c:pt>
                <c:pt idx="73">
                  <c:v>68.801999999999992</c:v>
                </c:pt>
                <c:pt idx="74">
                  <c:v>68.74199999999999</c:v>
                </c:pt>
                <c:pt idx="75">
                  <c:v>68.988</c:v>
                </c:pt>
                <c:pt idx="76">
                  <c:v>68.579000000000008</c:v>
                </c:pt>
                <c:pt idx="77">
                  <c:v>68.794999999999987</c:v>
                </c:pt>
                <c:pt idx="78">
                  <c:v>68.853000000000009</c:v>
                </c:pt>
                <c:pt idx="79">
                  <c:v>68.75800000000001</c:v>
                </c:pt>
                <c:pt idx="80">
                  <c:v>68.88300000000001</c:v>
                </c:pt>
                <c:pt idx="81">
                  <c:v>68.90100000000001</c:v>
                </c:pt>
                <c:pt idx="82">
                  <c:v>68.668000000000006</c:v>
                </c:pt>
                <c:pt idx="83">
                  <c:v>68.485000000000014</c:v>
                </c:pt>
                <c:pt idx="84">
                  <c:v>68.61099999999999</c:v>
                </c:pt>
                <c:pt idx="85">
                  <c:v>68.667000000000002</c:v>
                </c:pt>
                <c:pt idx="86">
                  <c:v>68.723000000000013</c:v>
                </c:pt>
                <c:pt idx="87">
                  <c:v>68.908999999999992</c:v>
                </c:pt>
                <c:pt idx="88">
                  <c:v>68.718999999999994</c:v>
                </c:pt>
                <c:pt idx="89">
                  <c:v>68.69</c:v>
                </c:pt>
                <c:pt idx="90">
                  <c:v>68.413999999999987</c:v>
                </c:pt>
                <c:pt idx="91">
                  <c:v>68.53</c:v>
                </c:pt>
                <c:pt idx="92">
                  <c:v>68.770999999999987</c:v>
                </c:pt>
                <c:pt idx="93">
                  <c:v>68.400000000000006</c:v>
                </c:pt>
                <c:pt idx="94">
                  <c:v>68.561000000000007</c:v>
                </c:pt>
                <c:pt idx="95">
                  <c:v>68.73599999999999</c:v>
                </c:pt>
                <c:pt idx="96">
                  <c:v>68.503999999999991</c:v>
                </c:pt>
                <c:pt idx="97">
                  <c:v>68.764999999999986</c:v>
                </c:pt>
                <c:pt idx="98">
                  <c:v>68.698000000000008</c:v>
                </c:pt>
                <c:pt idx="99">
                  <c:v>68.574999999999989</c:v>
                </c:pt>
                <c:pt idx="100">
                  <c:v>68.426999999999992</c:v>
                </c:pt>
                <c:pt idx="101">
                  <c:v>68.546999999999997</c:v>
                </c:pt>
                <c:pt idx="102">
                  <c:v>68.763000000000005</c:v>
                </c:pt>
                <c:pt idx="103">
                  <c:v>68.698000000000008</c:v>
                </c:pt>
                <c:pt idx="104">
                  <c:v>68.225999999999999</c:v>
                </c:pt>
                <c:pt idx="105">
                  <c:v>68.56</c:v>
                </c:pt>
                <c:pt idx="106">
                  <c:v>68.50800000000001</c:v>
                </c:pt>
                <c:pt idx="107">
                  <c:v>68.63300000000001</c:v>
                </c:pt>
                <c:pt idx="108">
                  <c:v>68.5</c:v>
                </c:pt>
                <c:pt idx="109">
                  <c:v>68.199999999999989</c:v>
                </c:pt>
                <c:pt idx="110">
                  <c:v>68.241000000000014</c:v>
                </c:pt>
                <c:pt idx="111">
                  <c:v>68.387</c:v>
                </c:pt>
                <c:pt idx="112">
                  <c:v>68.558999999999997</c:v>
                </c:pt>
                <c:pt idx="113">
                  <c:v>68.387</c:v>
                </c:pt>
                <c:pt idx="114">
                  <c:v>68.522999999999996</c:v>
                </c:pt>
                <c:pt idx="115">
                  <c:v>68.225999999999999</c:v>
                </c:pt>
                <c:pt idx="116">
                  <c:v>68.421999999999997</c:v>
                </c:pt>
                <c:pt idx="117">
                  <c:v>68.588999999999999</c:v>
                </c:pt>
                <c:pt idx="118">
                  <c:v>68.056999999999988</c:v>
                </c:pt>
                <c:pt idx="119">
                  <c:v>68.455000000000013</c:v>
                </c:pt>
                <c:pt idx="120">
                  <c:v>68</c:v>
                </c:pt>
                <c:pt idx="121">
                  <c:v>68.501000000000005</c:v>
                </c:pt>
                <c:pt idx="122">
                  <c:v>68.330000000000013</c:v>
                </c:pt>
                <c:pt idx="123">
                  <c:v>68.24799999999999</c:v>
                </c:pt>
                <c:pt idx="124">
                  <c:v>68.586000000000013</c:v>
                </c:pt>
                <c:pt idx="125">
                  <c:v>68.59899999999999</c:v>
                </c:pt>
                <c:pt idx="126">
                  <c:v>68.105999999999995</c:v>
                </c:pt>
                <c:pt idx="127">
                  <c:v>68.352000000000004</c:v>
                </c:pt>
                <c:pt idx="128">
                  <c:v>68.549000000000007</c:v>
                </c:pt>
                <c:pt idx="129">
                  <c:v>68.225999999999999</c:v>
                </c:pt>
                <c:pt idx="130">
                  <c:v>68.235000000000014</c:v>
                </c:pt>
                <c:pt idx="131">
                  <c:v>68.122000000000014</c:v>
                </c:pt>
                <c:pt idx="132">
                  <c:v>68.015999999999991</c:v>
                </c:pt>
                <c:pt idx="133">
                  <c:v>68.268000000000001</c:v>
                </c:pt>
                <c:pt idx="134">
                  <c:v>68.187999999999988</c:v>
                </c:pt>
                <c:pt idx="135">
                  <c:v>68.539999999999992</c:v>
                </c:pt>
                <c:pt idx="136">
                  <c:v>68.346000000000004</c:v>
                </c:pt>
                <c:pt idx="137">
                  <c:v>68.075999999999993</c:v>
                </c:pt>
                <c:pt idx="138">
                  <c:v>68.27000000000001</c:v>
                </c:pt>
                <c:pt idx="139">
                  <c:v>68.156000000000006</c:v>
                </c:pt>
                <c:pt idx="140">
                  <c:v>68.408999999999992</c:v>
                </c:pt>
                <c:pt idx="141">
                  <c:v>68.15100000000001</c:v>
                </c:pt>
                <c:pt idx="142">
                  <c:v>68.021999999999991</c:v>
                </c:pt>
                <c:pt idx="143">
                  <c:v>68.436000000000007</c:v>
                </c:pt>
                <c:pt idx="144">
                  <c:v>68.347000000000008</c:v>
                </c:pt>
                <c:pt idx="145">
                  <c:v>68.199999999999989</c:v>
                </c:pt>
                <c:pt idx="146">
                  <c:v>68.082999999999998</c:v>
                </c:pt>
                <c:pt idx="147">
                  <c:v>68.375</c:v>
                </c:pt>
                <c:pt idx="148">
                  <c:v>68.062999999999988</c:v>
                </c:pt>
                <c:pt idx="149">
                  <c:v>68.175000000000011</c:v>
                </c:pt>
                <c:pt idx="150">
                  <c:v>68.276999999999987</c:v>
                </c:pt>
                <c:pt idx="151">
                  <c:v>68.223000000000013</c:v>
                </c:pt>
                <c:pt idx="152">
                  <c:v>67.793000000000006</c:v>
                </c:pt>
                <c:pt idx="153">
                  <c:v>68.169999999999987</c:v>
                </c:pt>
                <c:pt idx="154">
                  <c:v>68.292000000000002</c:v>
                </c:pt>
                <c:pt idx="155">
                  <c:v>68.242999999999995</c:v>
                </c:pt>
                <c:pt idx="156">
                  <c:v>68.294000000000011</c:v>
                </c:pt>
                <c:pt idx="157">
                  <c:v>68.135999999999996</c:v>
                </c:pt>
                <c:pt idx="158">
                  <c:v>68.024000000000001</c:v>
                </c:pt>
                <c:pt idx="159">
                  <c:v>68.128999999999991</c:v>
                </c:pt>
                <c:pt idx="160">
                  <c:v>68.057999999999993</c:v>
                </c:pt>
                <c:pt idx="161">
                  <c:v>68.367999999999995</c:v>
                </c:pt>
                <c:pt idx="162">
                  <c:v>68.23599999999999</c:v>
                </c:pt>
                <c:pt idx="163">
                  <c:v>68.277999999999992</c:v>
                </c:pt>
                <c:pt idx="164">
                  <c:v>68.197000000000003</c:v>
                </c:pt>
                <c:pt idx="165">
                  <c:v>68.199999999999989</c:v>
                </c:pt>
                <c:pt idx="166">
                  <c:v>68.302999999999997</c:v>
                </c:pt>
                <c:pt idx="167">
                  <c:v>68.026999999999987</c:v>
                </c:pt>
                <c:pt idx="168">
                  <c:v>67.715000000000003</c:v>
                </c:pt>
                <c:pt idx="169">
                  <c:v>68.105999999999995</c:v>
                </c:pt>
                <c:pt idx="170">
                  <c:v>67.876000000000005</c:v>
                </c:pt>
                <c:pt idx="171">
                  <c:v>67.824000000000012</c:v>
                </c:pt>
                <c:pt idx="172">
                  <c:v>67.943000000000012</c:v>
                </c:pt>
                <c:pt idx="173">
                  <c:v>68.217999999999989</c:v>
                </c:pt>
                <c:pt idx="174">
                  <c:v>68.238</c:v>
                </c:pt>
                <c:pt idx="175">
                  <c:v>68.288000000000011</c:v>
                </c:pt>
                <c:pt idx="176">
                  <c:v>67.744</c:v>
                </c:pt>
                <c:pt idx="177">
                  <c:v>68.11099999999999</c:v>
                </c:pt>
                <c:pt idx="178">
                  <c:v>68.042000000000002</c:v>
                </c:pt>
                <c:pt idx="179">
                  <c:v>68.098000000000013</c:v>
                </c:pt>
                <c:pt idx="180">
                  <c:v>67.989000000000004</c:v>
                </c:pt>
                <c:pt idx="181">
                  <c:v>67.966000000000008</c:v>
                </c:pt>
                <c:pt idx="182">
                  <c:v>67.816000000000003</c:v>
                </c:pt>
                <c:pt idx="183">
                  <c:v>67.995000000000005</c:v>
                </c:pt>
                <c:pt idx="184">
                  <c:v>68.076999999999998</c:v>
                </c:pt>
                <c:pt idx="185">
                  <c:v>67.807999999999993</c:v>
                </c:pt>
                <c:pt idx="186">
                  <c:v>67.956999999999994</c:v>
                </c:pt>
                <c:pt idx="187">
                  <c:v>67.90100000000001</c:v>
                </c:pt>
                <c:pt idx="188">
                  <c:v>67.84</c:v>
                </c:pt>
                <c:pt idx="189">
                  <c:v>67.954000000000008</c:v>
                </c:pt>
                <c:pt idx="190">
                  <c:v>68.350999999999999</c:v>
                </c:pt>
                <c:pt idx="191">
                  <c:v>68.13</c:v>
                </c:pt>
                <c:pt idx="192">
                  <c:v>68.263000000000005</c:v>
                </c:pt>
                <c:pt idx="193">
                  <c:v>67.927999999999997</c:v>
                </c:pt>
                <c:pt idx="194">
                  <c:v>68.032999999999987</c:v>
                </c:pt>
                <c:pt idx="195">
                  <c:v>68.055000000000007</c:v>
                </c:pt>
                <c:pt idx="196">
                  <c:v>67.87</c:v>
                </c:pt>
                <c:pt idx="197">
                  <c:v>67.905000000000001</c:v>
                </c:pt>
                <c:pt idx="198">
                  <c:v>67.699000000000012</c:v>
                </c:pt>
                <c:pt idx="199">
                  <c:v>67.783999999999992</c:v>
                </c:pt>
                <c:pt idx="200">
                  <c:v>67.951999999999998</c:v>
                </c:pt>
                <c:pt idx="201">
                  <c:v>67.907000000000011</c:v>
                </c:pt>
                <c:pt idx="202">
                  <c:v>67.647999999999996</c:v>
                </c:pt>
                <c:pt idx="203">
                  <c:v>67.90100000000001</c:v>
                </c:pt>
                <c:pt idx="204">
                  <c:v>68.13300000000001</c:v>
                </c:pt>
                <c:pt idx="205">
                  <c:v>67.944999999999993</c:v>
                </c:pt>
                <c:pt idx="206">
                  <c:v>67.711000000000013</c:v>
                </c:pt>
                <c:pt idx="207">
                  <c:v>68.14500000000001</c:v>
                </c:pt>
                <c:pt idx="208">
                  <c:v>67.931999999999988</c:v>
                </c:pt>
                <c:pt idx="209">
                  <c:v>67.951999999999998</c:v>
                </c:pt>
                <c:pt idx="210">
                  <c:v>67.992999999999995</c:v>
                </c:pt>
                <c:pt idx="211">
                  <c:v>67.98599999999999</c:v>
                </c:pt>
                <c:pt idx="212">
                  <c:v>67.891999999999996</c:v>
                </c:pt>
                <c:pt idx="213">
                  <c:v>68.25200000000001</c:v>
                </c:pt>
                <c:pt idx="214">
                  <c:v>67.668000000000006</c:v>
                </c:pt>
                <c:pt idx="215">
                  <c:v>68.369</c:v>
                </c:pt>
                <c:pt idx="216">
                  <c:v>67.930000000000007</c:v>
                </c:pt>
                <c:pt idx="217">
                  <c:v>67.883999999999986</c:v>
                </c:pt>
                <c:pt idx="218">
                  <c:v>68.033999999999992</c:v>
                </c:pt>
                <c:pt idx="219">
                  <c:v>67.962999999999994</c:v>
                </c:pt>
                <c:pt idx="220">
                  <c:v>67.782999999999987</c:v>
                </c:pt>
                <c:pt idx="221">
                  <c:v>67.658999999999992</c:v>
                </c:pt>
                <c:pt idx="222">
                  <c:v>67.925999999999988</c:v>
                </c:pt>
                <c:pt idx="223">
                  <c:v>67.657000000000011</c:v>
                </c:pt>
                <c:pt idx="224">
                  <c:v>67.751000000000005</c:v>
                </c:pt>
                <c:pt idx="225">
                  <c:v>67.63900000000001</c:v>
                </c:pt>
                <c:pt idx="226">
                  <c:v>68.081999999999994</c:v>
                </c:pt>
                <c:pt idx="227">
                  <c:v>67.77000000000001</c:v>
                </c:pt>
                <c:pt idx="228">
                  <c:v>67.795999999999992</c:v>
                </c:pt>
                <c:pt idx="229">
                  <c:v>67.63300000000001</c:v>
                </c:pt>
                <c:pt idx="230">
                  <c:v>67.945999999999998</c:v>
                </c:pt>
                <c:pt idx="231">
                  <c:v>67.739000000000004</c:v>
                </c:pt>
                <c:pt idx="232">
                  <c:v>67.935000000000002</c:v>
                </c:pt>
                <c:pt idx="233">
                  <c:v>68.192000000000007</c:v>
                </c:pt>
                <c:pt idx="234">
                  <c:v>68.02600000000001</c:v>
                </c:pt>
                <c:pt idx="235">
                  <c:v>68.09899999999999</c:v>
                </c:pt>
                <c:pt idx="236">
                  <c:v>67.843999999999994</c:v>
                </c:pt>
                <c:pt idx="237">
                  <c:v>68.012</c:v>
                </c:pt>
                <c:pt idx="238">
                  <c:v>67.941000000000003</c:v>
                </c:pt>
                <c:pt idx="239">
                  <c:v>67.802999999999997</c:v>
                </c:pt>
                <c:pt idx="240">
                  <c:v>68.01400000000001</c:v>
                </c:pt>
                <c:pt idx="241">
                  <c:v>67.863</c:v>
                </c:pt>
                <c:pt idx="242">
                  <c:v>68.080000000000013</c:v>
                </c:pt>
                <c:pt idx="243">
                  <c:v>67.945999999999998</c:v>
                </c:pt>
                <c:pt idx="244">
                  <c:v>67.950999999999993</c:v>
                </c:pt>
                <c:pt idx="245">
                  <c:v>67.919000000000011</c:v>
                </c:pt>
                <c:pt idx="246">
                  <c:v>67.90100000000001</c:v>
                </c:pt>
                <c:pt idx="247">
                  <c:v>68.036000000000001</c:v>
                </c:pt>
                <c:pt idx="248">
                  <c:v>67.738</c:v>
                </c:pt>
                <c:pt idx="249">
                  <c:v>67.693999999999988</c:v>
                </c:pt>
                <c:pt idx="250">
                  <c:v>67.619</c:v>
                </c:pt>
                <c:pt idx="251">
                  <c:v>67.818000000000012</c:v>
                </c:pt>
                <c:pt idx="252">
                  <c:v>67.932999999999993</c:v>
                </c:pt>
                <c:pt idx="253">
                  <c:v>67.667000000000002</c:v>
                </c:pt>
                <c:pt idx="254">
                  <c:v>67.542000000000002</c:v>
                </c:pt>
                <c:pt idx="255">
                  <c:v>67.50800000000001</c:v>
                </c:pt>
                <c:pt idx="256">
                  <c:v>68.169000000000011</c:v>
                </c:pt>
                <c:pt idx="257">
                  <c:v>67.519000000000005</c:v>
                </c:pt>
                <c:pt idx="258">
                  <c:v>67.562000000000012</c:v>
                </c:pt>
                <c:pt idx="259">
                  <c:v>67.650000000000006</c:v>
                </c:pt>
                <c:pt idx="260">
                  <c:v>67.65100000000001</c:v>
                </c:pt>
                <c:pt idx="261">
                  <c:v>67.806000000000012</c:v>
                </c:pt>
                <c:pt idx="262">
                  <c:v>67.966000000000008</c:v>
                </c:pt>
                <c:pt idx="263">
                  <c:v>67.707999999999998</c:v>
                </c:pt>
                <c:pt idx="264">
                  <c:v>67.734000000000009</c:v>
                </c:pt>
                <c:pt idx="265">
                  <c:v>67.871000000000009</c:v>
                </c:pt>
                <c:pt idx="266">
                  <c:v>67.792000000000002</c:v>
                </c:pt>
                <c:pt idx="267">
                  <c:v>67.521999999999991</c:v>
                </c:pt>
                <c:pt idx="268">
                  <c:v>67.655000000000001</c:v>
                </c:pt>
                <c:pt idx="269">
                  <c:v>67.777999999999992</c:v>
                </c:pt>
                <c:pt idx="270">
                  <c:v>67.948000000000008</c:v>
                </c:pt>
                <c:pt idx="271">
                  <c:v>67.822000000000003</c:v>
                </c:pt>
                <c:pt idx="272">
                  <c:v>67.703000000000003</c:v>
                </c:pt>
                <c:pt idx="273">
                  <c:v>67.883999999999986</c:v>
                </c:pt>
                <c:pt idx="274">
                  <c:v>67.617999999999995</c:v>
                </c:pt>
                <c:pt idx="275">
                  <c:v>67.62299999999999</c:v>
                </c:pt>
                <c:pt idx="276">
                  <c:v>67.770999999999987</c:v>
                </c:pt>
                <c:pt idx="277">
                  <c:v>67.814999999999998</c:v>
                </c:pt>
                <c:pt idx="278">
                  <c:v>67.533999999999992</c:v>
                </c:pt>
                <c:pt idx="279">
                  <c:v>67.137</c:v>
                </c:pt>
                <c:pt idx="280">
                  <c:v>67.329000000000008</c:v>
                </c:pt>
                <c:pt idx="281">
                  <c:v>67.488</c:v>
                </c:pt>
                <c:pt idx="282">
                  <c:v>67.622000000000014</c:v>
                </c:pt>
                <c:pt idx="283">
                  <c:v>67.346000000000004</c:v>
                </c:pt>
                <c:pt idx="284">
                  <c:v>67.591000000000008</c:v>
                </c:pt>
                <c:pt idx="285">
                  <c:v>67.762</c:v>
                </c:pt>
                <c:pt idx="286">
                  <c:v>67.662000000000006</c:v>
                </c:pt>
                <c:pt idx="287">
                  <c:v>67.415999999999997</c:v>
                </c:pt>
                <c:pt idx="288">
                  <c:v>67.959000000000003</c:v>
                </c:pt>
                <c:pt idx="289">
                  <c:v>67.63300000000001</c:v>
                </c:pt>
                <c:pt idx="290">
                  <c:v>67.62299999999999</c:v>
                </c:pt>
                <c:pt idx="291">
                  <c:v>67.411000000000001</c:v>
                </c:pt>
                <c:pt idx="292">
                  <c:v>67.848000000000013</c:v>
                </c:pt>
                <c:pt idx="293">
                  <c:v>67.424000000000007</c:v>
                </c:pt>
                <c:pt idx="294">
                  <c:v>67.74799999999999</c:v>
                </c:pt>
                <c:pt idx="295">
                  <c:v>67.508999999999986</c:v>
                </c:pt>
                <c:pt idx="296">
                  <c:v>67.765999999999991</c:v>
                </c:pt>
                <c:pt idx="297">
                  <c:v>67.653999999999996</c:v>
                </c:pt>
                <c:pt idx="298">
                  <c:v>67.711999999999989</c:v>
                </c:pt>
                <c:pt idx="299">
                  <c:v>67.752999999999986</c:v>
                </c:pt>
                <c:pt idx="300">
                  <c:v>67.649000000000001</c:v>
                </c:pt>
                <c:pt idx="301">
                  <c:v>67.717999999999989</c:v>
                </c:pt>
                <c:pt idx="302">
                  <c:v>67.600999999999999</c:v>
                </c:pt>
                <c:pt idx="303">
                  <c:v>67.962999999999994</c:v>
                </c:pt>
                <c:pt idx="304">
                  <c:v>67.556999999999988</c:v>
                </c:pt>
                <c:pt idx="305">
                  <c:v>67.787000000000006</c:v>
                </c:pt>
                <c:pt idx="306">
                  <c:v>67.90100000000001</c:v>
                </c:pt>
                <c:pt idx="307">
                  <c:v>67.596000000000004</c:v>
                </c:pt>
                <c:pt idx="308">
                  <c:v>67.72399999999999</c:v>
                </c:pt>
                <c:pt idx="309">
                  <c:v>68.042000000000002</c:v>
                </c:pt>
                <c:pt idx="310">
                  <c:v>67.69</c:v>
                </c:pt>
                <c:pt idx="311">
                  <c:v>67.555000000000007</c:v>
                </c:pt>
                <c:pt idx="312">
                  <c:v>67.587999999999994</c:v>
                </c:pt>
                <c:pt idx="313">
                  <c:v>67.806999999999988</c:v>
                </c:pt>
                <c:pt idx="314">
                  <c:v>67.532999999999987</c:v>
                </c:pt>
                <c:pt idx="315">
                  <c:v>67.61699999999999</c:v>
                </c:pt>
                <c:pt idx="316">
                  <c:v>67.754999999999995</c:v>
                </c:pt>
                <c:pt idx="317">
                  <c:v>67.75800000000001</c:v>
                </c:pt>
                <c:pt idx="318">
                  <c:v>67.794000000000011</c:v>
                </c:pt>
                <c:pt idx="319">
                  <c:v>67.649000000000001</c:v>
                </c:pt>
                <c:pt idx="320">
                  <c:v>67.774000000000001</c:v>
                </c:pt>
                <c:pt idx="321">
                  <c:v>67.715000000000003</c:v>
                </c:pt>
                <c:pt idx="322">
                  <c:v>67.582999999999998</c:v>
                </c:pt>
                <c:pt idx="323">
                  <c:v>67.727000000000004</c:v>
                </c:pt>
                <c:pt idx="324">
                  <c:v>67.617999999999995</c:v>
                </c:pt>
                <c:pt idx="325">
                  <c:v>67.84</c:v>
                </c:pt>
                <c:pt idx="326">
                  <c:v>67.711000000000013</c:v>
                </c:pt>
                <c:pt idx="327">
                  <c:v>67.669000000000011</c:v>
                </c:pt>
                <c:pt idx="328">
                  <c:v>68.014999999999986</c:v>
                </c:pt>
                <c:pt idx="329">
                  <c:v>67.859000000000009</c:v>
                </c:pt>
                <c:pt idx="330">
                  <c:v>67.465000000000003</c:v>
                </c:pt>
                <c:pt idx="331">
                  <c:v>67.683999999999997</c:v>
                </c:pt>
                <c:pt idx="332">
                  <c:v>67.723000000000013</c:v>
                </c:pt>
                <c:pt idx="333">
                  <c:v>67.423000000000002</c:v>
                </c:pt>
                <c:pt idx="334">
                  <c:v>67.394000000000005</c:v>
                </c:pt>
                <c:pt idx="335">
                  <c:v>67.72</c:v>
                </c:pt>
                <c:pt idx="336">
                  <c:v>67.59899999999999</c:v>
                </c:pt>
                <c:pt idx="337">
                  <c:v>67.807999999999993</c:v>
                </c:pt>
                <c:pt idx="338">
                  <c:v>67.854000000000013</c:v>
                </c:pt>
                <c:pt idx="339">
                  <c:v>67.741000000000014</c:v>
                </c:pt>
                <c:pt idx="340">
                  <c:v>67.462999999999994</c:v>
                </c:pt>
                <c:pt idx="341">
                  <c:v>67.551999999999992</c:v>
                </c:pt>
                <c:pt idx="342">
                  <c:v>67.332999999999998</c:v>
                </c:pt>
                <c:pt idx="343">
                  <c:v>67.586999999999989</c:v>
                </c:pt>
                <c:pt idx="344">
                  <c:v>67.472000000000008</c:v>
                </c:pt>
                <c:pt idx="345">
                  <c:v>67.221000000000004</c:v>
                </c:pt>
                <c:pt idx="346">
                  <c:v>67.227000000000004</c:v>
                </c:pt>
                <c:pt idx="347">
                  <c:v>67.602000000000004</c:v>
                </c:pt>
                <c:pt idx="348">
                  <c:v>67.932999999999993</c:v>
                </c:pt>
                <c:pt idx="349">
                  <c:v>67.64500000000001</c:v>
                </c:pt>
                <c:pt idx="350">
                  <c:v>67.473000000000013</c:v>
                </c:pt>
                <c:pt idx="351">
                  <c:v>67.35499999999999</c:v>
                </c:pt>
                <c:pt idx="352">
                  <c:v>67.762</c:v>
                </c:pt>
                <c:pt idx="353">
                  <c:v>67.44</c:v>
                </c:pt>
                <c:pt idx="354">
                  <c:v>67.348000000000013</c:v>
                </c:pt>
                <c:pt idx="355">
                  <c:v>67.283999999999992</c:v>
                </c:pt>
                <c:pt idx="356">
                  <c:v>67.444999999999993</c:v>
                </c:pt>
                <c:pt idx="357">
                  <c:v>67.425999999999988</c:v>
                </c:pt>
                <c:pt idx="358">
                  <c:v>67.330000000000013</c:v>
                </c:pt>
                <c:pt idx="359">
                  <c:v>67.568999999999988</c:v>
                </c:pt>
                <c:pt idx="360">
                  <c:v>67.415999999999997</c:v>
                </c:pt>
                <c:pt idx="361">
                  <c:v>67.37299999999999</c:v>
                </c:pt>
                <c:pt idx="362">
                  <c:v>67.703000000000003</c:v>
                </c:pt>
                <c:pt idx="363">
                  <c:v>67.486999999999995</c:v>
                </c:pt>
                <c:pt idx="364">
                  <c:v>67.700999999999993</c:v>
                </c:pt>
                <c:pt idx="365">
                  <c:v>67.655000000000001</c:v>
                </c:pt>
                <c:pt idx="366">
                  <c:v>67.326999999999998</c:v>
                </c:pt>
                <c:pt idx="367">
                  <c:v>67.598000000000013</c:v>
                </c:pt>
                <c:pt idx="368">
                  <c:v>67.49199999999999</c:v>
                </c:pt>
                <c:pt idx="369">
                  <c:v>67.179000000000002</c:v>
                </c:pt>
                <c:pt idx="370">
                  <c:v>67.635999999999996</c:v>
                </c:pt>
                <c:pt idx="371">
                  <c:v>67.651999999999987</c:v>
                </c:pt>
                <c:pt idx="372">
                  <c:v>67.663999999999987</c:v>
                </c:pt>
                <c:pt idx="373">
                  <c:v>67.372000000000014</c:v>
                </c:pt>
                <c:pt idx="374">
                  <c:v>67.400000000000006</c:v>
                </c:pt>
                <c:pt idx="375">
                  <c:v>67.527999999999992</c:v>
                </c:pt>
                <c:pt idx="376">
                  <c:v>67.336999999999989</c:v>
                </c:pt>
                <c:pt idx="377">
                  <c:v>67.360000000000014</c:v>
                </c:pt>
                <c:pt idx="378">
                  <c:v>67.369</c:v>
                </c:pt>
                <c:pt idx="379">
                  <c:v>67.584000000000003</c:v>
                </c:pt>
                <c:pt idx="380">
                  <c:v>67.534999999999997</c:v>
                </c:pt>
                <c:pt idx="381">
                  <c:v>67.25800000000001</c:v>
                </c:pt>
                <c:pt idx="382">
                  <c:v>67.36099999999999</c:v>
                </c:pt>
                <c:pt idx="383">
                  <c:v>67.211999999999989</c:v>
                </c:pt>
                <c:pt idx="384">
                  <c:v>67.403999999999996</c:v>
                </c:pt>
                <c:pt idx="385">
                  <c:v>67.22</c:v>
                </c:pt>
                <c:pt idx="386">
                  <c:v>67.435000000000002</c:v>
                </c:pt>
                <c:pt idx="387">
                  <c:v>67.314999999999998</c:v>
                </c:pt>
                <c:pt idx="388">
                  <c:v>67.164999999999992</c:v>
                </c:pt>
                <c:pt idx="389">
                  <c:v>67.662000000000006</c:v>
                </c:pt>
                <c:pt idx="390">
                  <c:v>67.19</c:v>
                </c:pt>
                <c:pt idx="391">
                  <c:v>67.586999999999989</c:v>
                </c:pt>
                <c:pt idx="392">
                  <c:v>67.540999999999997</c:v>
                </c:pt>
                <c:pt idx="393">
                  <c:v>67.263000000000005</c:v>
                </c:pt>
                <c:pt idx="394">
                  <c:v>67.200999999999993</c:v>
                </c:pt>
                <c:pt idx="395">
                  <c:v>67.298000000000002</c:v>
                </c:pt>
                <c:pt idx="396">
                  <c:v>67.449999999999989</c:v>
                </c:pt>
                <c:pt idx="397">
                  <c:v>67.266999999999996</c:v>
                </c:pt>
                <c:pt idx="398">
                  <c:v>67.561000000000007</c:v>
                </c:pt>
                <c:pt idx="399">
                  <c:v>67.433999999999997</c:v>
                </c:pt>
                <c:pt idx="400">
                  <c:v>67.289999999999992</c:v>
                </c:pt>
                <c:pt idx="401">
                  <c:v>67.397999999999996</c:v>
                </c:pt>
                <c:pt idx="402">
                  <c:v>67.300999999999988</c:v>
                </c:pt>
                <c:pt idx="403">
                  <c:v>67.647999999999996</c:v>
                </c:pt>
                <c:pt idx="404">
                  <c:v>67.407999999999987</c:v>
                </c:pt>
                <c:pt idx="405">
                  <c:v>67.300999999999988</c:v>
                </c:pt>
                <c:pt idx="406">
                  <c:v>67.479000000000013</c:v>
                </c:pt>
                <c:pt idx="407">
                  <c:v>67.313999999999993</c:v>
                </c:pt>
                <c:pt idx="408">
                  <c:v>67.477000000000004</c:v>
                </c:pt>
                <c:pt idx="409">
                  <c:v>67.459000000000003</c:v>
                </c:pt>
                <c:pt idx="410">
                  <c:v>67.344999999999999</c:v>
                </c:pt>
                <c:pt idx="411">
                  <c:v>67.167000000000002</c:v>
                </c:pt>
                <c:pt idx="412">
                  <c:v>67.056999999999988</c:v>
                </c:pt>
                <c:pt idx="413">
                  <c:v>67.165999999999997</c:v>
                </c:pt>
                <c:pt idx="414">
                  <c:v>67.152999999999992</c:v>
                </c:pt>
                <c:pt idx="415">
                  <c:v>67.278999999999996</c:v>
                </c:pt>
                <c:pt idx="416">
                  <c:v>67.179000000000002</c:v>
                </c:pt>
                <c:pt idx="417">
                  <c:v>67.155000000000001</c:v>
                </c:pt>
                <c:pt idx="418">
                  <c:v>67.427999999999997</c:v>
                </c:pt>
                <c:pt idx="419">
                  <c:v>67.126000000000005</c:v>
                </c:pt>
                <c:pt idx="420">
                  <c:v>67.11099999999999</c:v>
                </c:pt>
                <c:pt idx="421">
                  <c:v>67.149000000000001</c:v>
                </c:pt>
                <c:pt idx="422">
                  <c:v>67.139999999999986</c:v>
                </c:pt>
                <c:pt idx="423">
                  <c:v>67.341000000000008</c:v>
                </c:pt>
                <c:pt idx="424">
                  <c:v>67.248999999999995</c:v>
                </c:pt>
                <c:pt idx="425">
                  <c:v>67.649000000000001</c:v>
                </c:pt>
                <c:pt idx="426">
                  <c:v>67.347000000000008</c:v>
                </c:pt>
                <c:pt idx="427">
                  <c:v>67.495000000000005</c:v>
                </c:pt>
                <c:pt idx="428">
                  <c:v>67.213999999999999</c:v>
                </c:pt>
                <c:pt idx="429">
                  <c:v>67.735000000000014</c:v>
                </c:pt>
                <c:pt idx="430">
                  <c:v>67.76400000000001</c:v>
                </c:pt>
                <c:pt idx="431">
                  <c:v>67.63900000000001</c:v>
                </c:pt>
                <c:pt idx="432">
                  <c:v>67.296999999999997</c:v>
                </c:pt>
                <c:pt idx="433">
                  <c:v>67.491000000000014</c:v>
                </c:pt>
                <c:pt idx="434">
                  <c:v>67.346000000000004</c:v>
                </c:pt>
                <c:pt idx="435">
                  <c:v>67.331999999999994</c:v>
                </c:pt>
                <c:pt idx="436">
                  <c:v>67.199000000000012</c:v>
                </c:pt>
                <c:pt idx="437">
                  <c:v>67.453000000000003</c:v>
                </c:pt>
                <c:pt idx="438">
                  <c:v>67.153999999999996</c:v>
                </c:pt>
                <c:pt idx="439">
                  <c:v>67.757000000000005</c:v>
                </c:pt>
                <c:pt idx="440">
                  <c:v>67.163000000000011</c:v>
                </c:pt>
                <c:pt idx="441">
                  <c:v>67.158999999999992</c:v>
                </c:pt>
                <c:pt idx="442">
                  <c:v>67.067000000000007</c:v>
                </c:pt>
                <c:pt idx="443">
                  <c:v>67.401999999999987</c:v>
                </c:pt>
                <c:pt idx="444">
                  <c:v>67.74199999999999</c:v>
                </c:pt>
                <c:pt idx="445">
                  <c:v>67.294999999999987</c:v>
                </c:pt>
                <c:pt idx="446">
                  <c:v>67.53</c:v>
                </c:pt>
                <c:pt idx="447">
                  <c:v>67.302999999999997</c:v>
                </c:pt>
                <c:pt idx="448">
                  <c:v>67.646999999999991</c:v>
                </c:pt>
                <c:pt idx="449">
                  <c:v>67.50200000000001</c:v>
                </c:pt>
                <c:pt idx="450">
                  <c:v>67.282000000000011</c:v>
                </c:pt>
                <c:pt idx="451">
                  <c:v>67.453000000000003</c:v>
                </c:pt>
                <c:pt idx="452">
                  <c:v>67.299000000000007</c:v>
                </c:pt>
                <c:pt idx="453">
                  <c:v>67.239000000000004</c:v>
                </c:pt>
                <c:pt idx="454">
                  <c:v>67.432999999999993</c:v>
                </c:pt>
                <c:pt idx="455">
                  <c:v>67.066000000000003</c:v>
                </c:pt>
                <c:pt idx="456">
                  <c:v>67.179000000000002</c:v>
                </c:pt>
                <c:pt idx="457">
                  <c:v>67.262</c:v>
                </c:pt>
                <c:pt idx="458">
                  <c:v>67.394000000000005</c:v>
                </c:pt>
                <c:pt idx="459">
                  <c:v>67.550000000000011</c:v>
                </c:pt>
                <c:pt idx="460">
                  <c:v>67.270999999999987</c:v>
                </c:pt>
                <c:pt idx="461">
                  <c:v>67.27000000000001</c:v>
                </c:pt>
                <c:pt idx="462">
                  <c:v>67.359000000000009</c:v>
                </c:pt>
                <c:pt idx="463">
                  <c:v>67.506</c:v>
                </c:pt>
                <c:pt idx="464">
                  <c:v>67.503999999999991</c:v>
                </c:pt>
                <c:pt idx="465">
                  <c:v>67.330000000000013</c:v>
                </c:pt>
                <c:pt idx="466">
                  <c:v>67.292000000000002</c:v>
                </c:pt>
                <c:pt idx="467">
                  <c:v>67.415999999999997</c:v>
                </c:pt>
                <c:pt idx="468">
                  <c:v>67.403999999999996</c:v>
                </c:pt>
                <c:pt idx="469">
                  <c:v>67.275000000000006</c:v>
                </c:pt>
                <c:pt idx="470">
                  <c:v>67.545999999999992</c:v>
                </c:pt>
                <c:pt idx="471">
                  <c:v>67.574999999999989</c:v>
                </c:pt>
                <c:pt idx="472">
                  <c:v>67.337999999999994</c:v>
                </c:pt>
                <c:pt idx="473">
                  <c:v>67.764999999999986</c:v>
                </c:pt>
                <c:pt idx="474">
                  <c:v>67.393000000000001</c:v>
                </c:pt>
                <c:pt idx="475">
                  <c:v>67.205999999999989</c:v>
                </c:pt>
                <c:pt idx="476">
                  <c:v>66.924000000000007</c:v>
                </c:pt>
                <c:pt idx="477">
                  <c:v>67.145999999999987</c:v>
                </c:pt>
                <c:pt idx="478">
                  <c:v>67.055000000000007</c:v>
                </c:pt>
                <c:pt idx="479">
                  <c:v>66.984000000000009</c:v>
                </c:pt>
                <c:pt idx="480">
                  <c:v>67.045999999999992</c:v>
                </c:pt>
                <c:pt idx="481">
                  <c:v>67.021999999999991</c:v>
                </c:pt>
                <c:pt idx="482">
                  <c:v>66.744</c:v>
                </c:pt>
                <c:pt idx="483">
                  <c:v>67.108000000000004</c:v>
                </c:pt>
                <c:pt idx="484">
                  <c:v>66.878999999999991</c:v>
                </c:pt>
                <c:pt idx="485">
                  <c:v>66.943000000000012</c:v>
                </c:pt>
                <c:pt idx="486">
                  <c:v>66.853000000000009</c:v>
                </c:pt>
                <c:pt idx="487">
                  <c:v>66.63</c:v>
                </c:pt>
                <c:pt idx="488">
                  <c:v>67.073000000000008</c:v>
                </c:pt>
                <c:pt idx="489">
                  <c:v>66.784999999999997</c:v>
                </c:pt>
                <c:pt idx="490">
                  <c:v>66.746000000000009</c:v>
                </c:pt>
                <c:pt idx="491">
                  <c:v>66.849999999999994</c:v>
                </c:pt>
                <c:pt idx="492">
                  <c:v>67.079000000000008</c:v>
                </c:pt>
                <c:pt idx="493">
                  <c:v>66.855999999999995</c:v>
                </c:pt>
                <c:pt idx="494">
                  <c:v>67.06</c:v>
                </c:pt>
                <c:pt idx="495">
                  <c:v>66.942000000000007</c:v>
                </c:pt>
                <c:pt idx="496">
                  <c:v>66.671999999999997</c:v>
                </c:pt>
                <c:pt idx="497">
                  <c:v>66.818999999999988</c:v>
                </c:pt>
                <c:pt idx="498">
                  <c:v>66.943999999999988</c:v>
                </c:pt>
                <c:pt idx="499">
                  <c:v>66.81</c:v>
                </c:pt>
                <c:pt idx="500">
                  <c:v>66.823000000000008</c:v>
                </c:pt>
                <c:pt idx="501">
                  <c:v>66.691000000000003</c:v>
                </c:pt>
                <c:pt idx="502">
                  <c:v>66.896999999999991</c:v>
                </c:pt>
                <c:pt idx="503">
                  <c:v>66.802999999999997</c:v>
                </c:pt>
                <c:pt idx="504">
                  <c:v>66.576999999999998</c:v>
                </c:pt>
                <c:pt idx="505">
                  <c:v>66.699000000000012</c:v>
                </c:pt>
                <c:pt idx="506">
                  <c:v>67.305000000000007</c:v>
                </c:pt>
                <c:pt idx="507">
                  <c:v>66.975999999999999</c:v>
                </c:pt>
                <c:pt idx="508">
                  <c:v>66.878999999999991</c:v>
                </c:pt>
                <c:pt idx="509">
                  <c:v>66.959000000000003</c:v>
                </c:pt>
                <c:pt idx="510">
                  <c:v>66.655000000000001</c:v>
                </c:pt>
                <c:pt idx="511">
                  <c:v>66.614000000000004</c:v>
                </c:pt>
                <c:pt idx="512">
                  <c:v>66.84899999999999</c:v>
                </c:pt>
                <c:pt idx="513">
                  <c:v>66.849999999999994</c:v>
                </c:pt>
                <c:pt idx="514">
                  <c:v>66.811000000000007</c:v>
                </c:pt>
                <c:pt idx="515">
                  <c:v>66.800000000000011</c:v>
                </c:pt>
                <c:pt idx="516">
                  <c:v>66.753999999999991</c:v>
                </c:pt>
                <c:pt idx="517">
                  <c:v>66.829000000000008</c:v>
                </c:pt>
                <c:pt idx="518">
                  <c:v>66.63300000000001</c:v>
                </c:pt>
                <c:pt idx="519">
                  <c:v>66.979000000000013</c:v>
                </c:pt>
                <c:pt idx="520">
                  <c:v>66.869</c:v>
                </c:pt>
                <c:pt idx="521">
                  <c:v>66.78</c:v>
                </c:pt>
                <c:pt idx="522">
                  <c:v>66.921999999999997</c:v>
                </c:pt>
                <c:pt idx="523">
                  <c:v>66.968999999999994</c:v>
                </c:pt>
                <c:pt idx="524">
                  <c:v>67.040999999999997</c:v>
                </c:pt>
                <c:pt idx="525">
                  <c:v>67.133999999999986</c:v>
                </c:pt>
                <c:pt idx="526">
                  <c:v>66.793000000000006</c:v>
                </c:pt>
                <c:pt idx="527">
                  <c:v>66.913000000000011</c:v>
                </c:pt>
                <c:pt idx="528">
                  <c:v>66.985000000000014</c:v>
                </c:pt>
                <c:pt idx="529">
                  <c:v>66.69</c:v>
                </c:pt>
                <c:pt idx="530">
                  <c:v>66.86699999999999</c:v>
                </c:pt>
                <c:pt idx="531">
                  <c:v>66.961000000000013</c:v>
                </c:pt>
                <c:pt idx="532">
                  <c:v>67.076999999999998</c:v>
                </c:pt>
                <c:pt idx="533">
                  <c:v>66.768000000000001</c:v>
                </c:pt>
                <c:pt idx="534">
                  <c:v>66.920999999999992</c:v>
                </c:pt>
                <c:pt idx="535">
                  <c:v>67.038000000000011</c:v>
                </c:pt>
                <c:pt idx="536">
                  <c:v>66.799000000000007</c:v>
                </c:pt>
                <c:pt idx="537">
                  <c:v>66.87299999999999</c:v>
                </c:pt>
                <c:pt idx="538">
                  <c:v>66.85499999999999</c:v>
                </c:pt>
                <c:pt idx="539">
                  <c:v>67.086000000000013</c:v>
                </c:pt>
                <c:pt idx="540">
                  <c:v>67.044999999999987</c:v>
                </c:pt>
                <c:pt idx="541">
                  <c:v>67.044000000000011</c:v>
                </c:pt>
                <c:pt idx="542">
                  <c:v>66.853000000000009</c:v>
                </c:pt>
                <c:pt idx="543">
                  <c:v>67.050000000000011</c:v>
                </c:pt>
                <c:pt idx="544">
                  <c:v>66.859000000000009</c:v>
                </c:pt>
                <c:pt idx="545">
                  <c:v>66.818000000000012</c:v>
                </c:pt>
                <c:pt idx="546">
                  <c:v>66.675999999999988</c:v>
                </c:pt>
                <c:pt idx="547">
                  <c:v>67.141999999999996</c:v>
                </c:pt>
                <c:pt idx="548">
                  <c:v>67.006</c:v>
                </c:pt>
                <c:pt idx="549">
                  <c:v>67.162000000000006</c:v>
                </c:pt>
                <c:pt idx="550">
                  <c:v>67.045999999999992</c:v>
                </c:pt>
                <c:pt idx="551">
                  <c:v>66.943999999999988</c:v>
                </c:pt>
                <c:pt idx="552">
                  <c:v>66.907000000000011</c:v>
                </c:pt>
                <c:pt idx="553">
                  <c:v>66.893000000000001</c:v>
                </c:pt>
                <c:pt idx="554">
                  <c:v>67.03</c:v>
                </c:pt>
                <c:pt idx="555">
                  <c:v>66.963999999999999</c:v>
                </c:pt>
                <c:pt idx="556">
                  <c:v>67.040999999999997</c:v>
                </c:pt>
                <c:pt idx="557">
                  <c:v>66.713999999999999</c:v>
                </c:pt>
                <c:pt idx="558">
                  <c:v>66.705000000000013</c:v>
                </c:pt>
                <c:pt idx="559">
                  <c:v>66.97</c:v>
                </c:pt>
                <c:pt idx="560">
                  <c:v>66.685000000000002</c:v>
                </c:pt>
                <c:pt idx="561">
                  <c:v>66.66</c:v>
                </c:pt>
                <c:pt idx="562">
                  <c:v>66.788000000000011</c:v>
                </c:pt>
                <c:pt idx="563">
                  <c:v>66.804000000000002</c:v>
                </c:pt>
                <c:pt idx="564">
                  <c:v>67.100999999999999</c:v>
                </c:pt>
                <c:pt idx="565">
                  <c:v>67.127999999999986</c:v>
                </c:pt>
                <c:pt idx="566">
                  <c:v>67.103000000000009</c:v>
                </c:pt>
                <c:pt idx="567">
                  <c:v>67.24799999999999</c:v>
                </c:pt>
                <c:pt idx="568">
                  <c:v>66.890999999999991</c:v>
                </c:pt>
                <c:pt idx="569">
                  <c:v>66.800000000000011</c:v>
                </c:pt>
                <c:pt idx="570">
                  <c:v>66.899000000000001</c:v>
                </c:pt>
                <c:pt idx="571">
                  <c:v>67.062999999999988</c:v>
                </c:pt>
                <c:pt idx="572">
                  <c:v>67.054000000000002</c:v>
                </c:pt>
                <c:pt idx="573">
                  <c:v>66.901999999999987</c:v>
                </c:pt>
                <c:pt idx="574">
                  <c:v>66.676999999999992</c:v>
                </c:pt>
                <c:pt idx="575">
                  <c:v>66.974999999999994</c:v>
                </c:pt>
                <c:pt idx="576">
                  <c:v>66.913999999999987</c:v>
                </c:pt>
                <c:pt idx="577">
                  <c:v>66.966000000000008</c:v>
                </c:pt>
                <c:pt idx="578">
                  <c:v>66.932999999999993</c:v>
                </c:pt>
                <c:pt idx="579">
                  <c:v>67.079000000000008</c:v>
                </c:pt>
                <c:pt idx="580">
                  <c:v>66.945999999999998</c:v>
                </c:pt>
                <c:pt idx="581">
                  <c:v>67</c:v>
                </c:pt>
                <c:pt idx="582">
                  <c:v>66.850999999999999</c:v>
                </c:pt>
                <c:pt idx="583">
                  <c:v>66.634999999999991</c:v>
                </c:pt>
                <c:pt idx="584">
                  <c:v>66.866000000000014</c:v>
                </c:pt>
                <c:pt idx="585">
                  <c:v>66.947000000000003</c:v>
                </c:pt>
                <c:pt idx="586">
                  <c:v>66.978000000000009</c:v>
                </c:pt>
                <c:pt idx="587">
                  <c:v>66.875</c:v>
                </c:pt>
                <c:pt idx="588">
                  <c:v>66.87700000000001</c:v>
                </c:pt>
                <c:pt idx="589">
                  <c:v>66.834000000000003</c:v>
                </c:pt>
                <c:pt idx="590">
                  <c:v>66.913000000000011</c:v>
                </c:pt>
                <c:pt idx="591">
                  <c:v>66.844999999999999</c:v>
                </c:pt>
                <c:pt idx="592">
                  <c:v>66.924000000000007</c:v>
                </c:pt>
                <c:pt idx="593">
                  <c:v>67.105999999999995</c:v>
                </c:pt>
                <c:pt idx="594">
                  <c:v>66.823000000000008</c:v>
                </c:pt>
                <c:pt idx="595">
                  <c:v>67.074000000000012</c:v>
                </c:pt>
                <c:pt idx="596">
                  <c:v>66.87700000000001</c:v>
                </c:pt>
                <c:pt idx="597">
                  <c:v>66.895999999999987</c:v>
                </c:pt>
                <c:pt idx="598">
                  <c:v>66.977000000000004</c:v>
                </c:pt>
                <c:pt idx="599">
                  <c:v>67.038000000000011</c:v>
                </c:pt>
                <c:pt idx="600">
                  <c:v>66.542000000000002</c:v>
                </c:pt>
                <c:pt idx="601">
                  <c:v>67.028999999999996</c:v>
                </c:pt>
                <c:pt idx="602">
                  <c:v>66.823000000000008</c:v>
                </c:pt>
                <c:pt idx="603">
                  <c:v>66.856999999999999</c:v>
                </c:pt>
                <c:pt idx="604">
                  <c:v>67.043000000000006</c:v>
                </c:pt>
                <c:pt idx="605">
                  <c:v>67.168000000000006</c:v>
                </c:pt>
                <c:pt idx="606">
                  <c:v>66.990000000000009</c:v>
                </c:pt>
                <c:pt idx="607">
                  <c:v>67.076999999999998</c:v>
                </c:pt>
                <c:pt idx="608">
                  <c:v>66.942000000000007</c:v>
                </c:pt>
                <c:pt idx="609">
                  <c:v>66.902999999999992</c:v>
                </c:pt>
                <c:pt idx="610">
                  <c:v>66.586000000000013</c:v>
                </c:pt>
                <c:pt idx="611">
                  <c:v>66.724999999999994</c:v>
                </c:pt>
                <c:pt idx="612">
                  <c:v>67.016999999999996</c:v>
                </c:pt>
                <c:pt idx="613">
                  <c:v>66.876000000000005</c:v>
                </c:pt>
                <c:pt idx="614">
                  <c:v>66.918000000000006</c:v>
                </c:pt>
                <c:pt idx="615">
                  <c:v>66.882000000000005</c:v>
                </c:pt>
                <c:pt idx="616">
                  <c:v>67.038000000000011</c:v>
                </c:pt>
                <c:pt idx="617">
                  <c:v>66.931000000000012</c:v>
                </c:pt>
                <c:pt idx="618">
                  <c:v>66.944999999999993</c:v>
                </c:pt>
                <c:pt idx="619">
                  <c:v>66.933999999999997</c:v>
                </c:pt>
                <c:pt idx="620">
                  <c:v>66.843999999999994</c:v>
                </c:pt>
                <c:pt idx="621">
                  <c:v>67.012</c:v>
                </c:pt>
                <c:pt idx="622">
                  <c:v>66.930000000000007</c:v>
                </c:pt>
                <c:pt idx="623">
                  <c:v>66.788000000000011</c:v>
                </c:pt>
                <c:pt idx="624">
                  <c:v>66.53</c:v>
                </c:pt>
                <c:pt idx="625">
                  <c:v>67.058999999999997</c:v>
                </c:pt>
                <c:pt idx="626">
                  <c:v>66.734000000000009</c:v>
                </c:pt>
                <c:pt idx="627">
                  <c:v>66.746000000000009</c:v>
                </c:pt>
                <c:pt idx="628">
                  <c:v>67.146999999999991</c:v>
                </c:pt>
                <c:pt idx="629">
                  <c:v>66.975999999999999</c:v>
                </c:pt>
                <c:pt idx="630">
                  <c:v>66.800999999999988</c:v>
                </c:pt>
                <c:pt idx="631">
                  <c:v>66.890999999999991</c:v>
                </c:pt>
                <c:pt idx="632">
                  <c:v>66.668000000000006</c:v>
                </c:pt>
                <c:pt idx="633">
                  <c:v>67.426999999999992</c:v>
                </c:pt>
                <c:pt idx="634">
                  <c:v>66.806999999999988</c:v>
                </c:pt>
                <c:pt idx="635">
                  <c:v>67.228000000000009</c:v>
                </c:pt>
                <c:pt idx="636">
                  <c:v>67.268000000000001</c:v>
                </c:pt>
                <c:pt idx="637">
                  <c:v>67.163999999999987</c:v>
                </c:pt>
                <c:pt idx="638">
                  <c:v>66.860000000000014</c:v>
                </c:pt>
                <c:pt idx="639">
                  <c:v>66.800999999999988</c:v>
                </c:pt>
                <c:pt idx="640">
                  <c:v>66.991000000000014</c:v>
                </c:pt>
                <c:pt idx="641">
                  <c:v>66.996000000000009</c:v>
                </c:pt>
                <c:pt idx="642">
                  <c:v>67.163999999999987</c:v>
                </c:pt>
                <c:pt idx="643">
                  <c:v>67.068000000000012</c:v>
                </c:pt>
                <c:pt idx="644">
                  <c:v>66.812000000000012</c:v>
                </c:pt>
                <c:pt idx="645">
                  <c:v>66.937000000000012</c:v>
                </c:pt>
                <c:pt idx="646">
                  <c:v>66.97</c:v>
                </c:pt>
                <c:pt idx="647">
                  <c:v>66.990000000000009</c:v>
                </c:pt>
                <c:pt idx="648">
                  <c:v>66.850999999999999</c:v>
                </c:pt>
                <c:pt idx="649">
                  <c:v>66.997000000000014</c:v>
                </c:pt>
                <c:pt idx="650">
                  <c:v>67.143000000000001</c:v>
                </c:pt>
                <c:pt idx="651">
                  <c:v>67.00200000000001</c:v>
                </c:pt>
                <c:pt idx="652">
                  <c:v>66.691000000000003</c:v>
                </c:pt>
                <c:pt idx="653">
                  <c:v>66.979000000000013</c:v>
                </c:pt>
                <c:pt idx="654">
                  <c:v>66.955000000000013</c:v>
                </c:pt>
                <c:pt idx="655">
                  <c:v>66.788999999999987</c:v>
                </c:pt>
                <c:pt idx="656">
                  <c:v>66.99799999999999</c:v>
                </c:pt>
                <c:pt idx="657">
                  <c:v>67.262</c:v>
                </c:pt>
                <c:pt idx="658">
                  <c:v>67.042000000000002</c:v>
                </c:pt>
                <c:pt idx="659">
                  <c:v>67.012</c:v>
                </c:pt>
                <c:pt idx="660">
                  <c:v>66.863</c:v>
                </c:pt>
                <c:pt idx="661">
                  <c:v>66.579000000000008</c:v>
                </c:pt>
                <c:pt idx="662">
                  <c:v>66.954000000000008</c:v>
                </c:pt>
                <c:pt idx="663">
                  <c:v>67.008999999999986</c:v>
                </c:pt>
                <c:pt idx="664">
                  <c:v>66.818999999999988</c:v>
                </c:pt>
                <c:pt idx="665">
                  <c:v>66.805000000000007</c:v>
                </c:pt>
                <c:pt idx="666">
                  <c:v>66.901999999999987</c:v>
                </c:pt>
                <c:pt idx="667">
                  <c:v>67.03</c:v>
                </c:pt>
                <c:pt idx="668">
                  <c:v>66.832999999999998</c:v>
                </c:pt>
                <c:pt idx="669">
                  <c:v>67.134999999999991</c:v>
                </c:pt>
                <c:pt idx="670">
                  <c:v>67.014999999999986</c:v>
                </c:pt>
                <c:pt idx="671">
                  <c:v>66.795999999999992</c:v>
                </c:pt>
                <c:pt idx="672">
                  <c:v>66.721000000000004</c:v>
                </c:pt>
                <c:pt idx="673">
                  <c:v>66.774000000000001</c:v>
                </c:pt>
                <c:pt idx="674">
                  <c:v>66.919999999999987</c:v>
                </c:pt>
                <c:pt idx="675">
                  <c:v>67.133999999999986</c:v>
                </c:pt>
                <c:pt idx="676">
                  <c:v>67.020999999999987</c:v>
                </c:pt>
                <c:pt idx="677">
                  <c:v>66.723000000000013</c:v>
                </c:pt>
                <c:pt idx="678">
                  <c:v>66.610000000000014</c:v>
                </c:pt>
                <c:pt idx="679">
                  <c:v>67.014999999999986</c:v>
                </c:pt>
                <c:pt idx="680">
                  <c:v>66.917000000000002</c:v>
                </c:pt>
                <c:pt idx="681">
                  <c:v>67.06</c:v>
                </c:pt>
                <c:pt idx="682">
                  <c:v>67.217000000000013</c:v>
                </c:pt>
                <c:pt idx="683">
                  <c:v>67.062999999999988</c:v>
                </c:pt>
                <c:pt idx="684">
                  <c:v>67</c:v>
                </c:pt>
                <c:pt idx="685">
                  <c:v>67.050999999999988</c:v>
                </c:pt>
                <c:pt idx="686">
                  <c:v>66.953000000000003</c:v>
                </c:pt>
                <c:pt idx="687">
                  <c:v>66.848000000000013</c:v>
                </c:pt>
                <c:pt idx="688">
                  <c:v>67.048000000000002</c:v>
                </c:pt>
                <c:pt idx="689">
                  <c:v>66.76400000000001</c:v>
                </c:pt>
                <c:pt idx="690">
                  <c:v>67.11099999999999</c:v>
                </c:pt>
                <c:pt idx="691">
                  <c:v>66.878999999999991</c:v>
                </c:pt>
                <c:pt idx="692">
                  <c:v>66.902999999999992</c:v>
                </c:pt>
                <c:pt idx="693">
                  <c:v>67.36699999999999</c:v>
                </c:pt>
                <c:pt idx="694">
                  <c:v>66.955000000000013</c:v>
                </c:pt>
                <c:pt idx="695">
                  <c:v>66.948000000000008</c:v>
                </c:pt>
                <c:pt idx="696">
                  <c:v>66.832999999999998</c:v>
                </c:pt>
                <c:pt idx="697">
                  <c:v>66.84899999999999</c:v>
                </c:pt>
                <c:pt idx="698">
                  <c:v>66.846000000000004</c:v>
                </c:pt>
                <c:pt idx="699">
                  <c:v>67.185000000000002</c:v>
                </c:pt>
                <c:pt idx="700">
                  <c:v>67.00800000000001</c:v>
                </c:pt>
                <c:pt idx="701">
                  <c:v>67.199000000000012</c:v>
                </c:pt>
                <c:pt idx="702">
                  <c:v>66.793000000000006</c:v>
                </c:pt>
                <c:pt idx="703">
                  <c:v>66.671999999999997</c:v>
                </c:pt>
                <c:pt idx="704">
                  <c:v>67.11099999999999</c:v>
                </c:pt>
                <c:pt idx="705">
                  <c:v>67.177999999999997</c:v>
                </c:pt>
                <c:pt idx="706">
                  <c:v>67.012</c:v>
                </c:pt>
                <c:pt idx="707">
                  <c:v>66.989000000000004</c:v>
                </c:pt>
                <c:pt idx="708">
                  <c:v>67.042000000000002</c:v>
                </c:pt>
                <c:pt idx="709">
                  <c:v>66.835000000000008</c:v>
                </c:pt>
                <c:pt idx="710">
                  <c:v>67</c:v>
                </c:pt>
                <c:pt idx="711">
                  <c:v>66.990000000000009</c:v>
                </c:pt>
                <c:pt idx="712">
                  <c:v>67.026999999999987</c:v>
                </c:pt>
                <c:pt idx="713">
                  <c:v>67.057999999999993</c:v>
                </c:pt>
                <c:pt idx="714">
                  <c:v>67.033999999999992</c:v>
                </c:pt>
                <c:pt idx="715">
                  <c:v>67.257000000000005</c:v>
                </c:pt>
                <c:pt idx="716">
                  <c:v>66.979000000000013</c:v>
                </c:pt>
                <c:pt idx="717">
                  <c:v>66.878999999999991</c:v>
                </c:pt>
                <c:pt idx="718">
                  <c:v>67.262</c:v>
                </c:pt>
                <c:pt idx="719">
                  <c:v>67.080000000000013</c:v>
                </c:pt>
                <c:pt idx="720">
                  <c:v>66.990000000000009</c:v>
                </c:pt>
                <c:pt idx="721">
                  <c:v>67.225999999999999</c:v>
                </c:pt>
                <c:pt idx="722">
                  <c:v>66.97</c:v>
                </c:pt>
                <c:pt idx="723">
                  <c:v>67.06</c:v>
                </c:pt>
                <c:pt idx="724">
                  <c:v>66.925999999999988</c:v>
                </c:pt>
                <c:pt idx="725">
                  <c:v>67.022999999999996</c:v>
                </c:pt>
                <c:pt idx="726">
                  <c:v>66.811000000000007</c:v>
                </c:pt>
                <c:pt idx="727">
                  <c:v>67.088999999999999</c:v>
                </c:pt>
                <c:pt idx="728">
                  <c:v>67.276999999999987</c:v>
                </c:pt>
                <c:pt idx="729">
                  <c:v>67.024000000000001</c:v>
                </c:pt>
                <c:pt idx="730">
                  <c:v>67.235000000000014</c:v>
                </c:pt>
                <c:pt idx="731">
                  <c:v>66.695999999999998</c:v>
                </c:pt>
                <c:pt idx="732">
                  <c:v>66.98599999999999</c:v>
                </c:pt>
                <c:pt idx="733">
                  <c:v>67.03</c:v>
                </c:pt>
                <c:pt idx="734">
                  <c:v>67.067000000000007</c:v>
                </c:pt>
                <c:pt idx="735">
                  <c:v>67.076999999999998</c:v>
                </c:pt>
                <c:pt idx="736">
                  <c:v>66.887</c:v>
                </c:pt>
                <c:pt idx="737">
                  <c:v>66.943000000000012</c:v>
                </c:pt>
                <c:pt idx="738">
                  <c:v>66.938999999999993</c:v>
                </c:pt>
                <c:pt idx="739">
                  <c:v>66.974999999999994</c:v>
                </c:pt>
                <c:pt idx="740">
                  <c:v>67.230999999999995</c:v>
                </c:pt>
                <c:pt idx="741">
                  <c:v>66.88</c:v>
                </c:pt>
                <c:pt idx="742">
                  <c:v>66.917000000000002</c:v>
                </c:pt>
                <c:pt idx="743">
                  <c:v>67.016999999999996</c:v>
                </c:pt>
                <c:pt idx="744">
                  <c:v>67.262</c:v>
                </c:pt>
                <c:pt idx="745">
                  <c:v>67.14500000000001</c:v>
                </c:pt>
                <c:pt idx="746">
                  <c:v>67.093999999999994</c:v>
                </c:pt>
                <c:pt idx="747">
                  <c:v>66.998999999999995</c:v>
                </c:pt>
                <c:pt idx="748">
                  <c:v>67.018000000000001</c:v>
                </c:pt>
                <c:pt idx="749">
                  <c:v>67.079000000000008</c:v>
                </c:pt>
                <c:pt idx="750">
                  <c:v>67.207999999999998</c:v>
                </c:pt>
                <c:pt idx="751">
                  <c:v>67.240000000000009</c:v>
                </c:pt>
                <c:pt idx="752">
                  <c:v>67.210000000000008</c:v>
                </c:pt>
                <c:pt idx="753">
                  <c:v>67.105999999999995</c:v>
                </c:pt>
                <c:pt idx="754">
                  <c:v>66.86699999999999</c:v>
                </c:pt>
                <c:pt idx="755">
                  <c:v>67.056999999999988</c:v>
                </c:pt>
                <c:pt idx="756">
                  <c:v>66.97</c:v>
                </c:pt>
                <c:pt idx="757">
                  <c:v>66.942000000000007</c:v>
                </c:pt>
                <c:pt idx="758">
                  <c:v>67.144000000000005</c:v>
                </c:pt>
                <c:pt idx="759">
                  <c:v>66.84</c:v>
                </c:pt>
                <c:pt idx="760">
                  <c:v>67.092999999999989</c:v>
                </c:pt>
                <c:pt idx="761">
                  <c:v>67.025000000000006</c:v>
                </c:pt>
                <c:pt idx="762">
                  <c:v>66.908999999999992</c:v>
                </c:pt>
                <c:pt idx="763">
                  <c:v>67.12</c:v>
                </c:pt>
                <c:pt idx="764">
                  <c:v>66.996000000000009</c:v>
                </c:pt>
                <c:pt idx="765">
                  <c:v>66.855999999999995</c:v>
                </c:pt>
                <c:pt idx="766">
                  <c:v>66.962999999999994</c:v>
                </c:pt>
                <c:pt idx="767">
                  <c:v>67.098000000000013</c:v>
                </c:pt>
                <c:pt idx="768">
                  <c:v>67.396999999999991</c:v>
                </c:pt>
                <c:pt idx="769">
                  <c:v>66.788000000000011</c:v>
                </c:pt>
                <c:pt idx="770">
                  <c:v>67.092999999999989</c:v>
                </c:pt>
                <c:pt idx="771">
                  <c:v>66.960000000000008</c:v>
                </c:pt>
                <c:pt idx="772">
                  <c:v>67.055000000000007</c:v>
                </c:pt>
                <c:pt idx="773">
                  <c:v>66.795999999999992</c:v>
                </c:pt>
                <c:pt idx="774">
                  <c:v>67.026999999999987</c:v>
                </c:pt>
                <c:pt idx="775">
                  <c:v>67</c:v>
                </c:pt>
                <c:pt idx="776">
                  <c:v>66.972000000000008</c:v>
                </c:pt>
                <c:pt idx="777">
                  <c:v>67.140999999999991</c:v>
                </c:pt>
                <c:pt idx="778">
                  <c:v>67.238</c:v>
                </c:pt>
                <c:pt idx="779">
                  <c:v>67.048000000000002</c:v>
                </c:pt>
                <c:pt idx="780">
                  <c:v>67.307999999999993</c:v>
                </c:pt>
                <c:pt idx="781">
                  <c:v>67.256</c:v>
                </c:pt>
                <c:pt idx="782">
                  <c:v>67.076999999999998</c:v>
                </c:pt>
                <c:pt idx="783">
                  <c:v>66.948000000000008</c:v>
                </c:pt>
                <c:pt idx="784">
                  <c:v>67.039999999999992</c:v>
                </c:pt>
                <c:pt idx="785">
                  <c:v>67.294999999999987</c:v>
                </c:pt>
                <c:pt idx="786">
                  <c:v>67.09</c:v>
                </c:pt>
                <c:pt idx="787">
                  <c:v>66.972000000000008</c:v>
                </c:pt>
                <c:pt idx="788">
                  <c:v>67.108000000000004</c:v>
                </c:pt>
                <c:pt idx="789">
                  <c:v>67.009999999999991</c:v>
                </c:pt>
                <c:pt idx="790">
                  <c:v>67.043000000000006</c:v>
                </c:pt>
                <c:pt idx="791">
                  <c:v>67.25</c:v>
                </c:pt>
                <c:pt idx="792">
                  <c:v>67.001000000000005</c:v>
                </c:pt>
                <c:pt idx="793">
                  <c:v>67.025000000000006</c:v>
                </c:pt>
                <c:pt idx="794">
                  <c:v>66.977000000000004</c:v>
                </c:pt>
                <c:pt idx="795">
                  <c:v>67.278999999999996</c:v>
                </c:pt>
                <c:pt idx="796">
                  <c:v>66.968999999999994</c:v>
                </c:pt>
                <c:pt idx="797">
                  <c:v>67.039999999999992</c:v>
                </c:pt>
                <c:pt idx="798">
                  <c:v>67.216000000000008</c:v>
                </c:pt>
                <c:pt idx="799">
                  <c:v>66.927999999999997</c:v>
                </c:pt>
                <c:pt idx="800">
                  <c:v>67.070999999999998</c:v>
                </c:pt>
                <c:pt idx="801">
                  <c:v>66.990000000000009</c:v>
                </c:pt>
                <c:pt idx="802">
                  <c:v>67.025000000000006</c:v>
                </c:pt>
                <c:pt idx="803">
                  <c:v>67.096000000000004</c:v>
                </c:pt>
                <c:pt idx="804">
                  <c:v>66.94</c:v>
                </c:pt>
                <c:pt idx="805">
                  <c:v>67.325999999999993</c:v>
                </c:pt>
                <c:pt idx="806">
                  <c:v>66.954000000000008</c:v>
                </c:pt>
                <c:pt idx="807">
                  <c:v>66.944999999999993</c:v>
                </c:pt>
                <c:pt idx="808">
                  <c:v>67.365000000000009</c:v>
                </c:pt>
                <c:pt idx="809">
                  <c:v>67.052999999999997</c:v>
                </c:pt>
                <c:pt idx="810">
                  <c:v>67.217999999999989</c:v>
                </c:pt>
                <c:pt idx="811">
                  <c:v>66.906000000000006</c:v>
                </c:pt>
                <c:pt idx="812">
                  <c:v>66.776999999999987</c:v>
                </c:pt>
                <c:pt idx="813">
                  <c:v>67.045999999999992</c:v>
                </c:pt>
                <c:pt idx="814">
                  <c:v>67.336999999999989</c:v>
                </c:pt>
                <c:pt idx="815">
                  <c:v>67.052999999999997</c:v>
                </c:pt>
                <c:pt idx="816">
                  <c:v>67.006</c:v>
                </c:pt>
                <c:pt idx="817">
                  <c:v>67.00800000000001</c:v>
                </c:pt>
                <c:pt idx="818">
                  <c:v>67.157000000000011</c:v>
                </c:pt>
                <c:pt idx="819">
                  <c:v>67.516999999999996</c:v>
                </c:pt>
                <c:pt idx="820">
                  <c:v>67.036000000000001</c:v>
                </c:pt>
                <c:pt idx="821">
                  <c:v>67.062999999999988</c:v>
                </c:pt>
                <c:pt idx="822">
                  <c:v>67.009999999999991</c:v>
                </c:pt>
                <c:pt idx="823">
                  <c:v>66.935000000000002</c:v>
                </c:pt>
                <c:pt idx="824">
                  <c:v>66.996000000000009</c:v>
                </c:pt>
                <c:pt idx="825">
                  <c:v>67.007000000000005</c:v>
                </c:pt>
                <c:pt idx="826">
                  <c:v>67.197000000000003</c:v>
                </c:pt>
                <c:pt idx="827">
                  <c:v>67.087999999999994</c:v>
                </c:pt>
                <c:pt idx="828">
                  <c:v>66.683999999999997</c:v>
                </c:pt>
                <c:pt idx="829">
                  <c:v>67.086000000000013</c:v>
                </c:pt>
                <c:pt idx="830">
                  <c:v>67.413999999999987</c:v>
                </c:pt>
                <c:pt idx="831">
                  <c:v>66.75800000000001</c:v>
                </c:pt>
                <c:pt idx="832">
                  <c:v>67.34</c:v>
                </c:pt>
                <c:pt idx="833">
                  <c:v>66.826999999999998</c:v>
                </c:pt>
                <c:pt idx="834">
                  <c:v>66.715000000000003</c:v>
                </c:pt>
                <c:pt idx="835">
                  <c:v>67.079000000000008</c:v>
                </c:pt>
                <c:pt idx="836">
                  <c:v>67.013000000000005</c:v>
                </c:pt>
                <c:pt idx="837">
                  <c:v>66.895999999999987</c:v>
                </c:pt>
                <c:pt idx="838">
                  <c:v>67.03</c:v>
                </c:pt>
                <c:pt idx="839">
                  <c:v>67.195999999999998</c:v>
                </c:pt>
                <c:pt idx="840">
                  <c:v>67.002999999999986</c:v>
                </c:pt>
                <c:pt idx="841">
                  <c:v>66.863</c:v>
                </c:pt>
                <c:pt idx="842">
                  <c:v>66.985000000000014</c:v>
                </c:pt>
                <c:pt idx="843">
                  <c:v>66.966000000000008</c:v>
                </c:pt>
                <c:pt idx="844">
                  <c:v>67.231999999999999</c:v>
                </c:pt>
                <c:pt idx="845">
                  <c:v>67.032999999999987</c:v>
                </c:pt>
                <c:pt idx="846">
                  <c:v>67.028999999999996</c:v>
                </c:pt>
                <c:pt idx="847">
                  <c:v>67.270999999999987</c:v>
                </c:pt>
                <c:pt idx="848">
                  <c:v>66.983000000000004</c:v>
                </c:pt>
                <c:pt idx="849">
                  <c:v>66.911000000000001</c:v>
                </c:pt>
                <c:pt idx="850">
                  <c:v>67.286000000000001</c:v>
                </c:pt>
                <c:pt idx="851">
                  <c:v>66.99199999999999</c:v>
                </c:pt>
                <c:pt idx="852">
                  <c:v>67.104000000000013</c:v>
                </c:pt>
                <c:pt idx="853">
                  <c:v>67.217999999999989</c:v>
                </c:pt>
                <c:pt idx="854">
                  <c:v>67.048000000000002</c:v>
                </c:pt>
                <c:pt idx="855">
                  <c:v>66.91</c:v>
                </c:pt>
                <c:pt idx="856">
                  <c:v>66.866000000000014</c:v>
                </c:pt>
                <c:pt idx="857">
                  <c:v>67.11699999999999</c:v>
                </c:pt>
                <c:pt idx="858">
                  <c:v>66.899000000000001</c:v>
                </c:pt>
                <c:pt idx="859">
                  <c:v>66.966000000000008</c:v>
                </c:pt>
                <c:pt idx="860">
                  <c:v>67.14500000000001</c:v>
                </c:pt>
                <c:pt idx="861">
                  <c:v>66.836000000000013</c:v>
                </c:pt>
                <c:pt idx="862">
                  <c:v>67.31</c:v>
                </c:pt>
                <c:pt idx="863">
                  <c:v>67.483000000000004</c:v>
                </c:pt>
                <c:pt idx="864">
                  <c:v>67.287000000000006</c:v>
                </c:pt>
                <c:pt idx="865">
                  <c:v>67.183999999999997</c:v>
                </c:pt>
                <c:pt idx="866">
                  <c:v>67.093999999999994</c:v>
                </c:pt>
                <c:pt idx="867">
                  <c:v>66.944999999999993</c:v>
                </c:pt>
                <c:pt idx="868">
                  <c:v>66.812999999999988</c:v>
                </c:pt>
                <c:pt idx="869">
                  <c:v>66.858000000000004</c:v>
                </c:pt>
                <c:pt idx="870">
                  <c:v>67.109000000000009</c:v>
                </c:pt>
                <c:pt idx="871">
                  <c:v>67.025000000000006</c:v>
                </c:pt>
                <c:pt idx="872">
                  <c:v>66.842000000000013</c:v>
                </c:pt>
                <c:pt idx="873">
                  <c:v>67.165999999999997</c:v>
                </c:pt>
                <c:pt idx="874">
                  <c:v>67.212999999999994</c:v>
                </c:pt>
                <c:pt idx="875">
                  <c:v>66.662000000000006</c:v>
                </c:pt>
                <c:pt idx="876">
                  <c:v>67.193000000000012</c:v>
                </c:pt>
                <c:pt idx="877">
                  <c:v>67.021999999999991</c:v>
                </c:pt>
                <c:pt idx="878">
                  <c:v>67.193999999999988</c:v>
                </c:pt>
                <c:pt idx="879">
                  <c:v>67.155000000000001</c:v>
                </c:pt>
                <c:pt idx="880">
                  <c:v>67.074000000000012</c:v>
                </c:pt>
                <c:pt idx="881">
                  <c:v>67.173000000000002</c:v>
                </c:pt>
                <c:pt idx="882">
                  <c:v>66.979000000000013</c:v>
                </c:pt>
                <c:pt idx="883">
                  <c:v>66.959000000000003</c:v>
                </c:pt>
                <c:pt idx="884">
                  <c:v>66.97399999999999</c:v>
                </c:pt>
                <c:pt idx="885">
                  <c:v>67.015999999999991</c:v>
                </c:pt>
                <c:pt idx="886">
                  <c:v>67.180000000000007</c:v>
                </c:pt>
                <c:pt idx="887">
                  <c:v>66.884999999999991</c:v>
                </c:pt>
                <c:pt idx="888">
                  <c:v>67.24199999999999</c:v>
                </c:pt>
                <c:pt idx="889">
                  <c:v>66.941000000000003</c:v>
                </c:pt>
                <c:pt idx="890">
                  <c:v>67.169000000000011</c:v>
                </c:pt>
                <c:pt idx="891">
                  <c:v>67.100999999999999</c:v>
                </c:pt>
                <c:pt idx="892">
                  <c:v>67.246000000000009</c:v>
                </c:pt>
                <c:pt idx="893">
                  <c:v>66.972000000000008</c:v>
                </c:pt>
                <c:pt idx="894">
                  <c:v>66.847000000000008</c:v>
                </c:pt>
                <c:pt idx="895">
                  <c:v>67.223000000000013</c:v>
                </c:pt>
                <c:pt idx="896">
                  <c:v>66.983000000000004</c:v>
                </c:pt>
                <c:pt idx="897">
                  <c:v>67.001000000000005</c:v>
                </c:pt>
                <c:pt idx="898">
                  <c:v>66.842999999999989</c:v>
                </c:pt>
                <c:pt idx="899">
                  <c:v>67.14500000000001</c:v>
                </c:pt>
                <c:pt idx="900">
                  <c:v>67.176999999999992</c:v>
                </c:pt>
                <c:pt idx="901">
                  <c:v>67.12</c:v>
                </c:pt>
                <c:pt idx="902">
                  <c:v>66.834000000000003</c:v>
                </c:pt>
                <c:pt idx="903">
                  <c:v>67.334000000000003</c:v>
                </c:pt>
                <c:pt idx="904">
                  <c:v>66.854000000000013</c:v>
                </c:pt>
                <c:pt idx="905">
                  <c:v>67.013000000000005</c:v>
                </c:pt>
                <c:pt idx="906">
                  <c:v>67.01400000000001</c:v>
                </c:pt>
                <c:pt idx="907">
                  <c:v>67.015999999999991</c:v>
                </c:pt>
                <c:pt idx="908">
                  <c:v>67.119</c:v>
                </c:pt>
                <c:pt idx="909">
                  <c:v>67.114000000000004</c:v>
                </c:pt>
                <c:pt idx="910">
                  <c:v>67.002999999999986</c:v>
                </c:pt>
                <c:pt idx="911">
                  <c:v>67.240000000000009</c:v>
                </c:pt>
                <c:pt idx="912">
                  <c:v>66.789999999999992</c:v>
                </c:pt>
                <c:pt idx="913">
                  <c:v>67.032999999999987</c:v>
                </c:pt>
                <c:pt idx="914">
                  <c:v>67.139999999999986</c:v>
                </c:pt>
                <c:pt idx="915">
                  <c:v>67.138000000000005</c:v>
                </c:pt>
                <c:pt idx="916">
                  <c:v>67.057999999999993</c:v>
                </c:pt>
                <c:pt idx="917">
                  <c:v>67.181999999999988</c:v>
                </c:pt>
                <c:pt idx="918">
                  <c:v>67.127999999999986</c:v>
                </c:pt>
                <c:pt idx="919">
                  <c:v>66.897999999999996</c:v>
                </c:pt>
                <c:pt idx="920">
                  <c:v>66.944999999999993</c:v>
                </c:pt>
                <c:pt idx="921">
                  <c:v>67.411000000000001</c:v>
                </c:pt>
                <c:pt idx="922">
                  <c:v>66.997000000000014</c:v>
                </c:pt>
                <c:pt idx="923">
                  <c:v>67.057999999999993</c:v>
                </c:pt>
                <c:pt idx="924">
                  <c:v>66.908999999999992</c:v>
                </c:pt>
                <c:pt idx="925">
                  <c:v>66.933999999999997</c:v>
                </c:pt>
                <c:pt idx="926">
                  <c:v>66.853000000000009</c:v>
                </c:pt>
                <c:pt idx="927">
                  <c:v>67.252999999999986</c:v>
                </c:pt>
                <c:pt idx="928">
                  <c:v>66.947000000000003</c:v>
                </c:pt>
                <c:pt idx="929">
                  <c:v>67.38</c:v>
                </c:pt>
                <c:pt idx="930">
                  <c:v>67.169000000000011</c:v>
                </c:pt>
                <c:pt idx="931">
                  <c:v>67.012</c:v>
                </c:pt>
                <c:pt idx="932">
                  <c:v>66.727000000000004</c:v>
                </c:pt>
                <c:pt idx="933">
                  <c:v>67.175999999999988</c:v>
                </c:pt>
                <c:pt idx="934">
                  <c:v>66.757000000000005</c:v>
                </c:pt>
                <c:pt idx="935">
                  <c:v>67.062000000000012</c:v>
                </c:pt>
                <c:pt idx="936">
                  <c:v>66.841000000000008</c:v>
                </c:pt>
                <c:pt idx="937">
                  <c:v>66.962999999999994</c:v>
                </c:pt>
                <c:pt idx="938">
                  <c:v>67.266999999999996</c:v>
                </c:pt>
                <c:pt idx="939">
                  <c:v>67.181000000000012</c:v>
                </c:pt>
                <c:pt idx="940">
                  <c:v>67.020999999999987</c:v>
                </c:pt>
                <c:pt idx="941">
                  <c:v>66.804000000000002</c:v>
                </c:pt>
                <c:pt idx="942">
                  <c:v>66.965000000000003</c:v>
                </c:pt>
                <c:pt idx="943">
                  <c:v>66.920999999999992</c:v>
                </c:pt>
                <c:pt idx="944">
                  <c:v>67.275000000000006</c:v>
                </c:pt>
                <c:pt idx="945">
                  <c:v>67.039999999999992</c:v>
                </c:pt>
                <c:pt idx="946">
                  <c:v>67.200999999999993</c:v>
                </c:pt>
                <c:pt idx="947">
                  <c:v>66.711000000000013</c:v>
                </c:pt>
                <c:pt idx="948">
                  <c:v>67.215000000000003</c:v>
                </c:pt>
                <c:pt idx="949">
                  <c:v>67</c:v>
                </c:pt>
                <c:pt idx="950">
                  <c:v>67.47399999999999</c:v>
                </c:pt>
                <c:pt idx="951">
                  <c:v>67.026999999999987</c:v>
                </c:pt>
                <c:pt idx="952">
                  <c:v>66.850999999999999</c:v>
                </c:pt>
                <c:pt idx="953">
                  <c:v>67.185000000000002</c:v>
                </c:pt>
                <c:pt idx="954">
                  <c:v>66.936000000000007</c:v>
                </c:pt>
                <c:pt idx="955">
                  <c:v>67.067000000000007</c:v>
                </c:pt>
                <c:pt idx="956">
                  <c:v>67.209000000000003</c:v>
                </c:pt>
                <c:pt idx="957">
                  <c:v>67.111999999999995</c:v>
                </c:pt>
                <c:pt idx="958">
                  <c:v>67.12700000000001</c:v>
                </c:pt>
                <c:pt idx="959">
                  <c:v>67.163999999999987</c:v>
                </c:pt>
                <c:pt idx="960">
                  <c:v>67.09</c:v>
                </c:pt>
                <c:pt idx="961">
                  <c:v>66.793000000000006</c:v>
                </c:pt>
                <c:pt idx="962">
                  <c:v>66.860000000000014</c:v>
                </c:pt>
                <c:pt idx="963">
                  <c:v>67.245000000000005</c:v>
                </c:pt>
                <c:pt idx="964">
                  <c:v>67.14500000000001</c:v>
                </c:pt>
                <c:pt idx="965">
                  <c:v>67.067000000000007</c:v>
                </c:pt>
                <c:pt idx="966">
                  <c:v>66.802999999999997</c:v>
                </c:pt>
                <c:pt idx="967">
                  <c:v>67.014999999999986</c:v>
                </c:pt>
                <c:pt idx="968">
                  <c:v>66.736999999999995</c:v>
                </c:pt>
                <c:pt idx="969">
                  <c:v>67.062000000000012</c:v>
                </c:pt>
                <c:pt idx="970">
                  <c:v>66.947000000000003</c:v>
                </c:pt>
                <c:pt idx="971">
                  <c:v>66.842000000000013</c:v>
                </c:pt>
                <c:pt idx="972">
                  <c:v>66.88</c:v>
                </c:pt>
                <c:pt idx="973">
                  <c:v>66.777999999999992</c:v>
                </c:pt>
                <c:pt idx="974">
                  <c:v>66.746000000000009</c:v>
                </c:pt>
                <c:pt idx="975">
                  <c:v>67.037000000000006</c:v>
                </c:pt>
                <c:pt idx="976">
                  <c:v>66.710000000000008</c:v>
                </c:pt>
                <c:pt idx="977">
                  <c:v>67.078000000000003</c:v>
                </c:pt>
                <c:pt idx="978">
                  <c:v>67.186000000000007</c:v>
                </c:pt>
                <c:pt idx="979">
                  <c:v>67.257000000000005</c:v>
                </c:pt>
                <c:pt idx="980">
                  <c:v>66.925000000000011</c:v>
                </c:pt>
                <c:pt idx="981">
                  <c:v>67.00800000000001</c:v>
                </c:pt>
                <c:pt idx="982">
                  <c:v>66.72</c:v>
                </c:pt>
                <c:pt idx="983">
                  <c:v>67.070999999999998</c:v>
                </c:pt>
                <c:pt idx="984">
                  <c:v>67.156000000000006</c:v>
                </c:pt>
                <c:pt idx="985">
                  <c:v>66.957999999999998</c:v>
                </c:pt>
                <c:pt idx="986">
                  <c:v>66.804000000000002</c:v>
                </c:pt>
                <c:pt idx="987">
                  <c:v>66.931999999999988</c:v>
                </c:pt>
                <c:pt idx="988">
                  <c:v>66.926999999999992</c:v>
                </c:pt>
                <c:pt idx="989">
                  <c:v>66.736999999999995</c:v>
                </c:pt>
                <c:pt idx="990">
                  <c:v>67.080999999999989</c:v>
                </c:pt>
                <c:pt idx="991">
                  <c:v>66.99199999999999</c:v>
                </c:pt>
                <c:pt idx="992">
                  <c:v>67.088999999999999</c:v>
                </c:pt>
                <c:pt idx="993">
                  <c:v>66.997000000000014</c:v>
                </c:pt>
                <c:pt idx="994">
                  <c:v>67.038000000000011</c:v>
                </c:pt>
                <c:pt idx="995">
                  <c:v>67.069999999999993</c:v>
                </c:pt>
                <c:pt idx="996">
                  <c:v>67.020999999999987</c:v>
                </c:pt>
                <c:pt idx="997">
                  <c:v>67.173000000000002</c:v>
                </c:pt>
                <c:pt idx="998">
                  <c:v>67.076999999999998</c:v>
                </c:pt>
                <c:pt idx="999">
                  <c:v>67.278999999999996</c:v>
                </c:pt>
                <c:pt idx="1000">
                  <c:v>67.076999999999998</c:v>
                </c:pt>
                <c:pt idx="1001">
                  <c:v>66.884999999999991</c:v>
                </c:pt>
                <c:pt idx="1002">
                  <c:v>66.812999999999988</c:v>
                </c:pt>
                <c:pt idx="1003">
                  <c:v>67.211000000000013</c:v>
                </c:pt>
                <c:pt idx="1004">
                  <c:v>67.24199999999999</c:v>
                </c:pt>
                <c:pt idx="1005">
                  <c:v>66.871000000000009</c:v>
                </c:pt>
                <c:pt idx="1006">
                  <c:v>67.244</c:v>
                </c:pt>
                <c:pt idx="1007">
                  <c:v>67.211999999999989</c:v>
                </c:pt>
                <c:pt idx="1008">
                  <c:v>67.264999999999986</c:v>
                </c:pt>
                <c:pt idx="1009">
                  <c:v>67.25800000000001</c:v>
                </c:pt>
                <c:pt idx="1010">
                  <c:v>67.081999999999994</c:v>
                </c:pt>
                <c:pt idx="1011">
                  <c:v>66.776999999999987</c:v>
                </c:pt>
                <c:pt idx="1012">
                  <c:v>66.945999999999998</c:v>
                </c:pt>
                <c:pt idx="1013">
                  <c:v>67.276999999999987</c:v>
                </c:pt>
                <c:pt idx="1014">
                  <c:v>67.086999999999989</c:v>
                </c:pt>
                <c:pt idx="1015">
                  <c:v>67.036000000000001</c:v>
                </c:pt>
                <c:pt idx="1016">
                  <c:v>67.014999999999986</c:v>
                </c:pt>
                <c:pt idx="1017">
                  <c:v>67.037000000000006</c:v>
                </c:pt>
                <c:pt idx="1018">
                  <c:v>66.959000000000003</c:v>
                </c:pt>
                <c:pt idx="1019">
                  <c:v>67.103000000000009</c:v>
                </c:pt>
                <c:pt idx="1020">
                  <c:v>66.848000000000013</c:v>
                </c:pt>
                <c:pt idx="1021">
                  <c:v>67.211999999999989</c:v>
                </c:pt>
                <c:pt idx="1022">
                  <c:v>66.806000000000012</c:v>
                </c:pt>
                <c:pt idx="1023">
                  <c:v>67.308999999999997</c:v>
                </c:pt>
                <c:pt idx="1024">
                  <c:v>67.02000000000001</c:v>
                </c:pt>
                <c:pt idx="1025">
                  <c:v>66.97</c:v>
                </c:pt>
                <c:pt idx="1026">
                  <c:v>67.050999999999988</c:v>
                </c:pt>
                <c:pt idx="1027">
                  <c:v>67.24199999999999</c:v>
                </c:pt>
                <c:pt idx="1028">
                  <c:v>67.286000000000001</c:v>
                </c:pt>
                <c:pt idx="1029">
                  <c:v>66.891999999999996</c:v>
                </c:pt>
                <c:pt idx="1030">
                  <c:v>67.198000000000008</c:v>
                </c:pt>
                <c:pt idx="1031">
                  <c:v>67.010999999999996</c:v>
                </c:pt>
                <c:pt idx="1032">
                  <c:v>67.086000000000013</c:v>
                </c:pt>
                <c:pt idx="1033">
                  <c:v>67.025000000000006</c:v>
                </c:pt>
                <c:pt idx="1034">
                  <c:v>66.918000000000006</c:v>
                </c:pt>
                <c:pt idx="1035">
                  <c:v>67.407000000000011</c:v>
                </c:pt>
                <c:pt idx="1036">
                  <c:v>66.972000000000008</c:v>
                </c:pt>
                <c:pt idx="1037">
                  <c:v>67.02000000000001</c:v>
                </c:pt>
                <c:pt idx="1038">
                  <c:v>67.175999999999988</c:v>
                </c:pt>
                <c:pt idx="1039">
                  <c:v>67.13</c:v>
                </c:pt>
                <c:pt idx="1040">
                  <c:v>67.173000000000002</c:v>
                </c:pt>
                <c:pt idx="1041">
                  <c:v>67.087999999999994</c:v>
                </c:pt>
                <c:pt idx="1042">
                  <c:v>67.258999999999986</c:v>
                </c:pt>
                <c:pt idx="1043">
                  <c:v>66.75200000000001</c:v>
                </c:pt>
                <c:pt idx="1044">
                  <c:v>66.991000000000014</c:v>
                </c:pt>
                <c:pt idx="1045">
                  <c:v>67.158999999999992</c:v>
                </c:pt>
                <c:pt idx="1046">
                  <c:v>67.179000000000002</c:v>
                </c:pt>
                <c:pt idx="1047">
                  <c:v>66.844999999999999</c:v>
                </c:pt>
                <c:pt idx="1048">
                  <c:v>66.983000000000004</c:v>
                </c:pt>
                <c:pt idx="1049">
                  <c:v>66.842000000000013</c:v>
                </c:pt>
                <c:pt idx="1050">
                  <c:v>67.455999999999989</c:v>
                </c:pt>
                <c:pt idx="1051">
                  <c:v>66.986999999999995</c:v>
                </c:pt>
                <c:pt idx="1052">
                  <c:v>67.320999999999998</c:v>
                </c:pt>
                <c:pt idx="1053">
                  <c:v>67.054000000000002</c:v>
                </c:pt>
                <c:pt idx="1054">
                  <c:v>67.146999999999991</c:v>
                </c:pt>
                <c:pt idx="1055">
                  <c:v>67.151999999999987</c:v>
                </c:pt>
                <c:pt idx="1056">
                  <c:v>67.052999999999997</c:v>
                </c:pt>
                <c:pt idx="1057">
                  <c:v>67.287000000000006</c:v>
                </c:pt>
                <c:pt idx="1058">
                  <c:v>67.091000000000008</c:v>
                </c:pt>
                <c:pt idx="1059">
                  <c:v>67.116000000000014</c:v>
                </c:pt>
                <c:pt idx="1060">
                  <c:v>67.253999999999991</c:v>
                </c:pt>
                <c:pt idx="1061">
                  <c:v>67.201999999999998</c:v>
                </c:pt>
                <c:pt idx="1062">
                  <c:v>67.260999999999996</c:v>
                </c:pt>
                <c:pt idx="1063">
                  <c:v>67.014999999999986</c:v>
                </c:pt>
                <c:pt idx="1064">
                  <c:v>67.179000000000002</c:v>
                </c:pt>
                <c:pt idx="1065">
                  <c:v>67.195999999999998</c:v>
                </c:pt>
                <c:pt idx="1066">
                  <c:v>66.979000000000013</c:v>
                </c:pt>
                <c:pt idx="1067">
                  <c:v>66.949000000000012</c:v>
                </c:pt>
                <c:pt idx="1068">
                  <c:v>67.049000000000007</c:v>
                </c:pt>
                <c:pt idx="1069">
                  <c:v>66.812000000000012</c:v>
                </c:pt>
                <c:pt idx="1070">
                  <c:v>67.169000000000011</c:v>
                </c:pt>
                <c:pt idx="1071">
                  <c:v>67.070999999999998</c:v>
                </c:pt>
                <c:pt idx="1072">
                  <c:v>67.419999999999987</c:v>
                </c:pt>
                <c:pt idx="1073">
                  <c:v>67.084000000000003</c:v>
                </c:pt>
                <c:pt idx="1074">
                  <c:v>67.36099999999999</c:v>
                </c:pt>
                <c:pt idx="1075">
                  <c:v>67.387</c:v>
                </c:pt>
                <c:pt idx="1076">
                  <c:v>67.098000000000013</c:v>
                </c:pt>
                <c:pt idx="1077">
                  <c:v>67.106999999999999</c:v>
                </c:pt>
                <c:pt idx="1078">
                  <c:v>67.106999999999999</c:v>
                </c:pt>
                <c:pt idx="1079">
                  <c:v>67.222000000000008</c:v>
                </c:pt>
                <c:pt idx="1080">
                  <c:v>67.088999999999999</c:v>
                </c:pt>
                <c:pt idx="1081">
                  <c:v>67.174000000000007</c:v>
                </c:pt>
                <c:pt idx="1082">
                  <c:v>67.402999999999992</c:v>
                </c:pt>
                <c:pt idx="1083">
                  <c:v>67.453000000000003</c:v>
                </c:pt>
                <c:pt idx="1084">
                  <c:v>66.861999999999995</c:v>
                </c:pt>
                <c:pt idx="1085">
                  <c:v>67.331999999999994</c:v>
                </c:pt>
                <c:pt idx="1086">
                  <c:v>66.887</c:v>
                </c:pt>
                <c:pt idx="1087">
                  <c:v>67.113</c:v>
                </c:pt>
                <c:pt idx="1088">
                  <c:v>67.100999999999999</c:v>
                </c:pt>
                <c:pt idx="1089">
                  <c:v>67.217000000000013</c:v>
                </c:pt>
                <c:pt idx="1090">
                  <c:v>66.919999999999987</c:v>
                </c:pt>
                <c:pt idx="1091">
                  <c:v>66.852000000000004</c:v>
                </c:pt>
                <c:pt idx="1092">
                  <c:v>66.885999999999996</c:v>
                </c:pt>
                <c:pt idx="1093">
                  <c:v>67.037000000000006</c:v>
                </c:pt>
                <c:pt idx="1094">
                  <c:v>67.36699999999999</c:v>
                </c:pt>
                <c:pt idx="1095">
                  <c:v>67.038999999999987</c:v>
                </c:pt>
                <c:pt idx="1096">
                  <c:v>67.127999999999986</c:v>
                </c:pt>
                <c:pt idx="1097">
                  <c:v>67.028999999999996</c:v>
                </c:pt>
                <c:pt idx="1098">
                  <c:v>67.09899999999999</c:v>
                </c:pt>
                <c:pt idx="1099">
                  <c:v>66.818000000000012</c:v>
                </c:pt>
                <c:pt idx="1100">
                  <c:v>67.13</c:v>
                </c:pt>
                <c:pt idx="1101">
                  <c:v>66.858000000000004</c:v>
                </c:pt>
                <c:pt idx="1102">
                  <c:v>67.048000000000002</c:v>
                </c:pt>
                <c:pt idx="1103">
                  <c:v>67.195999999999998</c:v>
                </c:pt>
                <c:pt idx="1104">
                  <c:v>67.221000000000004</c:v>
                </c:pt>
                <c:pt idx="1105">
                  <c:v>67.36699999999999</c:v>
                </c:pt>
                <c:pt idx="1106">
                  <c:v>67.415999999999997</c:v>
                </c:pt>
                <c:pt idx="1107">
                  <c:v>67.486999999999995</c:v>
                </c:pt>
                <c:pt idx="1108">
                  <c:v>67.025000000000006</c:v>
                </c:pt>
                <c:pt idx="1109">
                  <c:v>67.09</c:v>
                </c:pt>
                <c:pt idx="1110">
                  <c:v>67.34</c:v>
                </c:pt>
                <c:pt idx="1111">
                  <c:v>67.007000000000005</c:v>
                </c:pt>
                <c:pt idx="1112">
                  <c:v>67.268000000000001</c:v>
                </c:pt>
                <c:pt idx="1113">
                  <c:v>67.211999999999989</c:v>
                </c:pt>
                <c:pt idx="1114">
                  <c:v>67.244</c:v>
                </c:pt>
                <c:pt idx="1115">
                  <c:v>67.393000000000001</c:v>
                </c:pt>
                <c:pt idx="1116">
                  <c:v>67.268000000000001</c:v>
                </c:pt>
                <c:pt idx="1117">
                  <c:v>67.344999999999999</c:v>
                </c:pt>
                <c:pt idx="1118">
                  <c:v>67.265999999999991</c:v>
                </c:pt>
                <c:pt idx="1119">
                  <c:v>67.068999999999988</c:v>
                </c:pt>
                <c:pt idx="1120">
                  <c:v>67.062000000000012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 GTP + Lpg0393   (1 μM)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Sheet1!$E$2:$E$1122</c:f>
              <c:numCache>
                <c:formatCode>General</c:formatCode>
                <c:ptCount val="1121"/>
                <c:pt idx="0">
                  <c:v>70.02000000000001</c:v>
                </c:pt>
                <c:pt idx="1">
                  <c:v>70.022999999999996</c:v>
                </c:pt>
                <c:pt idx="2">
                  <c:v>69.992999999999995</c:v>
                </c:pt>
                <c:pt idx="3">
                  <c:v>69.675000000000011</c:v>
                </c:pt>
                <c:pt idx="4">
                  <c:v>69.725999999999999</c:v>
                </c:pt>
                <c:pt idx="5">
                  <c:v>69.707999999999998</c:v>
                </c:pt>
                <c:pt idx="6">
                  <c:v>69.632000000000005</c:v>
                </c:pt>
                <c:pt idx="7">
                  <c:v>69.828000000000003</c:v>
                </c:pt>
                <c:pt idx="8">
                  <c:v>69.405000000000001</c:v>
                </c:pt>
                <c:pt idx="9">
                  <c:v>69.686000000000007</c:v>
                </c:pt>
                <c:pt idx="10">
                  <c:v>69.411000000000001</c:v>
                </c:pt>
                <c:pt idx="11">
                  <c:v>69.788000000000011</c:v>
                </c:pt>
                <c:pt idx="12">
                  <c:v>69.586000000000013</c:v>
                </c:pt>
                <c:pt idx="13">
                  <c:v>69.605999999999995</c:v>
                </c:pt>
                <c:pt idx="14">
                  <c:v>69.48599999999999</c:v>
                </c:pt>
                <c:pt idx="15">
                  <c:v>69.663000000000011</c:v>
                </c:pt>
                <c:pt idx="16">
                  <c:v>69.509999999999991</c:v>
                </c:pt>
                <c:pt idx="17">
                  <c:v>69.097000000000008</c:v>
                </c:pt>
                <c:pt idx="18">
                  <c:v>69.518000000000001</c:v>
                </c:pt>
                <c:pt idx="19">
                  <c:v>69.057999999999993</c:v>
                </c:pt>
                <c:pt idx="20">
                  <c:v>69.405000000000001</c:v>
                </c:pt>
                <c:pt idx="21">
                  <c:v>69.074999999999989</c:v>
                </c:pt>
                <c:pt idx="22">
                  <c:v>69.49199999999999</c:v>
                </c:pt>
                <c:pt idx="23">
                  <c:v>69.271999999999991</c:v>
                </c:pt>
                <c:pt idx="24">
                  <c:v>69.114000000000004</c:v>
                </c:pt>
                <c:pt idx="25">
                  <c:v>69.070999999999998</c:v>
                </c:pt>
                <c:pt idx="26">
                  <c:v>69.212999999999994</c:v>
                </c:pt>
                <c:pt idx="27">
                  <c:v>68.975999999999999</c:v>
                </c:pt>
                <c:pt idx="28">
                  <c:v>69.007000000000005</c:v>
                </c:pt>
                <c:pt idx="29">
                  <c:v>68.989000000000004</c:v>
                </c:pt>
                <c:pt idx="30">
                  <c:v>69.10499999999999</c:v>
                </c:pt>
                <c:pt idx="31">
                  <c:v>69.127999999999986</c:v>
                </c:pt>
                <c:pt idx="32">
                  <c:v>69.074999999999989</c:v>
                </c:pt>
                <c:pt idx="33">
                  <c:v>68.983000000000004</c:v>
                </c:pt>
                <c:pt idx="34">
                  <c:v>69.132000000000005</c:v>
                </c:pt>
                <c:pt idx="35">
                  <c:v>68.893000000000001</c:v>
                </c:pt>
                <c:pt idx="36">
                  <c:v>68.94</c:v>
                </c:pt>
                <c:pt idx="37">
                  <c:v>69.038000000000011</c:v>
                </c:pt>
                <c:pt idx="38">
                  <c:v>69.068999999999988</c:v>
                </c:pt>
                <c:pt idx="39">
                  <c:v>68.806000000000012</c:v>
                </c:pt>
                <c:pt idx="40">
                  <c:v>69.13300000000001</c:v>
                </c:pt>
                <c:pt idx="41">
                  <c:v>69.051999999999992</c:v>
                </c:pt>
                <c:pt idx="42">
                  <c:v>69.009999999999991</c:v>
                </c:pt>
                <c:pt idx="43">
                  <c:v>68.717000000000013</c:v>
                </c:pt>
                <c:pt idx="44">
                  <c:v>68.90100000000001</c:v>
                </c:pt>
                <c:pt idx="45">
                  <c:v>68.632000000000005</c:v>
                </c:pt>
                <c:pt idx="46">
                  <c:v>68.867999999999995</c:v>
                </c:pt>
                <c:pt idx="47">
                  <c:v>68.59899999999999</c:v>
                </c:pt>
                <c:pt idx="48">
                  <c:v>68.796999999999997</c:v>
                </c:pt>
                <c:pt idx="49">
                  <c:v>68.921999999999997</c:v>
                </c:pt>
                <c:pt idx="50">
                  <c:v>68.76400000000001</c:v>
                </c:pt>
                <c:pt idx="51">
                  <c:v>68.978000000000009</c:v>
                </c:pt>
                <c:pt idx="52">
                  <c:v>68.86099999999999</c:v>
                </c:pt>
                <c:pt idx="53">
                  <c:v>68.707999999999998</c:v>
                </c:pt>
                <c:pt idx="54">
                  <c:v>68.605999999999995</c:v>
                </c:pt>
                <c:pt idx="55">
                  <c:v>68.40100000000001</c:v>
                </c:pt>
                <c:pt idx="56">
                  <c:v>68.686000000000007</c:v>
                </c:pt>
                <c:pt idx="57">
                  <c:v>68.495000000000005</c:v>
                </c:pt>
                <c:pt idx="58">
                  <c:v>68.682999999999993</c:v>
                </c:pt>
                <c:pt idx="59">
                  <c:v>68.52000000000001</c:v>
                </c:pt>
                <c:pt idx="60">
                  <c:v>68.777999999999992</c:v>
                </c:pt>
                <c:pt idx="61">
                  <c:v>68.959000000000003</c:v>
                </c:pt>
                <c:pt idx="62">
                  <c:v>68.548000000000002</c:v>
                </c:pt>
                <c:pt idx="63">
                  <c:v>68.888000000000005</c:v>
                </c:pt>
                <c:pt idx="64">
                  <c:v>68.461999999999989</c:v>
                </c:pt>
                <c:pt idx="65">
                  <c:v>68.63900000000001</c:v>
                </c:pt>
                <c:pt idx="66">
                  <c:v>68.72399999999999</c:v>
                </c:pt>
                <c:pt idx="67">
                  <c:v>68.555000000000007</c:v>
                </c:pt>
                <c:pt idx="68">
                  <c:v>68.455000000000013</c:v>
                </c:pt>
                <c:pt idx="69">
                  <c:v>68.426999999999992</c:v>
                </c:pt>
                <c:pt idx="70">
                  <c:v>68.552999999999997</c:v>
                </c:pt>
                <c:pt idx="71">
                  <c:v>68.341000000000008</c:v>
                </c:pt>
                <c:pt idx="72">
                  <c:v>68.644000000000005</c:v>
                </c:pt>
                <c:pt idx="73">
                  <c:v>68.300000000000011</c:v>
                </c:pt>
                <c:pt idx="74">
                  <c:v>68.596000000000004</c:v>
                </c:pt>
                <c:pt idx="75">
                  <c:v>68.453000000000003</c:v>
                </c:pt>
                <c:pt idx="76">
                  <c:v>68.545999999999992</c:v>
                </c:pt>
                <c:pt idx="77">
                  <c:v>68.555000000000007</c:v>
                </c:pt>
                <c:pt idx="78">
                  <c:v>68.564999999999998</c:v>
                </c:pt>
                <c:pt idx="79">
                  <c:v>68.361999999999995</c:v>
                </c:pt>
                <c:pt idx="80">
                  <c:v>68.306999999999988</c:v>
                </c:pt>
                <c:pt idx="81">
                  <c:v>68.52600000000001</c:v>
                </c:pt>
                <c:pt idx="82">
                  <c:v>68.286000000000001</c:v>
                </c:pt>
                <c:pt idx="83">
                  <c:v>68.423000000000002</c:v>
                </c:pt>
                <c:pt idx="84">
                  <c:v>68.248999999999995</c:v>
                </c:pt>
                <c:pt idx="85">
                  <c:v>68.352000000000004</c:v>
                </c:pt>
                <c:pt idx="86">
                  <c:v>68.134999999999991</c:v>
                </c:pt>
                <c:pt idx="87">
                  <c:v>68.352000000000004</c:v>
                </c:pt>
                <c:pt idx="88">
                  <c:v>68.127999999999986</c:v>
                </c:pt>
                <c:pt idx="89">
                  <c:v>68.433999999999997</c:v>
                </c:pt>
                <c:pt idx="90">
                  <c:v>68.496000000000009</c:v>
                </c:pt>
                <c:pt idx="91">
                  <c:v>68.24199999999999</c:v>
                </c:pt>
                <c:pt idx="92">
                  <c:v>68.248999999999995</c:v>
                </c:pt>
                <c:pt idx="93">
                  <c:v>68.510999999999996</c:v>
                </c:pt>
                <c:pt idx="94">
                  <c:v>68.182999999999993</c:v>
                </c:pt>
                <c:pt idx="95">
                  <c:v>68.453000000000003</c:v>
                </c:pt>
                <c:pt idx="96">
                  <c:v>68.251000000000005</c:v>
                </c:pt>
                <c:pt idx="97">
                  <c:v>68.117999999999995</c:v>
                </c:pt>
                <c:pt idx="98">
                  <c:v>68.298000000000002</c:v>
                </c:pt>
                <c:pt idx="99">
                  <c:v>68.419000000000011</c:v>
                </c:pt>
                <c:pt idx="100">
                  <c:v>68.066000000000003</c:v>
                </c:pt>
                <c:pt idx="101">
                  <c:v>68.203000000000003</c:v>
                </c:pt>
                <c:pt idx="102">
                  <c:v>68.308999999999997</c:v>
                </c:pt>
                <c:pt idx="103">
                  <c:v>68.324999999999989</c:v>
                </c:pt>
                <c:pt idx="104">
                  <c:v>68.177999999999997</c:v>
                </c:pt>
                <c:pt idx="105">
                  <c:v>68.113</c:v>
                </c:pt>
                <c:pt idx="106">
                  <c:v>68.216000000000008</c:v>
                </c:pt>
                <c:pt idx="107">
                  <c:v>68.356999999999999</c:v>
                </c:pt>
                <c:pt idx="108">
                  <c:v>68.19</c:v>
                </c:pt>
                <c:pt idx="109">
                  <c:v>68.329000000000008</c:v>
                </c:pt>
                <c:pt idx="110">
                  <c:v>68.201999999999998</c:v>
                </c:pt>
                <c:pt idx="111">
                  <c:v>68.538999999999987</c:v>
                </c:pt>
                <c:pt idx="112">
                  <c:v>68.282000000000011</c:v>
                </c:pt>
                <c:pt idx="113">
                  <c:v>68.349999999999994</c:v>
                </c:pt>
                <c:pt idx="114">
                  <c:v>68.424000000000007</c:v>
                </c:pt>
                <c:pt idx="115">
                  <c:v>68.408999999999992</c:v>
                </c:pt>
                <c:pt idx="116">
                  <c:v>68.325999999999993</c:v>
                </c:pt>
                <c:pt idx="117">
                  <c:v>68.143000000000001</c:v>
                </c:pt>
                <c:pt idx="118">
                  <c:v>68.258999999999986</c:v>
                </c:pt>
                <c:pt idx="119">
                  <c:v>68.13900000000001</c:v>
                </c:pt>
                <c:pt idx="120">
                  <c:v>67.924000000000007</c:v>
                </c:pt>
                <c:pt idx="121">
                  <c:v>68.055000000000007</c:v>
                </c:pt>
                <c:pt idx="122">
                  <c:v>68.051999999999992</c:v>
                </c:pt>
                <c:pt idx="123">
                  <c:v>68.09899999999999</c:v>
                </c:pt>
                <c:pt idx="124">
                  <c:v>68.125</c:v>
                </c:pt>
                <c:pt idx="125">
                  <c:v>68.062999999999988</c:v>
                </c:pt>
                <c:pt idx="126">
                  <c:v>68.38</c:v>
                </c:pt>
                <c:pt idx="127">
                  <c:v>68.245000000000005</c:v>
                </c:pt>
                <c:pt idx="128">
                  <c:v>68.252999999999986</c:v>
                </c:pt>
                <c:pt idx="129">
                  <c:v>68.114000000000004</c:v>
                </c:pt>
                <c:pt idx="130">
                  <c:v>67.710000000000008</c:v>
                </c:pt>
                <c:pt idx="131">
                  <c:v>67.985000000000014</c:v>
                </c:pt>
                <c:pt idx="132">
                  <c:v>68.210000000000008</c:v>
                </c:pt>
                <c:pt idx="133">
                  <c:v>67.943000000000012</c:v>
                </c:pt>
                <c:pt idx="134">
                  <c:v>68.193000000000012</c:v>
                </c:pt>
                <c:pt idx="135">
                  <c:v>68.385999999999996</c:v>
                </c:pt>
                <c:pt idx="136">
                  <c:v>68.110000000000014</c:v>
                </c:pt>
                <c:pt idx="137">
                  <c:v>68.414999999999992</c:v>
                </c:pt>
                <c:pt idx="138">
                  <c:v>68.234000000000009</c:v>
                </c:pt>
                <c:pt idx="139">
                  <c:v>67.788000000000011</c:v>
                </c:pt>
                <c:pt idx="140">
                  <c:v>67.975999999999999</c:v>
                </c:pt>
                <c:pt idx="141">
                  <c:v>67.766999999999996</c:v>
                </c:pt>
                <c:pt idx="142">
                  <c:v>68.15100000000001</c:v>
                </c:pt>
                <c:pt idx="143">
                  <c:v>67.770999999999987</c:v>
                </c:pt>
                <c:pt idx="144">
                  <c:v>67.903999999999996</c:v>
                </c:pt>
                <c:pt idx="145">
                  <c:v>68.168000000000006</c:v>
                </c:pt>
                <c:pt idx="146">
                  <c:v>67.899000000000001</c:v>
                </c:pt>
                <c:pt idx="147">
                  <c:v>67.808999999999997</c:v>
                </c:pt>
                <c:pt idx="148">
                  <c:v>67.665999999999997</c:v>
                </c:pt>
                <c:pt idx="149">
                  <c:v>67.704000000000008</c:v>
                </c:pt>
                <c:pt idx="150">
                  <c:v>67.895999999999987</c:v>
                </c:pt>
                <c:pt idx="151">
                  <c:v>68.198000000000008</c:v>
                </c:pt>
                <c:pt idx="152">
                  <c:v>67.766999999999996</c:v>
                </c:pt>
                <c:pt idx="153">
                  <c:v>68.092000000000013</c:v>
                </c:pt>
                <c:pt idx="154">
                  <c:v>68.110000000000014</c:v>
                </c:pt>
                <c:pt idx="155">
                  <c:v>67.664999999999992</c:v>
                </c:pt>
                <c:pt idx="156">
                  <c:v>67.88300000000001</c:v>
                </c:pt>
                <c:pt idx="157">
                  <c:v>68.13900000000001</c:v>
                </c:pt>
                <c:pt idx="158">
                  <c:v>68.123999999999995</c:v>
                </c:pt>
                <c:pt idx="159">
                  <c:v>67.921999999999997</c:v>
                </c:pt>
                <c:pt idx="160">
                  <c:v>68.040999999999997</c:v>
                </c:pt>
                <c:pt idx="161">
                  <c:v>68.069999999999993</c:v>
                </c:pt>
                <c:pt idx="162">
                  <c:v>67.848000000000013</c:v>
                </c:pt>
                <c:pt idx="163">
                  <c:v>68.062999999999988</c:v>
                </c:pt>
                <c:pt idx="164">
                  <c:v>67.730999999999995</c:v>
                </c:pt>
                <c:pt idx="165">
                  <c:v>67.84899999999999</c:v>
                </c:pt>
                <c:pt idx="166">
                  <c:v>67.728000000000009</c:v>
                </c:pt>
                <c:pt idx="167">
                  <c:v>67.27000000000001</c:v>
                </c:pt>
                <c:pt idx="168">
                  <c:v>67.691000000000003</c:v>
                </c:pt>
                <c:pt idx="169">
                  <c:v>67.789999999999992</c:v>
                </c:pt>
                <c:pt idx="170">
                  <c:v>67.608000000000004</c:v>
                </c:pt>
                <c:pt idx="171">
                  <c:v>67.867999999999995</c:v>
                </c:pt>
                <c:pt idx="172">
                  <c:v>67.974999999999994</c:v>
                </c:pt>
                <c:pt idx="173">
                  <c:v>67.89500000000001</c:v>
                </c:pt>
                <c:pt idx="174">
                  <c:v>68.15100000000001</c:v>
                </c:pt>
                <c:pt idx="175">
                  <c:v>67.711999999999989</c:v>
                </c:pt>
                <c:pt idx="176">
                  <c:v>67.789999999999992</c:v>
                </c:pt>
                <c:pt idx="177">
                  <c:v>67.927999999999997</c:v>
                </c:pt>
                <c:pt idx="178">
                  <c:v>67.669999999999987</c:v>
                </c:pt>
                <c:pt idx="179">
                  <c:v>67.77000000000001</c:v>
                </c:pt>
                <c:pt idx="180">
                  <c:v>67.75</c:v>
                </c:pt>
                <c:pt idx="181">
                  <c:v>67.902999999999992</c:v>
                </c:pt>
                <c:pt idx="182">
                  <c:v>67.962999999999994</c:v>
                </c:pt>
                <c:pt idx="183">
                  <c:v>67.836999999999989</c:v>
                </c:pt>
                <c:pt idx="184">
                  <c:v>67.849999999999994</c:v>
                </c:pt>
                <c:pt idx="185">
                  <c:v>67.975999999999999</c:v>
                </c:pt>
                <c:pt idx="186">
                  <c:v>67.752999999999986</c:v>
                </c:pt>
                <c:pt idx="187">
                  <c:v>67.855999999999995</c:v>
                </c:pt>
                <c:pt idx="188">
                  <c:v>67.693000000000012</c:v>
                </c:pt>
                <c:pt idx="189">
                  <c:v>67.72</c:v>
                </c:pt>
                <c:pt idx="190">
                  <c:v>67.64500000000001</c:v>
                </c:pt>
                <c:pt idx="191">
                  <c:v>67.59</c:v>
                </c:pt>
                <c:pt idx="192">
                  <c:v>67.693000000000012</c:v>
                </c:pt>
                <c:pt idx="193">
                  <c:v>67.619</c:v>
                </c:pt>
                <c:pt idx="194">
                  <c:v>67.555000000000007</c:v>
                </c:pt>
                <c:pt idx="195">
                  <c:v>67.717999999999989</c:v>
                </c:pt>
                <c:pt idx="196">
                  <c:v>67.723000000000013</c:v>
                </c:pt>
                <c:pt idx="197">
                  <c:v>67.441000000000003</c:v>
                </c:pt>
                <c:pt idx="198">
                  <c:v>67.747000000000014</c:v>
                </c:pt>
                <c:pt idx="199">
                  <c:v>67.860000000000014</c:v>
                </c:pt>
                <c:pt idx="200">
                  <c:v>68.147999999999996</c:v>
                </c:pt>
                <c:pt idx="201">
                  <c:v>67.816000000000003</c:v>
                </c:pt>
                <c:pt idx="202">
                  <c:v>67.491000000000014</c:v>
                </c:pt>
                <c:pt idx="203">
                  <c:v>67.603000000000009</c:v>
                </c:pt>
                <c:pt idx="204">
                  <c:v>67.782000000000011</c:v>
                </c:pt>
                <c:pt idx="205">
                  <c:v>67.826999999999998</c:v>
                </c:pt>
                <c:pt idx="206">
                  <c:v>67.424000000000007</c:v>
                </c:pt>
                <c:pt idx="207">
                  <c:v>67.311000000000007</c:v>
                </c:pt>
                <c:pt idx="208">
                  <c:v>67.711999999999989</c:v>
                </c:pt>
                <c:pt idx="209">
                  <c:v>67.549000000000007</c:v>
                </c:pt>
                <c:pt idx="210">
                  <c:v>67.639999999999986</c:v>
                </c:pt>
                <c:pt idx="211">
                  <c:v>67.546999999999997</c:v>
                </c:pt>
                <c:pt idx="212">
                  <c:v>67.403999999999996</c:v>
                </c:pt>
                <c:pt idx="213">
                  <c:v>67.927999999999997</c:v>
                </c:pt>
                <c:pt idx="214">
                  <c:v>67.75800000000001</c:v>
                </c:pt>
                <c:pt idx="215">
                  <c:v>67.63300000000001</c:v>
                </c:pt>
                <c:pt idx="216">
                  <c:v>67.566000000000003</c:v>
                </c:pt>
                <c:pt idx="217">
                  <c:v>67.768000000000001</c:v>
                </c:pt>
                <c:pt idx="218">
                  <c:v>67.47</c:v>
                </c:pt>
                <c:pt idx="219">
                  <c:v>67.474999999999994</c:v>
                </c:pt>
                <c:pt idx="220">
                  <c:v>67.871000000000009</c:v>
                </c:pt>
                <c:pt idx="221">
                  <c:v>67.63900000000001</c:v>
                </c:pt>
                <c:pt idx="222">
                  <c:v>67.679000000000002</c:v>
                </c:pt>
                <c:pt idx="223">
                  <c:v>67.524000000000001</c:v>
                </c:pt>
                <c:pt idx="224">
                  <c:v>67.373999999999995</c:v>
                </c:pt>
                <c:pt idx="225">
                  <c:v>67.669999999999987</c:v>
                </c:pt>
                <c:pt idx="226">
                  <c:v>67.39500000000001</c:v>
                </c:pt>
                <c:pt idx="227">
                  <c:v>67.778999999999996</c:v>
                </c:pt>
                <c:pt idx="228">
                  <c:v>67.574000000000012</c:v>
                </c:pt>
                <c:pt idx="229">
                  <c:v>67.850999999999999</c:v>
                </c:pt>
                <c:pt idx="230">
                  <c:v>67.695999999999998</c:v>
                </c:pt>
                <c:pt idx="231">
                  <c:v>67.383999999999986</c:v>
                </c:pt>
                <c:pt idx="232">
                  <c:v>67.388000000000005</c:v>
                </c:pt>
                <c:pt idx="233">
                  <c:v>67.502999999999986</c:v>
                </c:pt>
                <c:pt idx="234">
                  <c:v>67.539999999999992</c:v>
                </c:pt>
                <c:pt idx="235">
                  <c:v>67.756</c:v>
                </c:pt>
                <c:pt idx="236">
                  <c:v>67.741000000000014</c:v>
                </c:pt>
                <c:pt idx="237">
                  <c:v>67.645999999999987</c:v>
                </c:pt>
                <c:pt idx="238">
                  <c:v>67.885999999999996</c:v>
                </c:pt>
                <c:pt idx="239">
                  <c:v>67.227000000000004</c:v>
                </c:pt>
                <c:pt idx="240">
                  <c:v>67.281000000000006</c:v>
                </c:pt>
                <c:pt idx="241">
                  <c:v>67.508999999999986</c:v>
                </c:pt>
                <c:pt idx="242">
                  <c:v>67.453000000000003</c:v>
                </c:pt>
                <c:pt idx="243">
                  <c:v>67.63</c:v>
                </c:pt>
                <c:pt idx="244">
                  <c:v>67.300000000000011</c:v>
                </c:pt>
                <c:pt idx="245">
                  <c:v>67.301999999999992</c:v>
                </c:pt>
                <c:pt idx="246">
                  <c:v>67.376000000000005</c:v>
                </c:pt>
                <c:pt idx="247">
                  <c:v>67.62299999999999</c:v>
                </c:pt>
                <c:pt idx="248">
                  <c:v>67.639999999999986</c:v>
                </c:pt>
                <c:pt idx="249">
                  <c:v>67.591000000000008</c:v>
                </c:pt>
                <c:pt idx="250">
                  <c:v>67.37</c:v>
                </c:pt>
                <c:pt idx="251">
                  <c:v>67.53</c:v>
                </c:pt>
                <c:pt idx="252">
                  <c:v>67.63300000000001</c:v>
                </c:pt>
                <c:pt idx="253">
                  <c:v>67.477000000000004</c:v>
                </c:pt>
                <c:pt idx="254">
                  <c:v>67.363</c:v>
                </c:pt>
                <c:pt idx="255">
                  <c:v>67.328000000000003</c:v>
                </c:pt>
                <c:pt idx="256">
                  <c:v>67.782000000000011</c:v>
                </c:pt>
                <c:pt idx="257">
                  <c:v>67.472000000000008</c:v>
                </c:pt>
                <c:pt idx="258">
                  <c:v>67.504999999999995</c:v>
                </c:pt>
                <c:pt idx="259">
                  <c:v>67.349999999999994</c:v>
                </c:pt>
                <c:pt idx="260">
                  <c:v>67.397999999999996</c:v>
                </c:pt>
                <c:pt idx="261">
                  <c:v>67.454000000000008</c:v>
                </c:pt>
                <c:pt idx="262">
                  <c:v>67.37299999999999</c:v>
                </c:pt>
                <c:pt idx="263">
                  <c:v>67.451999999999998</c:v>
                </c:pt>
                <c:pt idx="264">
                  <c:v>67.24799999999999</c:v>
                </c:pt>
                <c:pt idx="265">
                  <c:v>67.301999999999992</c:v>
                </c:pt>
                <c:pt idx="266">
                  <c:v>67.25</c:v>
                </c:pt>
                <c:pt idx="267">
                  <c:v>67.162000000000006</c:v>
                </c:pt>
                <c:pt idx="268">
                  <c:v>67.257000000000005</c:v>
                </c:pt>
                <c:pt idx="269">
                  <c:v>67.495000000000005</c:v>
                </c:pt>
                <c:pt idx="270">
                  <c:v>67.251000000000005</c:v>
                </c:pt>
                <c:pt idx="271">
                  <c:v>67.075999999999993</c:v>
                </c:pt>
                <c:pt idx="272">
                  <c:v>67.330999999999989</c:v>
                </c:pt>
                <c:pt idx="273">
                  <c:v>67.260999999999996</c:v>
                </c:pt>
                <c:pt idx="274">
                  <c:v>67.443000000000012</c:v>
                </c:pt>
                <c:pt idx="275">
                  <c:v>67.376000000000005</c:v>
                </c:pt>
                <c:pt idx="276">
                  <c:v>67.25200000000001</c:v>
                </c:pt>
                <c:pt idx="277">
                  <c:v>67.137</c:v>
                </c:pt>
                <c:pt idx="278">
                  <c:v>67.383999999999986</c:v>
                </c:pt>
                <c:pt idx="279">
                  <c:v>67.542000000000002</c:v>
                </c:pt>
                <c:pt idx="280">
                  <c:v>67.01400000000001</c:v>
                </c:pt>
                <c:pt idx="281">
                  <c:v>67.153999999999996</c:v>
                </c:pt>
                <c:pt idx="282">
                  <c:v>67.004999999999995</c:v>
                </c:pt>
                <c:pt idx="283">
                  <c:v>67.324000000000012</c:v>
                </c:pt>
                <c:pt idx="284">
                  <c:v>67.419000000000011</c:v>
                </c:pt>
                <c:pt idx="285">
                  <c:v>67.288999999999987</c:v>
                </c:pt>
                <c:pt idx="286">
                  <c:v>67.277999999999992</c:v>
                </c:pt>
                <c:pt idx="287">
                  <c:v>66.863</c:v>
                </c:pt>
                <c:pt idx="288">
                  <c:v>66.896999999999991</c:v>
                </c:pt>
                <c:pt idx="289">
                  <c:v>66.849999999999994</c:v>
                </c:pt>
                <c:pt idx="290">
                  <c:v>67.414999999999992</c:v>
                </c:pt>
                <c:pt idx="291">
                  <c:v>67.507000000000005</c:v>
                </c:pt>
                <c:pt idx="292">
                  <c:v>67.22999999999999</c:v>
                </c:pt>
                <c:pt idx="293">
                  <c:v>66.989000000000004</c:v>
                </c:pt>
                <c:pt idx="294">
                  <c:v>67.084000000000003</c:v>
                </c:pt>
                <c:pt idx="295">
                  <c:v>67.342000000000013</c:v>
                </c:pt>
                <c:pt idx="296">
                  <c:v>67.332999999999998</c:v>
                </c:pt>
                <c:pt idx="297">
                  <c:v>67.240000000000009</c:v>
                </c:pt>
                <c:pt idx="298">
                  <c:v>67.302999999999997</c:v>
                </c:pt>
                <c:pt idx="299">
                  <c:v>67.040999999999997</c:v>
                </c:pt>
                <c:pt idx="300">
                  <c:v>67.24799999999999</c:v>
                </c:pt>
                <c:pt idx="301">
                  <c:v>67.191000000000003</c:v>
                </c:pt>
                <c:pt idx="302">
                  <c:v>67.336999999999989</c:v>
                </c:pt>
                <c:pt idx="303">
                  <c:v>67.222000000000008</c:v>
                </c:pt>
                <c:pt idx="304">
                  <c:v>66.758999999999986</c:v>
                </c:pt>
                <c:pt idx="305">
                  <c:v>67.050000000000011</c:v>
                </c:pt>
                <c:pt idx="306">
                  <c:v>67.330000000000013</c:v>
                </c:pt>
                <c:pt idx="307">
                  <c:v>67.169999999999987</c:v>
                </c:pt>
                <c:pt idx="308">
                  <c:v>67.533999999999992</c:v>
                </c:pt>
                <c:pt idx="309">
                  <c:v>67.245000000000005</c:v>
                </c:pt>
                <c:pt idx="310">
                  <c:v>67.038999999999987</c:v>
                </c:pt>
                <c:pt idx="311">
                  <c:v>66.955000000000013</c:v>
                </c:pt>
                <c:pt idx="312">
                  <c:v>67.057999999999993</c:v>
                </c:pt>
                <c:pt idx="313">
                  <c:v>67.031000000000006</c:v>
                </c:pt>
                <c:pt idx="314">
                  <c:v>67.300999999999988</c:v>
                </c:pt>
                <c:pt idx="315">
                  <c:v>67.22399999999999</c:v>
                </c:pt>
                <c:pt idx="316">
                  <c:v>67.135999999999996</c:v>
                </c:pt>
                <c:pt idx="317">
                  <c:v>67.175999999999988</c:v>
                </c:pt>
                <c:pt idx="318">
                  <c:v>67.12700000000001</c:v>
                </c:pt>
                <c:pt idx="319">
                  <c:v>67.253999999999991</c:v>
                </c:pt>
                <c:pt idx="320">
                  <c:v>67.210000000000008</c:v>
                </c:pt>
                <c:pt idx="321">
                  <c:v>67.108000000000004</c:v>
                </c:pt>
                <c:pt idx="322">
                  <c:v>66.875</c:v>
                </c:pt>
                <c:pt idx="323">
                  <c:v>67.062999999999988</c:v>
                </c:pt>
                <c:pt idx="324">
                  <c:v>67</c:v>
                </c:pt>
                <c:pt idx="325">
                  <c:v>66.858000000000004</c:v>
                </c:pt>
                <c:pt idx="326">
                  <c:v>67.408999999999992</c:v>
                </c:pt>
                <c:pt idx="327">
                  <c:v>66.825999999999993</c:v>
                </c:pt>
                <c:pt idx="328">
                  <c:v>66.931000000000012</c:v>
                </c:pt>
                <c:pt idx="329">
                  <c:v>67.006</c:v>
                </c:pt>
                <c:pt idx="330">
                  <c:v>67.103000000000009</c:v>
                </c:pt>
                <c:pt idx="331">
                  <c:v>67.079000000000008</c:v>
                </c:pt>
                <c:pt idx="332">
                  <c:v>67.360000000000014</c:v>
                </c:pt>
                <c:pt idx="333">
                  <c:v>67.175000000000011</c:v>
                </c:pt>
                <c:pt idx="334">
                  <c:v>66.734000000000009</c:v>
                </c:pt>
                <c:pt idx="335">
                  <c:v>67.115000000000009</c:v>
                </c:pt>
                <c:pt idx="336">
                  <c:v>67.004999999999995</c:v>
                </c:pt>
                <c:pt idx="337">
                  <c:v>66.741000000000014</c:v>
                </c:pt>
                <c:pt idx="338">
                  <c:v>66.853000000000009</c:v>
                </c:pt>
                <c:pt idx="339">
                  <c:v>67.133999999999986</c:v>
                </c:pt>
                <c:pt idx="340">
                  <c:v>67.217000000000013</c:v>
                </c:pt>
                <c:pt idx="341">
                  <c:v>66.950999999999993</c:v>
                </c:pt>
                <c:pt idx="342">
                  <c:v>66.747000000000014</c:v>
                </c:pt>
                <c:pt idx="343">
                  <c:v>67.123999999999995</c:v>
                </c:pt>
                <c:pt idx="344">
                  <c:v>66.820999999999998</c:v>
                </c:pt>
                <c:pt idx="345">
                  <c:v>67.157000000000011</c:v>
                </c:pt>
                <c:pt idx="346">
                  <c:v>66.887</c:v>
                </c:pt>
                <c:pt idx="347">
                  <c:v>67.239000000000004</c:v>
                </c:pt>
                <c:pt idx="348">
                  <c:v>67.085000000000008</c:v>
                </c:pt>
                <c:pt idx="349">
                  <c:v>67.087999999999994</c:v>
                </c:pt>
                <c:pt idx="350">
                  <c:v>66.983000000000004</c:v>
                </c:pt>
                <c:pt idx="351">
                  <c:v>66.805000000000007</c:v>
                </c:pt>
                <c:pt idx="352">
                  <c:v>66.745000000000005</c:v>
                </c:pt>
                <c:pt idx="353">
                  <c:v>67.183999999999997</c:v>
                </c:pt>
                <c:pt idx="354">
                  <c:v>67.007000000000005</c:v>
                </c:pt>
                <c:pt idx="355">
                  <c:v>67.092999999999989</c:v>
                </c:pt>
                <c:pt idx="356">
                  <c:v>66.84899999999999</c:v>
                </c:pt>
                <c:pt idx="357">
                  <c:v>66.837999999999994</c:v>
                </c:pt>
                <c:pt idx="358">
                  <c:v>67.119</c:v>
                </c:pt>
                <c:pt idx="359">
                  <c:v>67.182999999999993</c:v>
                </c:pt>
                <c:pt idx="360">
                  <c:v>66.846000000000004</c:v>
                </c:pt>
                <c:pt idx="361">
                  <c:v>66.609000000000009</c:v>
                </c:pt>
                <c:pt idx="362">
                  <c:v>66.813999999999993</c:v>
                </c:pt>
                <c:pt idx="363">
                  <c:v>66.753999999999991</c:v>
                </c:pt>
                <c:pt idx="364">
                  <c:v>66.733000000000004</c:v>
                </c:pt>
                <c:pt idx="365">
                  <c:v>66.884999999999991</c:v>
                </c:pt>
                <c:pt idx="366">
                  <c:v>67.033999999999992</c:v>
                </c:pt>
                <c:pt idx="367">
                  <c:v>66.846000000000004</c:v>
                </c:pt>
                <c:pt idx="368">
                  <c:v>66.929000000000002</c:v>
                </c:pt>
                <c:pt idx="369">
                  <c:v>66.800000000000011</c:v>
                </c:pt>
                <c:pt idx="370">
                  <c:v>67.057999999999993</c:v>
                </c:pt>
                <c:pt idx="371">
                  <c:v>66.87</c:v>
                </c:pt>
                <c:pt idx="372">
                  <c:v>67.163999999999987</c:v>
                </c:pt>
                <c:pt idx="373">
                  <c:v>67.126000000000005</c:v>
                </c:pt>
                <c:pt idx="374">
                  <c:v>66.787000000000006</c:v>
                </c:pt>
                <c:pt idx="375">
                  <c:v>66.924000000000007</c:v>
                </c:pt>
                <c:pt idx="376">
                  <c:v>66.741000000000014</c:v>
                </c:pt>
                <c:pt idx="377">
                  <c:v>66.676999999999992</c:v>
                </c:pt>
                <c:pt idx="378">
                  <c:v>66.63</c:v>
                </c:pt>
                <c:pt idx="379">
                  <c:v>66.782000000000011</c:v>
                </c:pt>
                <c:pt idx="380">
                  <c:v>66.699999999999989</c:v>
                </c:pt>
                <c:pt idx="381">
                  <c:v>66.801999999999992</c:v>
                </c:pt>
                <c:pt idx="382">
                  <c:v>66.884999999999991</c:v>
                </c:pt>
                <c:pt idx="383">
                  <c:v>66.889999999999986</c:v>
                </c:pt>
                <c:pt idx="384">
                  <c:v>66.788000000000011</c:v>
                </c:pt>
                <c:pt idx="385">
                  <c:v>66.763000000000005</c:v>
                </c:pt>
                <c:pt idx="386">
                  <c:v>66.580999999999989</c:v>
                </c:pt>
                <c:pt idx="387">
                  <c:v>66.943000000000012</c:v>
                </c:pt>
                <c:pt idx="388">
                  <c:v>66.86099999999999</c:v>
                </c:pt>
                <c:pt idx="389">
                  <c:v>66.764999999999986</c:v>
                </c:pt>
                <c:pt idx="390">
                  <c:v>66.881</c:v>
                </c:pt>
                <c:pt idx="391">
                  <c:v>66.864000000000004</c:v>
                </c:pt>
                <c:pt idx="392">
                  <c:v>66.998999999999995</c:v>
                </c:pt>
                <c:pt idx="393">
                  <c:v>66.800000000000011</c:v>
                </c:pt>
                <c:pt idx="394">
                  <c:v>66.855999999999995</c:v>
                </c:pt>
                <c:pt idx="395">
                  <c:v>66.90100000000001</c:v>
                </c:pt>
                <c:pt idx="396">
                  <c:v>66.680000000000007</c:v>
                </c:pt>
                <c:pt idx="397">
                  <c:v>66.87</c:v>
                </c:pt>
                <c:pt idx="398">
                  <c:v>66.723000000000013</c:v>
                </c:pt>
                <c:pt idx="399">
                  <c:v>66.778999999999996</c:v>
                </c:pt>
                <c:pt idx="400">
                  <c:v>66.793000000000006</c:v>
                </c:pt>
                <c:pt idx="401">
                  <c:v>67.025000000000006</c:v>
                </c:pt>
                <c:pt idx="402">
                  <c:v>66.760999999999996</c:v>
                </c:pt>
                <c:pt idx="403">
                  <c:v>66.876000000000005</c:v>
                </c:pt>
                <c:pt idx="404">
                  <c:v>66.664999999999992</c:v>
                </c:pt>
                <c:pt idx="405">
                  <c:v>66.858000000000004</c:v>
                </c:pt>
                <c:pt idx="406">
                  <c:v>67.025000000000006</c:v>
                </c:pt>
                <c:pt idx="407">
                  <c:v>66.912000000000006</c:v>
                </c:pt>
                <c:pt idx="408">
                  <c:v>66.78</c:v>
                </c:pt>
                <c:pt idx="409">
                  <c:v>66.682999999999993</c:v>
                </c:pt>
                <c:pt idx="410">
                  <c:v>67.037000000000006</c:v>
                </c:pt>
                <c:pt idx="411">
                  <c:v>66.832999999999998</c:v>
                </c:pt>
                <c:pt idx="412">
                  <c:v>66.800999999999988</c:v>
                </c:pt>
                <c:pt idx="413">
                  <c:v>66.62</c:v>
                </c:pt>
                <c:pt idx="414">
                  <c:v>66.842000000000013</c:v>
                </c:pt>
                <c:pt idx="415">
                  <c:v>66.864000000000004</c:v>
                </c:pt>
                <c:pt idx="416">
                  <c:v>66.948000000000008</c:v>
                </c:pt>
                <c:pt idx="417">
                  <c:v>66.665999999999997</c:v>
                </c:pt>
                <c:pt idx="418">
                  <c:v>66.651999999999987</c:v>
                </c:pt>
                <c:pt idx="419">
                  <c:v>66.586999999999989</c:v>
                </c:pt>
                <c:pt idx="420">
                  <c:v>66.728000000000009</c:v>
                </c:pt>
                <c:pt idx="421">
                  <c:v>66.497000000000014</c:v>
                </c:pt>
                <c:pt idx="422">
                  <c:v>66.63</c:v>
                </c:pt>
                <c:pt idx="423">
                  <c:v>66.77600000000001</c:v>
                </c:pt>
                <c:pt idx="424">
                  <c:v>66.515999999999991</c:v>
                </c:pt>
                <c:pt idx="425">
                  <c:v>66.894000000000005</c:v>
                </c:pt>
                <c:pt idx="426">
                  <c:v>66.674000000000007</c:v>
                </c:pt>
                <c:pt idx="427">
                  <c:v>66.795999999999992</c:v>
                </c:pt>
                <c:pt idx="428">
                  <c:v>66.59</c:v>
                </c:pt>
                <c:pt idx="429">
                  <c:v>66.830999999999989</c:v>
                </c:pt>
                <c:pt idx="430">
                  <c:v>66.932999999999993</c:v>
                </c:pt>
                <c:pt idx="431">
                  <c:v>66.738</c:v>
                </c:pt>
                <c:pt idx="432">
                  <c:v>66.697000000000003</c:v>
                </c:pt>
                <c:pt idx="433">
                  <c:v>66.776999999999987</c:v>
                </c:pt>
                <c:pt idx="434">
                  <c:v>66.78</c:v>
                </c:pt>
                <c:pt idx="435">
                  <c:v>66.774000000000001</c:v>
                </c:pt>
                <c:pt idx="436">
                  <c:v>66.740000000000009</c:v>
                </c:pt>
                <c:pt idx="437">
                  <c:v>66.936000000000007</c:v>
                </c:pt>
                <c:pt idx="438">
                  <c:v>66.730999999999995</c:v>
                </c:pt>
                <c:pt idx="439">
                  <c:v>66.695999999999998</c:v>
                </c:pt>
                <c:pt idx="440">
                  <c:v>66.75800000000001</c:v>
                </c:pt>
                <c:pt idx="441">
                  <c:v>66.673000000000002</c:v>
                </c:pt>
                <c:pt idx="442">
                  <c:v>66.554000000000002</c:v>
                </c:pt>
                <c:pt idx="443">
                  <c:v>66.556999999999988</c:v>
                </c:pt>
                <c:pt idx="444">
                  <c:v>66.557999999999993</c:v>
                </c:pt>
                <c:pt idx="445">
                  <c:v>66.516999999999996</c:v>
                </c:pt>
                <c:pt idx="446">
                  <c:v>66.675000000000011</c:v>
                </c:pt>
                <c:pt idx="447">
                  <c:v>66.449000000000012</c:v>
                </c:pt>
                <c:pt idx="448">
                  <c:v>66.472000000000008</c:v>
                </c:pt>
                <c:pt idx="449">
                  <c:v>66.632000000000005</c:v>
                </c:pt>
                <c:pt idx="450">
                  <c:v>66.735000000000014</c:v>
                </c:pt>
                <c:pt idx="451">
                  <c:v>66.501000000000005</c:v>
                </c:pt>
                <c:pt idx="452">
                  <c:v>66.971000000000004</c:v>
                </c:pt>
                <c:pt idx="453">
                  <c:v>66.611999999999995</c:v>
                </c:pt>
                <c:pt idx="454">
                  <c:v>66.710000000000008</c:v>
                </c:pt>
                <c:pt idx="455">
                  <c:v>66.735000000000014</c:v>
                </c:pt>
                <c:pt idx="456">
                  <c:v>66.460000000000008</c:v>
                </c:pt>
                <c:pt idx="457">
                  <c:v>66.691000000000003</c:v>
                </c:pt>
                <c:pt idx="458">
                  <c:v>67.098000000000013</c:v>
                </c:pt>
                <c:pt idx="459">
                  <c:v>67.033999999999992</c:v>
                </c:pt>
                <c:pt idx="460">
                  <c:v>66.863</c:v>
                </c:pt>
                <c:pt idx="461">
                  <c:v>66.900000000000006</c:v>
                </c:pt>
                <c:pt idx="462">
                  <c:v>66.763000000000005</c:v>
                </c:pt>
                <c:pt idx="463">
                  <c:v>67.217999999999989</c:v>
                </c:pt>
                <c:pt idx="464">
                  <c:v>66.76400000000001</c:v>
                </c:pt>
                <c:pt idx="465">
                  <c:v>66.927999999999997</c:v>
                </c:pt>
                <c:pt idx="466">
                  <c:v>66.834000000000003</c:v>
                </c:pt>
                <c:pt idx="467">
                  <c:v>66.895999999999987</c:v>
                </c:pt>
                <c:pt idx="468">
                  <c:v>66.871000000000009</c:v>
                </c:pt>
                <c:pt idx="469">
                  <c:v>67.028999999999996</c:v>
                </c:pt>
                <c:pt idx="470">
                  <c:v>66.877999999999986</c:v>
                </c:pt>
                <c:pt idx="471">
                  <c:v>66.967999999999989</c:v>
                </c:pt>
                <c:pt idx="472">
                  <c:v>66.730999999999995</c:v>
                </c:pt>
                <c:pt idx="473">
                  <c:v>66.838999999999999</c:v>
                </c:pt>
                <c:pt idx="474">
                  <c:v>66.925999999999988</c:v>
                </c:pt>
                <c:pt idx="475">
                  <c:v>67.300999999999988</c:v>
                </c:pt>
                <c:pt idx="476">
                  <c:v>66.699999999999989</c:v>
                </c:pt>
                <c:pt idx="477">
                  <c:v>66.906000000000006</c:v>
                </c:pt>
                <c:pt idx="478">
                  <c:v>66.895999999999987</c:v>
                </c:pt>
                <c:pt idx="479">
                  <c:v>66.709000000000003</c:v>
                </c:pt>
                <c:pt idx="480">
                  <c:v>66.492999999999995</c:v>
                </c:pt>
                <c:pt idx="481">
                  <c:v>67.066000000000003</c:v>
                </c:pt>
                <c:pt idx="482">
                  <c:v>66.786000000000001</c:v>
                </c:pt>
                <c:pt idx="483">
                  <c:v>66.804000000000002</c:v>
                </c:pt>
                <c:pt idx="484">
                  <c:v>66.914999999999992</c:v>
                </c:pt>
                <c:pt idx="485">
                  <c:v>67.174000000000007</c:v>
                </c:pt>
                <c:pt idx="486">
                  <c:v>66.641999999999996</c:v>
                </c:pt>
                <c:pt idx="487">
                  <c:v>66.798000000000002</c:v>
                </c:pt>
                <c:pt idx="488">
                  <c:v>66.872000000000014</c:v>
                </c:pt>
                <c:pt idx="489">
                  <c:v>66.742999999999995</c:v>
                </c:pt>
                <c:pt idx="490">
                  <c:v>66.88300000000001</c:v>
                </c:pt>
                <c:pt idx="491">
                  <c:v>66.907000000000011</c:v>
                </c:pt>
                <c:pt idx="492">
                  <c:v>66.88</c:v>
                </c:pt>
                <c:pt idx="493">
                  <c:v>66.669999999999987</c:v>
                </c:pt>
                <c:pt idx="494">
                  <c:v>66.734000000000009</c:v>
                </c:pt>
                <c:pt idx="495">
                  <c:v>66.788000000000011</c:v>
                </c:pt>
                <c:pt idx="496">
                  <c:v>66.746000000000009</c:v>
                </c:pt>
                <c:pt idx="497">
                  <c:v>66.709000000000003</c:v>
                </c:pt>
                <c:pt idx="498">
                  <c:v>66.902999999999992</c:v>
                </c:pt>
                <c:pt idx="499">
                  <c:v>66.837999999999994</c:v>
                </c:pt>
                <c:pt idx="500">
                  <c:v>66.753999999999991</c:v>
                </c:pt>
                <c:pt idx="501">
                  <c:v>66.682999999999993</c:v>
                </c:pt>
                <c:pt idx="502">
                  <c:v>66.883999999999986</c:v>
                </c:pt>
                <c:pt idx="503">
                  <c:v>66.693000000000012</c:v>
                </c:pt>
                <c:pt idx="504">
                  <c:v>66.645999999999987</c:v>
                </c:pt>
                <c:pt idx="505">
                  <c:v>66.808999999999997</c:v>
                </c:pt>
                <c:pt idx="506">
                  <c:v>66.790999999999997</c:v>
                </c:pt>
                <c:pt idx="507">
                  <c:v>66.888000000000005</c:v>
                </c:pt>
                <c:pt idx="508">
                  <c:v>66.794000000000011</c:v>
                </c:pt>
                <c:pt idx="509">
                  <c:v>67.020999999999987</c:v>
                </c:pt>
                <c:pt idx="510">
                  <c:v>66.943999999999988</c:v>
                </c:pt>
                <c:pt idx="511">
                  <c:v>66.820999999999998</c:v>
                </c:pt>
                <c:pt idx="512">
                  <c:v>66.402999999999992</c:v>
                </c:pt>
                <c:pt idx="513">
                  <c:v>66.793000000000006</c:v>
                </c:pt>
                <c:pt idx="514">
                  <c:v>66.59899999999999</c:v>
                </c:pt>
                <c:pt idx="515">
                  <c:v>66.84899999999999</c:v>
                </c:pt>
                <c:pt idx="516">
                  <c:v>66.652999999999992</c:v>
                </c:pt>
                <c:pt idx="517">
                  <c:v>66.848000000000013</c:v>
                </c:pt>
                <c:pt idx="518">
                  <c:v>66.801999999999992</c:v>
                </c:pt>
                <c:pt idx="519">
                  <c:v>66.626000000000005</c:v>
                </c:pt>
                <c:pt idx="520">
                  <c:v>66.959000000000003</c:v>
                </c:pt>
                <c:pt idx="521">
                  <c:v>66.824000000000012</c:v>
                </c:pt>
                <c:pt idx="522">
                  <c:v>66.937999999999988</c:v>
                </c:pt>
                <c:pt idx="523">
                  <c:v>66.753999999999991</c:v>
                </c:pt>
                <c:pt idx="524">
                  <c:v>67.132000000000005</c:v>
                </c:pt>
                <c:pt idx="525">
                  <c:v>66.598000000000013</c:v>
                </c:pt>
                <c:pt idx="526">
                  <c:v>66.855999999999995</c:v>
                </c:pt>
                <c:pt idx="527">
                  <c:v>66.717000000000013</c:v>
                </c:pt>
                <c:pt idx="528">
                  <c:v>66.532999999999987</c:v>
                </c:pt>
                <c:pt idx="529">
                  <c:v>66.524000000000001</c:v>
                </c:pt>
                <c:pt idx="530">
                  <c:v>66.59899999999999</c:v>
                </c:pt>
                <c:pt idx="531">
                  <c:v>66.539999999999992</c:v>
                </c:pt>
                <c:pt idx="532">
                  <c:v>66.942000000000007</c:v>
                </c:pt>
                <c:pt idx="533">
                  <c:v>66.937000000000012</c:v>
                </c:pt>
                <c:pt idx="534">
                  <c:v>66.449999999999989</c:v>
                </c:pt>
                <c:pt idx="535">
                  <c:v>67.068000000000012</c:v>
                </c:pt>
                <c:pt idx="536">
                  <c:v>66.407999999999987</c:v>
                </c:pt>
                <c:pt idx="537">
                  <c:v>66.527999999999992</c:v>
                </c:pt>
                <c:pt idx="538">
                  <c:v>66.706999999999994</c:v>
                </c:pt>
                <c:pt idx="539">
                  <c:v>66.695999999999998</c:v>
                </c:pt>
                <c:pt idx="540">
                  <c:v>66.407000000000011</c:v>
                </c:pt>
                <c:pt idx="541">
                  <c:v>66.859000000000009</c:v>
                </c:pt>
                <c:pt idx="542">
                  <c:v>67.038999999999987</c:v>
                </c:pt>
                <c:pt idx="543">
                  <c:v>66.972000000000008</c:v>
                </c:pt>
                <c:pt idx="544">
                  <c:v>66.87700000000001</c:v>
                </c:pt>
                <c:pt idx="545">
                  <c:v>66.798000000000002</c:v>
                </c:pt>
                <c:pt idx="546">
                  <c:v>66.884999999999991</c:v>
                </c:pt>
                <c:pt idx="547">
                  <c:v>66.991000000000014</c:v>
                </c:pt>
                <c:pt idx="548">
                  <c:v>67.156000000000006</c:v>
                </c:pt>
                <c:pt idx="549">
                  <c:v>67.182999999999993</c:v>
                </c:pt>
                <c:pt idx="550">
                  <c:v>67.177999999999997</c:v>
                </c:pt>
                <c:pt idx="551">
                  <c:v>67.140999999999991</c:v>
                </c:pt>
                <c:pt idx="552">
                  <c:v>67.341000000000008</c:v>
                </c:pt>
                <c:pt idx="553">
                  <c:v>67.307999999999993</c:v>
                </c:pt>
                <c:pt idx="554">
                  <c:v>67.010999999999996</c:v>
                </c:pt>
                <c:pt idx="555">
                  <c:v>67.143000000000001</c:v>
                </c:pt>
                <c:pt idx="556">
                  <c:v>67.00800000000001</c:v>
                </c:pt>
                <c:pt idx="557">
                  <c:v>67.134999999999991</c:v>
                </c:pt>
                <c:pt idx="558">
                  <c:v>67.238</c:v>
                </c:pt>
                <c:pt idx="559">
                  <c:v>67.123999999999995</c:v>
                </c:pt>
                <c:pt idx="560">
                  <c:v>67.113</c:v>
                </c:pt>
                <c:pt idx="561">
                  <c:v>67.330000000000013</c:v>
                </c:pt>
                <c:pt idx="562">
                  <c:v>66.877999999999986</c:v>
                </c:pt>
                <c:pt idx="563">
                  <c:v>67.117999999999995</c:v>
                </c:pt>
                <c:pt idx="564">
                  <c:v>67.049000000000007</c:v>
                </c:pt>
                <c:pt idx="565">
                  <c:v>67.16</c:v>
                </c:pt>
                <c:pt idx="566">
                  <c:v>67.12299999999999</c:v>
                </c:pt>
                <c:pt idx="567">
                  <c:v>67.126000000000005</c:v>
                </c:pt>
                <c:pt idx="568">
                  <c:v>67.24799999999999</c:v>
                </c:pt>
                <c:pt idx="569">
                  <c:v>66.819999999999993</c:v>
                </c:pt>
                <c:pt idx="570">
                  <c:v>67.031000000000006</c:v>
                </c:pt>
                <c:pt idx="571">
                  <c:v>66.948000000000008</c:v>
                </c:pt>
                <c:pt idx="572">
                  <c:v>67.300999999999988</c:v>
                </c:pt>
                <c:pt idx="573">
                  <c:v>67.222000000000008</c:v>
                </c:pt>
                <c:pt idx="574">
                  <c:v>67.007000000000005</c:v>
                </c:pt>
                <c:pt idx="575">
                  <c:v>66.985000000000014</c:v>
                </c:pt>
                <c:pt idx="576">
                  <c:v>66.968999999999994</c:v>
                </c:pt>
                <c:pt idx="577">
                  <c:v>67.176999999999992</c:v>
                </c:pt>
                <c:pt idx="578">
                  <c:v>67.146999999999991</c:v>
                </c:pt>
                <c:pt idx="579">
                  <c:v>67.042000000000002</c:v>
                </c:pt>
                <c:pt idx="580">
                  <c:v>67.162000000000006</c:v>
                </c:pt>
                <c:pt idx="581">
                  <c:v>66.98599999999999</c:v>
                </c:pt>
                <c:pt idx="582">
                  <c:v>67.044000000000011</c:v>
                </c:pt>
                <c:pt idx="583">
                  <c:v>66.900000000000006</c:v>
                </c:pt>
                <c:pt idx="584">
                  <c:v>66.899000000000001</c:v>
                </c:pt>
                <c:pt idx="585">
                  <c:v>67.270999999999987</c:v>
                </c:pt>
                <c:pt idx="586">
                  <c:v>66.877999999999986</c:v>
                </c:pt>
                <c:pt idx="587">
                  <c:v>66.861999999999995</c:v>
                </c:pt>
                <c:pt idx="588">
                  <c:v>67.074999999999989</c:v>
                </c:pt>
                <c:pt idx="589">
                  <c:v>66.949000000000012</c:v>
                </c:pt>
                <c:pt idx="590">
                  <c:v>67.211999999999989</c:v>
                </c:pt>
                <c:pt idx="591">
                  <c:v>66.960000000000008</c:v>
                </c:pt>
                <c:pt idx="592">
                  <c:v>67.050000000000011</c:v>
                </c:pt>
                <c:pt idx="593">
                  <c:v>67.070999999999998</c:v>
                </c:pt>
                <c:pt idx="594">
                  <c:v>66.943999999999988</c:v>
                </c:pt>
                <c:pt idx="595">
                  <c:v>67.102000000000004</c:v>
                </c:pt>
                <c:pt idx="596">
                  <c:v>66.975999999999999</c:v>
                </c:pt>
                <c:pt idx="597">
                  <c:v>67.174000000000007</c:v>
                </c:pt>
                <c:pt idx="598">
                  <c:v>66.962999999999994</c:v>
                </c:pt>
                <c:pt idx="599">
                  <c:v>67.013000000000005</c:v>
                </c:pt>
                <c:pt idx="600">
                  <c:v>66.960000000000008</c:v>
                </c:pt>
                <c:pt idx="601">
                  <c:v>66.963999999999999</c:v>
                </c:pt>
                <c:pt idx="602">
                  <c:v>67.067000000000007</c:v>
                </c:pt>
                <c:pt idx="603">
                  <c:v>66.758999999999986</c:v>
                </c:pt>
                <c:pt idx="604">
                  <c:v>66.902999999999992</c:v>
                </c:pt>
                <c:pt idx="605">
                  <c:v>67.027999999999992</c:v>
                </c:pt>
                <c:pt idx="606">
                  <c:v>66.653999999999996</c:v>
                </c:pt>
                <c:pt idx="607">
                  <c:v>67.009999999999991</c:v>
                </c:pt>
                <c:pt idx="608">
                  <c:v>66.913000000000011</c:v>
                </c:pt>
                <c:pt idx="609">
                  <c:v>67.170999999999992</c:v>
                </c:pt>
                <c:pt idx="610">
                  <c:v>67.13900000000001</c:v>
                </c:pt>
                <c:pt idx="611">
                  <c:v>66.680000000000007</c:v>
                </c:pt>
                <c:pt idx="612">
                  <c:v>67.040999999999997</c:v>
                </c:pt>
                <c:pt idx="613">
                  <c:v>67.193999999999988</c:v>
                </c:pt>
                <c:pt idx="614">
                  <c:v>66.885999999999996</c:v>
                </c:pt>
                <c:pt idx="615">
                  <c:v>66.997000000000014</c:v>
                </c:pt>
                <c:pt idx="616">
                  <c:v>66.896999999999991</c:v>
                </c:pt>
                <c:pt idx="617">
                  <c:v>67.022999999999996</c:v>
                </c:pt>
                <c:pt idx="618">
                  <c:v>66.855999999999995</c:v>
                </c:pt>
                <c:pt idx="619">
                  <c:v>66.718999999999994</c:v>
                </c:pt>
                <c:pt idx="620">
                  <c:v>66.844999999999999</c:v>
                </c:pt>
                <c:pt idx="621">
                  <c:v>67.028999999999996</c:v>
                </c:pt>
                <c:pt idx="622">
                  <c:v>66.895999999999987</c:v>
                </c:pt>
                <c:pt idx="623">
                  <c:v>67.00800000000001</c:v>
                </c:pt>
                <c:pt idx="624">
                  <c:v>66.768000000000001</c:v>
                </c:pt>
                <c:pt idx="625">
                  <c:v>66.801999999999992</c:v>
                </c:pt>
                <c:pt idx="626">
                  <c:v>66.542000000000002</c:v>
                </c:pt>
                <c:pt idx="627">
                  <c:v>66.825999999999993</c:v>
                </c:pt>
                <c:pt idx="628">
                  <c:v>67.072000000000003</c:v>
                </c:pt>
                <c:pt idx="629">
                  <c:v>66.871000000000009</c:v>
                </c:pt>
                <c:pt idx="630">
                  <c:v>67.006</c:v>
                </c:pt>
                <c:pt idx="631">
                  <c:v>66.733000000000004</c:v>
                </c:pt>
                <c:pt idx="632">
                  <c:v>67.092000000000013</c:v>
                </c:pt>
                <c:pt idx="633">
                  <c:v>66.962999999999994</c:v>
                </c:pt>
                <c:pt idx="634">
                  <c:v>67.24799999999999</c:v>
                </c:pt>
                <c:pt idx="635">
                  <c:v>66.944999999999993</c:v>
                </c:pt>
                <c:pt idx="636">
                  <c:v>66.97399999999999</c:v>
                </c:pt>
                <c:pt idx="637">
                  <c:v>67.091000000000008</c:v>
                </c:pt>
                <c:pt idx="638">
                  <c:v>66.77600000000001</c:v>
                </c:pt>
                <c:pt idx="639">
                  <c:v>66.746000000000009</c:v>
                </c:pt>
                <c:pt idx="640">
                  <c:v>66.881</c:v>
                </c:pt>
                <c:pt idx="641">
                  <c:v>66.842999999999989</c:v>
                </c:pt>
                <c:pt idx="642">
                  <c:v>67.187999999999988</c:v>
                </c:pt>
                <c:pt idx="643">
                  <c:v>67.087999999999994</c:v>
                </c:pt>
                <c:pt idx="644">
                  <c:v>66.818999999999988</c:v>
                </c:pt>
                <c:pt idx="645">
                  <c:v>67.094999999999999</c:v>
                </c:pt>
                <c:pt idx="646">
                  <c:v>67.182999999999993</c:v>
                </c:pt>
                <c:pt idx="647">
                  <c:v>66.697000000000003</c:v>
                </c:pt>
                <c:pt idx="648">
                  <c:v>66.777999999999992</c:v>
                </c:pt>
                <c:pt idx="649">
                  <c:v>66.991000000000014</c:v>
                </c:pt>
                <c:pt idx="650">
                  <c:v>66.721000000000004</c:v>
                </c:pt>
                <c:pt idx="651">
                  <c:v>67.03</c:v>
                </c:pt>
                <c:pt idx="652">
                  <c:v>67.064999999999998</c:v>
                </c:pt>
                <c:pt idx="653">
                  <c:v>66.634999999999991</c:v>
                </c:pt>
                <c:pt idx="654">
                  <c:v>66.842000000000013</c:v>
                </c:pt>
                <c:pt idx="655">
                  <c:v>67.044000000000011</c:v>
                </c:pt>
                <c:pt idx="656">
                  <c:v>67.141999999999996</c:v>
                </c:pt>
                <c:pt idx="657">
                  <c:v>66.420999999999992</c:v>
                </c:pt>
                <c:pt idx="658">
                  <c:v>66.858000000000004</c:v>
                </c:pt>
                <c:pt idx="659">
                  <c:v>66.921999999999997</c:v>
                </c:pt>
                <c:pt idx="660">
                  <c:v>67.045999999999992</c:v>
                </c:pt>
                <c:pt idx="661">
                  <c:v>66.88</c:v>
                </c:pt>
                <c:pt idx="662">
                  <c:v>66.818999999999988</c:v>
                </c:pt>
                <c:pt idx="663">
                  <c:v>66.949999999999989</c:v>
                </c:pt>
                <c:pt idx="664">
                  <c:v>66.784999999999997</c:v>
                </c:pt>
                <c:pt idx="665">
                  <c:v>67.063999999999993</c:v>
                </c:pt>
                <c:pt idx="666">
                  <c:v>66.741000000000014</c:v>
                </c:pt>
                <c:pt idx="667">
                  <c:v>66.586000000000013</c:v>
                </c:pt>
                <c:pt idx="668">
                  <c:v>67.050999999999988</c:v>
                </c:pt>
                <c:pt idx="669">
                  <c:v>66.783999999999992</c:v>
                </c:pt>
                <c:pt idx="670">
                  <c:v>66.834000000000003</c:v>
                </c:pt>
                <c:pt idx="671">
                  <c:v>66.988</c:v>
                </c:pt>
                <c:pt idx="672">
                  <c:v>66.980999999999995</c:v>
                </c:pt>
                <c:pt idx="673">
                  <c:v>67.100999999999999</c:v>
                </c:pt>
                <c:pt idx="674">
                  <c:v>66.971000000000004</c:v>
                </c:pt>
                <c:pt idx="675">
                  <c:v>66.81</c:v>
                </c:pt>
                <c:pt idx="676">
                  <c:v>66.705999999999989</c:v>
                </c:pt>
                <c:pt idx="677">
                  <c:v>66.852000000000004</c:v>
                </c:pt>
                <c:pt idx="678">
                  <c:v>67.049000000000007</c:v>
                </c:pt>
                <c:pt idx="679">
                  <c:v>67.103000000000009</c:v>
                </c:pt>
                <c:pt idx="680">
                  <c:v>67.104000000000013</c:v>
                </c:pt>
                <c:pt idx="681">
                  <c:v>66.734000000000009</c:v>
                </c:pt>
                <c:pt idx="682">
                  <c:v>66.979000000000013</c:v>
                </c:pt>
                <c:pt idx="683">
                  <c:v>66.81</c:v>
                </c:pt>
                <c:pt idx="684">
                  <c:v>66.75800000000001</c:v>
                </c:pt>
                <c:pt idx="685">
                  <c:v>66.677999999999997</c:v>
                </c:pt>
                <c:pt idx="686">
                  <c:v>66.670999999999992</c:v>
                </c:pt>
                <c:pt idx="687">
                  <c:v>66.586000000000013</c:v>
                </c:pt>
                <c:pt idx="688">
                  <c:v>66.572000000000003</c:v>
                </c:pt>
                <c:pt idx="689">
                  <c:v>66.709000000000003</c:v>
                </c:pt>
                <c:pt idx="690">
                  <c:v>66.770999999999987</c:v>
                </c:pt>
                <c:pt idx="691">
                  <c:v>66.793000000000006</c:v>
                </c:pt>
                <c:pt idx="692">
                  <c:v>66.674000000000007</c:v>
                </c:pt>
                <c:pt idx="693">
                  <c:v>66.744</c:v>
                </c:pt>
                <c:pt idx="694">
                  <c:v>66.938999999999993</c:v>
                </c:pt>
                <c:pt idx="695">
                  <c:v>66.459000000000003</c:v>
                </c:pt>
                <c:pt idx="696">
                  <c:v>66.84</c:v>
                </c:pt>
                <c:pt idx="697">
                  <c:v>67.140999999999991</c:v>
                </c:pt>
                <c:pt idx="698">
                  <c:v>66.551999999999992</c:v>
                </c:pt>
                <c:pt idx="699">
                  <c:v>66.861999999999995</c:v>
                </c:pt>
                <c:pt idx="700">
                  <c:v>66.931999999999988</c:v>
                </c:pt>
                <c:pt idx="701">
                  <c:v>66.665999999999997</c:v>
                </c:pt>
                <c:pt idx="702">
                  <c:v>67.135999999999996</c:v>
                </c:pt>
                <c:pt idx="703">
                  <c:v>67.127999999999986</c:v>
                </c:pt>
                <c:pt idx="704">
                  <c:v>66.685000000000002</c:v>
                </c:pt>
                <c:pt idx="705">
                  <c:v>66.768000000000001</c:v>
                </c:pt>
                <c:pt idx="706">
                  <c:v>66.806999999999988</c:v>
                </c:pt>
                <c:pt idx="707">
                  <c:v>66.61099999999999</c:v>
                </c:pt>
                <c:pt idx="708">
                  <c:v>66.77600000000001</c:v>
                </c:pt>
                <c:pt idx="709">
                  <c:v>66.622000000000014</c:v>
                </c:pt>
                <c:pt idx="710">
                  <c:v>66.784999999999997</c:v>
                </c:pt>
                <c:pt idx="711">
                  <c:v>66.533999999999992</c:v>
                </c:pt>
                <c:pt idx="712">
                  <c:v>66.887</c:v>
                </c:pt>
                <c:pt idx="713">
                  <c:v>66.713999999999999</c:v>
                </c:pt>
                <c:pt idx="714">
                  <c:v>66.790999999999997</c:v>
                </c:pt>
                <c:pt idx="715">
                  <c:v>66.806999999999988</c:v>
                </c:pt>
                <c:pt idx="716">
                  <c:v>66.700999999999993</c:v>
                </c:pt>
                <c:pt idx="717">
                  <c:v>66.306999999999988</c:v>
                </c:pt>
                <c:pt idx="718">
                  <c:v>66.961999999999989</c:v>
                </c:pt>
                <c:pt idx="719">
                  <c:v>66.444999999999993</c:v>
                </c:pt>
                <c:pt idx="720">
                  <c:v>66.883999999999986</c:v>
                </c:pt>
                <c:pt idx="721">
                  <c:v>66.675000000000011</c:v>
                </c:pt>
                <c:pt idx="722">
                  <c:v>66.752999999999986</c:v>
                </c:pt>
                <c:pt idx="723">
                  <c:v>66.770999999999987</c:v>
                </c:pt>
                <c:pt idx="724">
                  <c:v>66.613</c:v>
                </c:pt>
                <c:pt idx="725">
                  <c:v>66.582999999999998</c:v>
                </c:pt>
                <c:pt idx="726">
                  <c:v>66.602000000000004</c:v>
                </c:pt>
                <c:pt idx="727">
                  <c:v>66.558999999999997</c:v>
                </c:pt>
                <c:pt idx="728">
                  <c:v>66.774000000000001</c:v>
                </c:pt>
                <c:pt idx="729">
                  <c:v>66.431999999999988</c:v>
                </c:pt>
                <c:pt idx="730">
                  <c:v>66.867999999999995</c:v>
                </c:pt>
                <c:pt idx="731">
                  <c:v>66.769000000000005</c:v>
                </c:pt>
                <c:pt idx="732">
                  <c:v>66.37299999999999</c:v>
                </c:pt>
                <c:pt idx="733">
                  <c:v>66.747000000000014</c:v>
                </c:pt>
                <c:pt idx="734">
                  <c:v>66.812000000000012</c:v>
                </c:pt>
                <c:pt idx="735">
                  <c:v>66.766999999999996</c:v>
                </c:pt>
                <c:pt idx="736">
                  <c:v>66.485000000000014</c:v>
                </c:pt>
                <c:pt idx="737">
                  <c:v>66.799000000000007</c:v>
                </c:pt>
                <c:pt idx="738">
                  <c:v>66.705999999999989</c:v>
                </c:pt>
                <c:pt idx="739">
                  <c:v>66.568999999999988</c:v>
                </c:pt>
                <c:pt idx="740">
                  <c:v>66.711999999999989</c:v>
                </c:pt>
                <c:pt idx="741">
                  <c:v>66.465000000000003</c:v>
                </c:pt>
                <c:pt idx="742">
                  <c:v>66.414999999999992</c:v>
                </c:pt>
                <c:pt idx="743">
                  <c:v>66.782999999999987</c:v>
                </c:pt>
                <c:pt idx="744">
                  <c:v>66.411000000000001</c:v>
                </c:pt>
                <c:pt idx="745">
                  <c:v>66.572000000000003</c:v>
                </c:pt>
                <c:pt idx="746">
                  <c:v>66.947000000000003</c:v>
                </c:pt>
                <c:pt idx="747">
                  <c:v>66.764999999999986</c:v>
                </c:pt>
                <c:pt idx="748">
                  <c:v>66.485000000000014</c:v>
                </c:pt>
                <c:pt idx="749">
                  <c:v>66.863</c:v>
                </c:pt>
                <c:pt idx="750">
                  <c:v>66.653999999999996</c:v>
                </c:pt>
                <c:pt idx="751">
                  <c:v>66.633999999999986</c:v>
                </c:pt>
                <c:pt idx="752">
                  <c:v>66.585000000000008</c:v>
                </c:pt>
                <c:pt idx="753">
                  <c:v>66.437999999999988</c:v>
                </c:pt>
                <c:pt idx="754">
                  <c:v>66.549000000000007</c:v>
                </c:pt>
                <c:pt idx="755">
                  <c:v>66.62700000000001</c:v>
                </c:pt>
                <c:pt idx="756">
                  <c:v>66.472000000000008</c:v>
                </c:pt>
                <c:pt idx="757">
                  <c:v>66.611999999999995</c:v>
                </c:pt>
                <c:pt idx="758">
                  <c:v>66.830999999999989</c:v>
                </c:pt>
                <c:pt idx="759">
                  <c:v>66.626000000000005</c:v>
                </c:pt>
                <c:pt idx="760">
                  <c:v>66.627999999999986</c:v>
                </c:pt>
                <c:pt idx="761">
                  <c:v>66.37</c:v>
                </c:pt>
                <c:pt idx="762">
                  <c:v>66.323000000000008</c:v>
                </c:pt>
                <c:pt idx="763">
                  <c:v>66.568999999999988</c:v>
                </c:pt>
                <c:pt idx="764">
                  <c:v>66.317000000000007</c:v>
                </c:pt>
                <c:pt idx="765">
                  <c:v>66.687000000000012</c:v>
                </c:pt>
                <c:pt idx="766">
                  <c:v>66.570999999999998</c:v>
                </c:pt>
                <c:pt idx="767">
                  <c:v>66.569999999999993</c:v>
                </c:pt>
                <c:pt idx="768">
                  <c:v>66.52000000000001</c:v>
                </c:pt>
                <c:pt idx="769">
                  <c:v>66.632000000000005</c:v>
                </c:pt>
                <c:pt idx="770">
                  <c:v>66.957999999999998</c:v>
                </c:pt>
                <c:pt idx="771">
                  <c:v>66.850999999999999</c:v>
                </c:pt>
                <c:pt idx="772">
                  <c:v>66.538000000000011</c:v>
                </c:pt>
                <c:pt idx="773">
                  <c:v>66.534999999999997</c:v>
                </c:pt>
                <c:pt idx="774">
                  <c:v>66.927999999999997</c:v>
                </c:pt>
                <c:pt idx="775">
                  <c:v>66.62700000000001</c:v>
                </c:pt>
                <c:pt idx="776">
                  <c:v>66.50800000000001</c:v>
                </c:pt>
                <c:pt idx="777">
                  <c:v>66.533999999999992</c:v>
                </c:pt>
                <c:pt idx="778">
                  <c:v>66.687000000000012</c:v>
                </c:pt>
                <c:pt idx="779">
                  <c:v>66.591000000000008</c:v>
                </c:pt>
                <c:pt idx="780">
                  <c:v>66.735000000000014</c:v>
                </c:pt>
                <c:pt idx="781">
                  <c:v>66.770999999999987</c:v>
                </c:pt>
                <c:pt idx="782">
                  <c:v>66.570999999999998</c:v>
                </c:pt>
                <c:pt idx="783">
                  <c:v>66.265999999999991</c:v>
                </c:pt>
                <c:pt idx="784">
                  <c:v>66.656000000000006</c:v>
                </c:pt>
                <c:pt idx="785">
                  <c:v>66.637</c:v>
                </c:pt>
                <c:pt idx="786">
                  <c:v>66.674000000000007</c:v>
                </c:pt>
                <c:pt idx="787">
                  <c:v>66.276999999999987</c:v>
                </c:pt>
                <c:pt idx="788">
                  <c:v>66.585000000000008</c:v>
                </c:pt>
                <c:pt idx="789">
                  <c:v>66.356999999999999</c:v>
                </c:pt>
                <c:pt idx="790">
                  <c:v>66.656000000000006</c:v>
                </c:pt>
                <c:pt idx="791">
                  <c:v>66.485000000000014</c:v>
                </c:pt>
                <c:pt idx="792">
                  <c:v>66.390999999999991</c:v>
                </c:pt>
                <c:pt idx="793">
                  <c:v>66.40100000000001</c:v>
                </c:pt>
                <c:pt idx="794">
                  <c:v>66.63900000000001</c:v>
                </c:pt>
                <c:pt idx="795">
                  <c:v>66.675000000000011</c:v>
                </c:pt>
                <c:pt idx="796">
                  <c:v>66.495000000000005</c:v>
                </c:pt>
                <c:pt idx="797">
                  <c:v>66.578000000000003</c:v>
                </c:pt>
                <c:pt idx="798">
                  <c:v>66.307999999999993</c:v>
                </c:pt>
                <c:pt idx="799">
                  <c:v>66.350999999999999</c:v>
                </c:pt>
                <c:pt idx="800">
                  <c:v>66.802999999999997</c:v>
                </c:pt>
                <c:pt idx="801">
                  <c:v>66.263000000000005</c:v>
                </c:pt>
                <c:pt idx="802">
                  <c:v>66.520999999999987</c:v>
                </c:pt>
                <c:pt idx="803">
                  <c:v>66.647999999999996</c:v>
                </c:pt>
                <c:pt idx="804">
                  <c:v>66.216000000000008</c:v>
                </c:pt>
                <c:pt idx="805">
                  <c:v>66.626000000000005</c:v>
                </c:pt>
                <c:pt idx="806">
                  <c:v>66.635999999999996</c:v>
                </c:pt>
                <c:pt idx="807">
                  <c:v>66.567000000000007</c:v>
                </c:pt>
                <c:pt idx="808">
                  <c:v>66.504999999999995</c:v>
                </c:pt>
                <c:pt idx="809">
                  <c:v>66.407000000000011</c:v>
                </c:pt>
                <c:pt idx="810">
                  <c:v>66.443999999999988</c:v>
                </c:pt>
                <c:pt idx="811">
                  <c:v>66.325999999999993</c:v>
                </c:pt>
                <c:pt idx="812">
                  <c:v>66.274000000000001</c:v>
                </c:pt>
                <c:pt idx="813">
                  <c:v>66.679000000000002</c:v>
                </c:pt>
                <c:pt idx="814">
                  <c:v>66.623999999999995</c:v>
                </c:pt>
                <c:pt idx="815">
                  <c:v>66.425000000000011</c:v>
                </c:pt>
                <c:pt idx="816">
                  <c:v>66.587999999999994</c:v>
                </c:pt>
                <c:pt idx="817">
                  <c:v>66.542000000000002</c:v>
                </c:pt>
                <c:pt idx="818">
                  <c:v>66.591000000000008</c:v>
                </c:pt>
                <c:pt idx="819">
                  <c:v>66.444999999999993</c:v>
                </c:pt>
                <c:pt idx="820">
                  <c:v>66.264999999999986</c:v>
                </c:pt>
                <c:pt idx="821">
                  <c:v>66.427999999999997</c:v>
                </c:pt>
                <c:pt idx="822">
                  <c:v>66.443000000000012</c:v>
                </c:pt>
                <c:pt idx="823">
                  <c:v>66.610000000000014</c:v>
                </c:pt>
                <c:pt idx="824">
                  <c:v>66.270999999999987</c:v>
                </c:pt>
                <c:pt idx="825">
                  <c:v>66.336000000000013</c:v>
                </c:pt>
                <c:pt idx="826">
                  <c:v>66.210999999999999</c:v>
                </c:pt>
                <c:pt idx="827">
                  <c:v>66.281999999999996</c:v>
                </c:pt>
                <c:pt idx="828">
                  <c:v>66.446000000000012</c:v>
                </c:pt>
                <c:pt idx="829">
                  <c:v>66.326000000000008</c:v>
                </c:pt>
                <c:pt idx="830">
                  <c:v>66.212000000000003</c:v>
                </c:pt>
                <c:pt idx="831">
                  <c:v>66.344000000000008</c:v>
                </c:pt>
                <c:pt idx="832">
                  <c:v>66.122</c:v>
                </c:pt>
                <c:pt idx="833">
                  <c:v>66.085999999999999</c:v>
                </c:pt>
                <c:pt idx="834">
                  <c:v>66.119000000000014</c:v>
                </c:pt>
                <c:pt idx="835">
                  <c:v>66.316000000000017</c:v>
                </c:pt>
                <c:pt idx="836">
                  <c:v>66.494000000000014</c:v>
                </c:pt>
                <c:pt idx="837">
                  <c:v>65.802000000000007</c:v>
                </c:pt>
                <c:pt idx="838">
                  <c:v>66.024000000000015</c:v>
                </c:pt>
                <c:pt idx="839">
                  <c:v>66.748000000000005</c:v>
                </c:pt>
                <c:pt idx="840">
                  <c:v>66.179000000000016</c:v>
                </c:pt>
                <c:pt idx="841">
                  <c:v>66.353999999999999</c:v>
                </c:pt>
                <c:pt idx="842">
                  <c:v>66.012999999999991</c:v>
                </c:pt>
                <c:pt idx="843">
                  <c:v>66.222999999999999</c:v>
                </c:pt>
                <c:pt idx="844">
                  <c:v>66.060000000000016</c:v>
                </c:pt>
                <c:pt idx="845">
                  <c:v>66.424999999999997</c:v>
                </c:pt>
                <c:pt idx="846">
                  <c:v>66.559000000000012</c:v>
                </c:pt>
                <c:pt idx="847">
                  <c:v>66.314000000000007</c:v>
                </c:pt>
                <c:pt idx="848">
                  <c:v>66.753</c:v>
                </c:pt>
                <c:pt idx="849">
                  <c:v>66.632999999999996</c:v>
                </c:pt>
                <c:pt idx="850">
                  <c:v>66.341999999999999</c:v>
                </c:pt>
                <c:pt idx="851">
                  <c:v>66.524999999999991</c:v>
                </c:pt>
                <c:pt idx="852">
                  <c:v>66.629000000000005</c:v>
                </c:pt>
                <c:pt idx="853">
                  <c:v>66.629000000000005</c:v>
                </c:pt>
                <c:pt idx="854">
                  <c:v>66.287999999999997</c:v>
                </c:pt>
                <c:pt idx="855">
                  <c:v>66.708000000000013</c:v>
                </c:pt>
                <c:pt idx="856">
                  <c:v>66.64800000000001</c:v>
                </c:pt>
                <c:pt idx="857">
                  <c:v>66.518000000000015</c:v>
                </c:pt>
                <c:pt idx="858">
                  <c:v>66.625000000000014</c:v>
                </c:pt>
                <c:pt idx="859">
                  <c:v>66.391000000000005</c:v>
                </c:pt>
                <c:pt idx="860">
                  <c:v>66.679000000000016</c:v>
                </c:pt>
                <c:pt idx="861">
                  <c:v>66.314000000000007</c:v>
                </c:pt>
                <c:pt idx="862">
                  <c:v>66.558000000000007</c:v>
                </c:pt>
                <c:pt idx="863">
                  <c:v>66.766000000000005</c:v>
                </c:pt>
                <c:pt idx="864">
                  <c:v>66.518000000000015</c:v>
                </c:pt>
                <c:pt idx="865">
                  <c:v>66.349000000000004</c:v>
                </c:pt>
                <c:pt idx="866">
                  <c:v>66.406999999999996</c:v>
                </c:pt>
                <c:pt idx="867">
                  <c:v>66.539000000000001</c:v>
                </c:pt>
                <c:pt idx="868">
                  <c:v>66.39800000000001</c:v>
                </c:pt>
                <c:pt idx="869">
                  <c:v>66.710999999999999</c:v>
                </c:pt>
                <c:pt idx="870">
                  <c:v>66.941000000000017</c:v>
                </c:pt>
                <c:pt idx="871">
                  <c:v>66.3</c:v>
                </c:pt>
                <c:pt idx="872">
                  <c:v>66.399000000000015</c:v>
                </c:pt>
                <c:pt idx="873">
                  <c:v>66.39200000000001</c:v>
                </c:pt>
                <c:pt idx="874">
                  <c:v>66.736000000000004</c:v>
                </c:pt>
                <c:pt idx="875">
                  <c:v>66.182000000000002</c:v>
                </c:pt>
                <c:pt idx="876">
                  <c:v>66.676000000000002</c:v>
                </c:pt>
                <c:pt idx="877">
                  <c:v>66.784000000000006</c:v>
                </c:pt>
                <c:pt idx="878">
                  <c:v>66.716999999999999</c:v>
                </c:pt>
                <c:pt idx="879">
                  <c:v>66.363000000000014</c:v>
                </c:pt>
                <c:pt idx="880">
                  <c:v>66.381999999999991</c:v>
                </c:pt>
                <c:pt idx="881">
                  <c:v>66.572000000000017</c:v>
                </c:pt>
                <c:pt idx="882">
                  <c:v>66.671000000000006</c:v>
                </c:pt>
                <c:pt idx="883">
                  <c:v>66.452999999999989</c:v>
                </c:pt>
                <c:pt idx="884">
                  <c:v>66.412999999999997</c:v>
                </c:pt>
                <c:pt idx="885">
                  <c:v>66.565000000000012</c:v>
                </c:pt>
                <c:pt idx="886">
                  <c:v>66.629000000000005</c:v>
                </c:pt>
                <c:pt idx="887">
                  <c:v>66.393999999999991</c:v>
                </c:pt>
                <c:pt idx="888">
                  <c:v>66.35199999999999</c:v>
                </c:pt>
                <c:pt idx="889">
                  <c:v>66.429000000000016</c:v>
                </c:pt>
                <c:pt idx="890">
                  <c:v>66.315000000000012</c:v>
                </c:pt>
                <c:pt idx="891">
                  <c:v>66.308000000000007</c:v>
                </c:pt>
                <c:pt idx="892">
                  <c:v>66.762000000000015</c:v>
                </c:pt>
                <c:pt idx="893">
                  <c:v>66.666000000000011</c:v>
                </c:pt>
                <c:pt idx="894">
                  <c:v>66.416000000000011</c:v>
                </c:pt>
                <c:pt idx="895">
                  <c:v>66.626999999999995</c:v>
                </c:pt>
                <c:pt idx="896">
                  <c:v>66.137000000000015</c:v>
                </c:pt>
                <c:pt idx="897">
                  <c:v>66.422000000000011</c:v>
                </c:pt>
                <c:pt idx="898">
                  <c:v>66.599000000000004</c:v>
                </c:pt>
                <c:pt idx="899">
                  <c:v>66.552000000000007</c:v>
                </c:pt>
                <c:pt idx="900">
                  <c:v>66.709999999999994</c:v>
                </c:pt>
                <c:pt idx="901">
                  <c:v>66.833000000000013</c:v>
                </c:pt>
                <c:pt idx="902">
                  <c:v>66.527000000000001</c:v>
                </c:pt>
                <c:pt idx="903">
                  <c:v>66.393000000000015</c:v>
                </c:pt>
                <c:pt idx="904">
                  <c:v>66.712000000000003</c:v>
                </c:pt>
                <c:pt idx="905">
                  <c:v>66.643000000000015</c:v>
                </c:pt>
                <c:pt idx="906">
                  <c:v>66.552000000000007</c:v>
                </c:pt>
                <c:pt idx="907">
                  <c:v>66.584999999999994</c:v>
                </c:pt>
                <c:pt idx="908">
                  <c:v>66.464000000000013</c:v>
                </c:pt>
                <c:pt idx="909">
                  <c:v>66.817999999999998</c:v>
                </c:pt>
                <c:pt idx="910">
                  <c:v>66.470000000000013</c:v>
                </c:pt>
                <c:pt idx="911">
                  <c:v>66.149999999999991</c:v>
                </c:pt>
                <c:pt idx="912">
                  <c:v>66.215999999999994</c:v>
                </c:pt>
                <c:pt idx="913">
                  <c:v>66.608999999999995</c:v>
                </c:pt>
                <c:pt idx="914">
                  <c:v>66.539000000000001</c:v>
                </c:pt>
                <c:pt idx="915">
                  <c:v>66.625000000000014</c:v>
                </c:pt>
                <c:pt idx="916">
                  <c:v>66.331000000000003</c:v>
                </c:pt>
                <c:pt idx="917">
                  <c:v>66.381000000000014</c:v>
                </c:pt>
                <c:pt idx="918">
                  <c:v>66.680999999999997</c:v>
                </c:pt>
                <c:pt idx="919">
                  <c:v>66.433000000000007</c:v>
                </c:pt>
                <c:pt idx="920">
                  <c:v>66.47699999999999</c:v>
                </c:pt>
                <c:pt idx="921">
                  <c:v>66.584999999999994</c:v>
                </c:pt>
                <c:pt idx="922">
                  <c:v>66.293999999999997</c:v>
                </c:pt>
                <c:pt idx="923">
                  <c:v>66.518999999999991</c:v>
                </c:pt>
                <c:pt idx="924">
                  <c:v>66.42</c:v>
                </c:pt>
                <c:pt idx="925">
                  <c:v>66.316000000000017</c:v>
                </c:pt>
                <c:pt idx="926">
                  <c:v>66.608999999999995</c:v>
                </c:pt>
                <c:pt idx="927">
                  <c:v>66.286000000000016</c:v>
                </c:pt>
                <c:pt idx="928">
                  <c:v>66.536999999999992</c:v>
                </c:pt>
                <c:pt idx="929">
                  <c:v>66.341999999999999</c:v>
                </c:pt>
                <c:pt idx="930">
                  <c:v>66.594000000000008</c:v>
                </c:pt>
                <c:pt idx="931">
                  <c:v>66.51100000000001</c:v>
                </c:pt>
                <c:pt idx="932">
                  <c:v>66.58</c:v>
                </c:pt>
                <c:pt idx="933">
                  <c:v>66.595000000000013</c:v>
                </c:pt>
                <c:pt idx="934">
                  <c:v>66.208999999999989</c:v>
                </c:pt>
                <c:pt idx="935">
                  <c:v>66.286999999999992</c:v>
                </c:pt>
                <c:pt idx="936">
                  <c:v>66.358999999999995</c:v>
                </c:pt>
                <c:pt idx="937">
                  <c:v>66.448999999999998</c:v>
                </c:pt>
                <c:pt idx="938">
                  <c:v>66.311999999999998</c:v>
                </c:pt>
                <c:pt idx="939">
                  <c:v>66.620999999999995</c:v>
                </c:pt>
                <c:pt idx="940">
                  <c:v>66.364999999999995</c:v>
                </c:pt>
                <c:pt idx="941">
                  <c:v>66.596999999999994</c:v>
                </c:pt>
                <c:pt idx="942">
                  <c:v>66.494000000000014</c:v>
                </c:pt>
                <c:pt idx="943">
                  <c:v>66.528000000000006</c:v>
                </c:pt>
                <c:pt idx="944">
                  <c:v>66.465999999999994</c:v>
                </c:pt>
                <c:pt idx="945">
                  <c:v>66.48299999999999</c:v>
                </c:pt>
                <c:pt idx="946">
                  <c:v>66.308000000000007</c:v>
                </c:pt>
                <c:pt idx="947">
                  <c:v>66.340999999999994</c:v>
                </c:pt>
                <c:pt idx="948">
                  <c:v>66.39200000000001</c:v>
                </c:pt>
                <c:pt idx="949">
                  <c:v>66.394999999999996</c:v>
                </c:pt>
                <c:pt idx="950">
                  <c:v>66.328999999999994</c:v>
                </c:pt>
                <c:pt idx="951">
                  <c:v>66.590999999999994</c:v>
                </c:pt>
                <c:pt idx="952">
                  <c:v>66.39800000000001</c:v>
                </c:pt>
                <c:pt idx="953">
                  <c:v>66.250999999999991</c:v>
                </c:pt>
                <c:pt idx="954">
                  <c:v>66.10199999999999</c:v>
                </c:pt>
                <c:pt idx="955">
                  <c:v>66.216999999999999</c:v>
                </c:pt>
                <c:pt idx="956">
                  <c:v>66.64200000000001</c:v>
                </c:pt>
                <c:pt idx="957">
                  <c:v>66.476000000000013</c:v>
                </c:pt>
                <c:pt idx="958">
                  <c:v>66.751999999999995</c:v>
                </c:pt>
                <c:pt idx="959">
                  <c:v>66.614999999999995</c:v>
                </c:pt>
                <c:pt idx="960">
                  <c:v>66.590999999999994</c:v>
                </c:pt>
                <c:pt idx="961">
                  <c:v>66.434000000000012</c:v>
                </c:pt>
                <c:pt idx="962">
                  <c:v>66.551000000000002</c:v>
                </c:pt>
                <c:pt idx="963">
                  <c:v>66.589000000000013</c:v>
                </c:pt>
                <c:pt idx="964">
                  <c:v>66.239999999999995</c:v>
                </c:pt>
                <c:pt idx="965">
                  <c:v>66.51700000000001</c:v>
                </c:pt>
                <c:pt idx="966">
                  <c:v>66.178000000000011</c:v>
                </c:pt>
                <c:pt idx="967">
                  <c:v>66.325000000000003</c:v>
                </c:pt>
                <c:pt idx="968">
                  <c:v>66.588000000000008</c:v>
                </c:pt>
                <c:pt idx="969">
                  <c:v>66.534000000000006</c:v>
                </c:pt>
                <c:pt idx="970">
                  <c:v>66.551000000000002</c:v>
                </c:pt>
                <c:pt idx="971">
                  <c:v>66.301000000000002</c:v>
                </c:pt>
                <c:pt idx="972">
                  <c:v>66.400999999999996</c:v>
                </c:pt>
                <c:pt idx="973">
                  <c:v>66.363000000000014</c:v>
                </c:pt>
                <c:pt idx="974">
                  <c:v>66.708999999999989</c:v>
                </c:pt>
                <c:pt idx="975">
                  <c:v>66.52300000000001</c:v>
                </c:pt>
                <c:pt idx="976">
                  <c:v>66.248000000000005</c:v>
                </c:pt>
                <c:pt idx="977">
                  <c:v>66.331000000000003</c:v>
                </c:pt>
                <c:pt idx="978">
                  <c:v>66.256000000000014</c:v>
                </c:pt>
                <c:pt idx="979">
                  <c:v>66.332000000000008</c:v>
                </c:pt>
                <c:pt idx="980">
                  <c:v>66.527000000000001</c:v>
                </c:pt>
                <c:pt idx="981">
                  <c:v>66.469000000000008</c:v>
                </c:pt>
                <c:pt idx="982">
                  <c:v>66.476000000000013</c:v>
                </c:pt>
                <c:pt idx="983">
                  <c:v>66.595000000000013</c:v>
                </c:pt>
                <c:pt idx="984">
                  <c:v>66.548999999999992</c:v>
                </c:pt>
                <c:pt idx="985">
                  <c:v>66.966999999999999</c:v>
                </c:pt>
                <c:pt idx="986">
                  <c:v>66.470000000000013</c:v>
                </c:pt>
                <c:pt idx="987">
                  <c:v>66.611000000000004</c:v>
                </c:pt>
                <c:pt idx="988">
                  <c:v>66.095999999999989</c:v>
                </c:pt>
                <c:pt idx="989">
                  <c:v>66.483999999999995</c:v>
                </c:pt>
                <c:pt idx="990">
                  <c:v>66.530000000000015</c:v>
                </c:pt>
                <c:pt idx="991">
                  <c:v>66.618000000000009</c:v>
                </c:pt>
                <c:pt idx="992">
                  <c:v>66.274999999999991</c:v>
                </c:pt>
                <c:pt idx="993">
                  <c:v>66.202000000000012</c:v>
                </c:pt>
                <c:pt idx="994">
                  <c:v>66.36</c:v>
                </c:pt>
                <c:pt idx="995">
                  <c:v>66.272000000000006</c:v>
                </c:pt>
                <c:pt idx="996">
                  <c:v>66.445000000000007</c:v>
                </c:pt>
                <c:pt idx="997">
                  <c:v>66.26100000000001</c:v>
                </c:pt>
                <c:pt idx="998">
                  <c:v>66.45</c:v>
                </c:pt>
                <c:pt idx="999">
                  <c:v>66.67</c:v>
                </c:pt>
                <c:pt idx="1000">
                  <c:v>66.331000000000003</c:v>
                </c:pt>
                <c:pt idx="1001">
                  <c:v>66.536000000000016</c:v>
                </c:pt>
                <c:pt idx="1002">
                  <c:v>66.42</c:v>
                </c:pt>
                <c:pt idx="1003">
                  <c:v>66.099000000000004</c:v>
                </c:pt>
                <c:pt idx="1004">
                  <c:v>66.222999999999999</c:v>
                </c:pt>
                <c:pt idx="1005">
                  <c:v>66.279000000000011</c:v>
                </c:pt>
                <c:pt idx="1006">
                  <c:v>66.241</c:v>
                </c:pt>
                <c:pt idx="1007">
                  <c:v>66.430999999999997</c:v>
                </c:pt>
                <c:pt idx="1008">
                  <c:v>66.577000000000012</c:v>
                </c:pt>
                <c:pt idx="1009">
                  <c:v>66.417000000000016</c:v>
                </c:pt>
                <c:pt idx="1010">
                  <c:v>66.429999999999993</c:v>
                </c:pt>
                <c:pt idx="1011">
                  <c:v>66.176000000000002</c:v>
                </c:pt>
                <c:pt idx="1012">
                  <c:v>66.720000000000013</c:v>
                </c:pt>
                <c:pt idx="1013">
                  <c:v>66.309000000000012</c:v>
                </c:pt>
                <c:pt idx="1014">
                  <c:v>66.498000000000005</c:v>
                </c:pt>
                <c:pt idx="1015">
                  <c:v>66.191999999999993</c:v>
                </c:pt>
                <c:pt idx="1016">
                  <c:v>66.327999999999989</c:v>
                </c:pt>
                <c:pt idx="1017">
                  <c:v>66.577000000000012</c:v>
                </c:pt>
                <c:pt idx="1018">
                  <c:v>66.593000000000004</c:v>
                </c:pt>
                <c:pt idx="1019">
                  <c:v>66.346999999999994</c:v>
                </c:pt>
                <c:pt idx="1020">
                  <c:v>66.361000000000004</c:v>
                </c:pt>
                <c:pt idx="1021">
                  <c:v>66.570000000000007</c:v>
                </c:pt>
                <c:pt idx="1022">
                  <c:v>66.256000000000014</c:v>
                </c:pt>
                <c:pt idx="1023">
                  <c:v>66.585999999999999</c:v>
                </c:pt>
                <c:pt idx="1024">
                  <c:v>66.553000000000011</c:v>
                </c:pt>
                <c:pt idx="1025">
                  <c:v>66.3</c:v>
                </c:pt>
                <c:pt idx="1026">
                  <c:v>66.38000000000001</c:v>
                </c:pt>
                <c:pt idx="1027">
                  <c:v>66.009</c:v>
                </c:pt>
                <c:pt idx="1028">
                  <c:v>66.625000000000014</c:v>
                </c:pt>
                <c:pt idx="1029">
                  <c:v>66.433000000000007</c:v>
                </c:pt>
                <c:pt idx="1030">
                  <c:v>66.338000000000008</c:v>
                </c:pt>
                <c:pt idx="1031">
                  <c:v>66.119000000000014</c:v>
                </c:pt>
                <c:pt idx="1032">
                  <c:v>66.355000000000004</c:v>
                </c:pt>
                <c:pt idx="1033">
                  <c:v>66.452999999999989</c:v>
                </c:pt>
                <c:pt idx="1034">
                  <c:v>66.408000000000001</c:v>
                </c:pt>
                <c:pt idx="1035">
                  <c:v>66.477999999999994</c:v>
                </c:pt>
                <c:pt idx="1036">
                  <c:v>66.416000000000011</c:v>
                </c:pt>
                <c:pt idx="1037">
                  <c:v>66.404000000000011</c:v>
                </c:pt>
                <c:pt idx="1038">
                  <c:v>66.403000000000006</c:v>
                </c:pt>
                <c:pt idx="1039">
                  <c:v>66.554999999999993</c:v>
                </c:pt>
                <c:pt idx="1040">
                  <c:v>66.36999999999999</c:v>
                </c:pt>
                <c:pt idx="1041">
                  <c:v>66.673999999999992</c:v>
                </c:pt>
                <c:pt idx="1042">
                  <c:v>66.436999999999998</c:v>
                </c:pt>
                <c:pt idx="1043">
                  <c:v>66.591999999999999</c:v>
                </c:pt>
                <c:pt idx="1044">
                  <c:v>66.641000000000005</c:v>
                </c:pt>
                <c:pt idx="1045">
                  <c:v>66.50500000000001</c:v>
                </c:pt>
                <c:pt idx="1046">
                  <c:v>66.454999999999998</c:v>
                </c:pt>
                <c:pt idx="1047">
                  <c:v>66.76100000000001</c:v>
                </c:pt>
                <c:pt idx="1048">
                  <c:v>66.614999999999995</c:v>
                </c:pt>
                <c:pt idx="1049">
                  <c:v>66.528000000000006</c:v>
                </c:pt>
                <c:pt idx="1050">
                  <c:v>66.839999999999989</c:v>
                </c:pt>
                <c:pt idx="1051">
                  <c:v>66.666000000000011</c:v>
                </c:pt>
                <c:pt idx="1052">
                  <c:v>66.559999999999988</c:v>
                </c:pt>
                <c:pt idx="1053">
                  <c:v>66.52</c:v>
                </c:pt>
                <c:pt idx="1054">
                  <c:v>66.435999999999993</c:v>
                </c:pt>
                <c:pt idx="1055">
                  <c:v>66.600000000000009</c:v>
                </c:pt>
                <c:pt idx="1056">
                  <c:v>66.441999999999993</c:v>
                </c:pt>
                <c:pt idx="1057">
                  <c:v>66.334999999999994</c:v>
                </c:pt>
                <c:pt idx="1058">
                  <c:v>66.547000000000011</c:v>
                </c:pt>
                <c:pt idx="1059">
                  <c:v>66.756999999999991</c:v>
                </c:pt>
                <c:pt idx="1060">
                  <c:v>66.608999999999995</c:v>
                </c:pt>
                <c:pt idx="1061">
                  <c:v>66.826999999999984</c:v>
                </c:pt>
                <c:pt idx="1062">
                  <c:v>66.722999999999999</c:v>
                </c:pt>
                <c:pt idx="1063">
                  <c:v>66.374999999999986</c:v>
                </c:pt>
                <c:pt idx="1064">
                  <c:v>66.646000000000001</c:v>
                </c:pt>
                <c:pt idx="1065">
                  <c:v>66.736000000000004</c:v>
                </c:pt>
                <c:pt idx="1066">
                  <c:v>66.624000000000009</c:v>
                </c:pt>
                <c:pt idx="1067">
                  <c:v>66.297000000000011</c:v>
                </c:pt>
                <c:pt idx="1068">
                  <c:v>66.192999999999998</c:v>
                </c:pt>
                <c:pt idx="1069">
                  <c:v>66.545000000000002</c:v>
                </c:pt>
                <c:pt idx="1070">
                  <c:v>66.611000000000004</c:v>
                </c:pt>
                <c:pt idx="1071">
                  <c:v>66.589999999999989</c:v>
                </c:pt>
                <c:pt idx="1072">
                  <c:v>66.331000000000003</c:v>
                </c:pt>
                <c:pt idx="1073">
                  <c:v>66.39800000000001</c:v>
                </c:pt>
                <c:pt idx="1074">
                  <c:v>66.697999999999993</c:v>
                </c:pt>
                <c:pt idx="1075">
                  <c:v>66.543999999999997</c:v>
                </c:pt>
                <c:pt idx="1076">
                  <c:v>66.469000000000008</c:v>
                </c:pt>
                <c:pt idx="1077">
                  <c:v>66.446999999999989</c:v>
                </c:pt>
                <c:pt idx="1078">
                  <c:v>66.501999999999995</c:v>
                </c:pt>
                <c:pt idx="1079">
                  <c:v>66.322999999999993</c:v>
                </c:pt>
                <c:pt idx="1080">
                  <c:v>66.921000000000006</c:v>
                </c:pt>
                <c:pt idx="1081">
                  <c:v>66.922999999999988</c:v>
                </c:pt>
                <c:pt idx="1082">
                  <c:v>66.825000000000003</c:v>
                </c:pt>
                <c:pt idx="1083">
                  <c:v>66.506999999999991</c:v>
                </c:pt>
                <c:pt idx="1084">
                  <c:v>66.432000000000002</c:v>
                </c:pt>
                <c:pt idx="1085">
                  <c:v>66.567999999999998</c:v>
                </c:pt>
                <c:pt idx="1086">
                  <c:v>66.748000000000005</c:v>
                </c:pt>
                <c:pt idx="1087">
                  <c:v>66.570000000000007</c:v>
                </c:pt>
                <c:pt idx="1088">
                  <c:v>66.305999999999997</c:v>
                </c:pt>
                <c:pt idx="1089">
                  <c:v>66.521000000000001</c:v>
                </c:pt>
                <c:pt idx="1090">
                  <c:v>66.374000000000009</c:v>
                </c:pt>
                <c:pt idx="1091">
                  <c:v>66.355000000000004</c:v>
                </c:pt>
                <c:pt idx="1092">
                  <c:v>66.241</c:v>
                </c:pt>
                <c:pt idx="1093">
                  <c:v>66.960999999999999</c:v>
                </c:pt>
                <c:pt idx="1094">
                  <c:v>66.529000000000011</c:v>
                </c:pt>
                <c:pt idx="1095">
                  <c:v>66.713999999999984</c:v>
                </c:pt>
                <c:pt idx="1096">
                  <c:v>66.543999999999997</c:v>
                </c:pt>
                <c:pt idx="1097">
                  <c:v>66.515000000000001</c:v>
                </c:pt>
                <c:pt idx="1098">
                  <c:v>66.582000000000008</c:v>
                </c:pt>
                <c:pt idx="1099">
                  <c:v>66.561999999999998</c:v>
                </c:pt>
                <c:pt idx="1100">
                  <c:v>66.414000000000001</c:v>
                </c:pt>
                <c:pt idx="1101">
                  <c:v>66.433999999999983</c:v>
                </c:pt>
                <c:pt idx="1102">
                  <c:v>66.484999999999999</c:v>
                </c:pt>
                <c:pt idx="1103">
                  <c:v>66.445000000000007</c:v>
                </c:pt>
                <c:pt idx="1104">
                  <c:v>66.552000000000007</c:v>
                </c:pt>
                <c:pt idx="1105">
                  <c:v>66.690999999999988</c:v>
                </c:pt>
                <c:pt idx="1106">
                  <c:v>66.534000000000006</c:v>
                </c:pt>
                <c:pt idx="1107">
                  <c:v>66.356000000000009</c:v>
                </c:pt>
                <c:pt idx="1108">
                  <c:v>66.372</c:v>
                </c:pt>
                <c:pt idx="1109">
                  <c:v>66.558999999999983</c:v>
                </c:pt>
                <c:pt idx="1110">
                  <c:v>66.454999999999998</c:v>
                </c:pt>
                <c:pt idx="1111">
                  <c:v>66.287999999999997</c:v>
                </c:pt>
                <c:pt idx="1112">
                  <c:v>66.751999999999995</c:v>
                </c:pt>
                <c:pt idx="1113">
                  <c:v>66.182000000000002</c:v>
                </c:pt>
                <c:pt idx="1114">
                  <c:v>66.541000000000011</c:v>
                </c:pt>
                <c:pt idx="1115">
                  <c:v>66.484999999999999</c:v>
                </c:pt>
                <c:pt idx="1116">
                  <c:v>66.595999999999989</c:v>
                </c:pt>
                <c:pt idx="1117">
                  <c:v>66.456000000000003</c:v>
                </c:pt>
                <c:pt idx="1118">
                  <c:v>66.573999999999998</c:v>
                </c:pt>
                <c:pt idx="1119">
                  <c:v>66.237999999999985</c:v>
                </c:pt>
                <c:pt idx="1120">
                  <c:v>66.60199999999999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 GTP + Lpg0393   (0.5 μM)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Sheet1!$F$2:$F$1122</c:f>
              <c:numCache>
                <c:formatCode>General</c:formatCode>
                <c:ptCount val="1121"/>
                <c:pt idx="0">
                  <c:v>70.670999999999992</c:v>
                </c:pt>
                <c:pt idx="1">
                  <c:v>70.543000000000006</c:v>
                </c:pt>
                <c:pt idx="2">
                  <c:v>70.188999999999993</c:v>
                </c:pt>
                <c:pt idx="3">
                  <c:v>70.299000000000007</c:v>
                </c:pt>
                <c:pt idx="4">
                  <c:v>70.097000000000008</c:v>
                </c:pt>
                <c:pt idx="5">
                  <c:v>70.182999999999993</c:v>
                </c:pt>
                <c:pt idx="6">
                  <c:v>70.061000000000007</c:v>
                </c:pt>
                <c:pt idx="7">
                  <c:v>70.132000000000005</c:v>
                </c:pt>
                <c:pt idx="8">
                  <c:v>70.24799999999999</c:v>
                </c:pt>
                <c:pt idx="9">
                  <c:v>69.945999999999998</c:v>
                </c:pt>
                <c:pt idx="10">
                  <c:v>69.86699999999999</c:v>
                </c:pt>
                <c:pt idx="11">
                  <c:v>69.555000000000007</c:v>
                </c:pt>
                <c:pt idx="12">
                  <c:v>69.873999999999995</c:v>
                </c:pt>
                <c:pt idx="13">
                  <c:v>69.605999999999995</c:v>
                </c:pt>
                <c:pt idx="14">
                  <c:v>69.718999999999994</c:v>
                </c:pt>
                <c:pt idx="15">
                  <c:v>69.638000000000005</c:v>
                </c:pt>
                <c:pt idx="16">
                  <c:v>69.526999999999987</c:v>
                </c:pt>
                <c:pt idx="17">
                  <c:v>69.786000000000001</c:v>
                </c:pt>
                <c:pt idx="18">
                  <c:v>69.47</c:v>
                </c:pt>
                <c:pt idx="19">
                  <c:v>69.802999999999997</c:v>
                </c:pt>
                <c:pt idx="20">
                  <c:v>69.52600000000001</c:v>
                </c:pt>
                <c:pt idx="21">
                  <c:v>69.456999999999994</c:v>
                </c:pt>
                <c:pt idx="22">
                  <c:v>69.457999999999998</c:v>
                </c:pt>
                <c:pt idx="23">
                  <c:v>69.412000000000006</c:v>
                </c:pt>
                <c:pt idx="24">
                  <c:v>69.275000000000006</c:v>
                </c:pt>
                <c:pt idx="25">
                  <c:v>69.299000000000007</c:v>
                </c:pt>
                <c:pt idx="26">
                  <c:v>69.47</c:v>
                </c:pt>
                <c:pt idx="27">
                  <c:v>69.663000000000011</c:v>
                </c:pt>
                <c:pt idx="28">
                  <c:v>69.498999999999995</c:v>
                </c:pt>
                <c:pt idx="29">
                  <c:v>69.187000000000012</c:v>
                </c:pt>
                <c:pt idx="30">
                  <c:v>69.301999999999992</c:v>
                </c:pt>
                <c:pt idx="31">
                  <c:v>69.419999999999987</c:v>
                </c:pt>
                <c:pt idx="32">
                  <c:v>69.253999999999991</c:v>
                </c:pt>
                <c:pt idx="33">
                  <c:v>69.371000000000009</c:v>
                </c:pt>
                <c:pt idx="34">
                  <c:v>68.771999999999991</c:v>
                </c:pt>
                <c:pt idx="35">
                  <c:v>69.13300000000001</c:v>
                </c:pt>
                <c:pt idx="36">
                  <c:v>68.992999999999995</c:v>
                </c:pt>
                <c:pt idx="37">
                  <c:v>69.337999999999994</c:v>
                </c:pt>
                <c:pt idx="38">
                  <c:v>68.800000000000011</c:v>
                </c:pt>
                <c:pt idx="39">
                  <c:v>69.287000000000006</c:v>
                </c:pt>
                <c:pt idx="40">
                  <c:v>69.461000000000013</c:v>
                </c:pt>
                <c:pt idx="41">
                  <c:v>69.538999999999987</c:v>
                </c:pt>
                <c:pt idx="42">
                  <c:v>69.01400000000001</c:v>
                </c:pt>
                <c:pt idx="43">
                  <c:v>69.205999999999989</c:v>
                </c:pt>
                <c:pt idx="44">
                  <c:v>69.22</c:v>
                </c:pt>
                <c:pt idx="45">
                  <c:v>69.266999999999996</c:v>
                </c:pt>
                <c:pt idx="46">
                  <c:v>69.27600000000001</c:v>
                </c:pt>
                <c:pt idx="47">
                  <c:v>69.450999999999993</c:v>
                </c:pt>
                <c:pt idx="48">
                  <c:v>69.075999999999993</c:v>
                </c:pt>
                <c:pt idx="49">
                  <c:v>68.937000000000012</c:v>
                </c:pt>
                <c:pt idx="50">
                  <c:v>69.343999999999994</c:v>
                </c:pt>
                <c:pt idx="51">
                  <c:v>68.685000000000002</c:v>
                </c:pt>
                <c:pt idx="52">
                  <c:v>68.923000000000002</c:v>
                </c:pt>
                <c:pt idx="53">
                  <c:v>68.774000000000001</c:v>
                </c:pt>
                <c:pt idx="54">
                  <c:v>69.301999999999992</c:v>
                </c:pt>
                <c:pt idx="55">
                  <c:v>69.251000000000005</c:v>
                </c:pt>
                <c:pt idx="56">
                  <c:v>68.752999999999986</c:v>
                </c:pt>
                <c:pt idx="57">
                  <c:v>68.849999999999994</c:v>
                </c:pt>
                <c:pt idx="58">
                  <c:v>69.109000000000009</c:v>
                </c:pt>
                <c:pt idx="59">
                  <c:v>68.850999999999999</c:v>
                </c:pt>
                <c:pt idx="60">
                  <c:v>69.117999999999995</c:v>
                </c:pt>
                <c:pt idx="61">
                  <c:v>68.711000000000013</c:v>
                </c:pt>
                <c:pt idx="62">
                  <c:v>69.006</c:v>
                </c:pt>
                <c:pt idx="63">
                  <c:v>68.662000000000006</c:v>
                </c:pt>
                <c:pt idx="64">
                  <c:v>68.597000000000008</c:v>
                </c:pt>
                <c:pt idx="65">
                  <c:v>69.02000000000001</c:v>
                </c:pt>
                <c:pt idx="66">
                  <c:v>68.602000000000004</c:v>
                </c:pt>
                <c:pt idx="67">
                  <c:v>68.75</c:v>
                </c:pt>
                <c:pt idx="68">
                  <c:v>68.942000000000007</c:v>
                </c:pt>
                <c:pt idx="69">
                  <c:v>68.479000000000013</c:v>
                </c:pt>
                <c:pt idx="70">
                  <c:v>68.306999999999988</c:v>
                </c:pt>
                <c:pt idx="71">
                  <c:v>68.877999999999986</c:v>
                </c:pt>
                <c:pt idx="72">
                  <c:v>68.723000000000013</c:v>
                </c:pt>
                <c:pt idx="73">
                  <c:v>68.741000000000014</c:v>
                </c:pt>
                <c:pt idx="74">
                  <c:v>68.864000000000004</c:v>
                </c:pt>
                <c:pt idx="75">
                  <c:v>68.484000000000009</c:v>
                </c:pt>
                <c:pt idx="76">
                  <c:v>68.12</c:v>
                </c:pt>
                <c:pt idx="77">
                  <c:v>68.596000000000004</c:v>
                </c:pt>
                <c:pt idx="78">
                  <c:v>68.704000000000008</c:v>
                </c:pt>
                <c:pt idx="79">
                  <c:v>68.778999999999996</c:v>
                </c:pt>
                <c:pt idx="80">
                  <c:v>68.641999999999996</c:v>
                </c:pt>
                <c:pt idx="81">
                  <c:v>68.88900000000001</c:v>
                </c:pt>
                <c:pt idx="82">
                  <c:v>69.068000000000012</c:v>
                </c:pt>
                <c:pt idx="83">
                  <c:v>68.306999999999988</c:v>
                </c:pt>
                <c:pt idx="84">
                  <c:v>68.64500000000001</c:v>
                </c:pt>
                <c:pt idx="85">
                  <c:v>68.611999999999995</c:v>
                </c:pt>
                <c:pt idx="86">
                  <c:v>68.669000000000011</c:v>
                </c:pt>
                <c:pt idx="87">
                  <c:v>68.354000000000013</c:v>
                </c:pt>
                <c:pt idx="88">
                  <c:v>68.343999999999994</c:v>
                </c:pt>
                <c:pt idx="89">
                  <c:v>68.414999999999992</c:v>
                </c:pt>
                <c:pt idx="90">
                  <c:v>68.634999999999991</c:v>
                </c:pt>
                <c:pt idx="91">
                  <c:v>68.295999999999992</c:v>
                </c:pt>
                <c:pt idx="92">
                  <c:v>68.661000000000001</c:v>
                </c:pt>
                <c:pt idx="93">
                  <c:v>68.37299999999999</c:v>
                </c:pt>
                <c:pt idx="94">
                  <c:v>68.643000000000001</c:v>
                </c:pt>
                <c:pt idx="95">
                  <c:v>68.308999999999997</c:v>
                </c:pt>
                <c:pt idx="96">
                  <c:v>68.372000000000014</c:v>
                </c:pt>
                <c:pt idx="97">
                  <c:v>68.153999999999996</c:v>
                </c:pt>
                <c:pt idx="98">
                  <c:v>68.574999999999989</c:v>
                </c:pt>
                <c:pt idx="99">
                  <c:v>68.420999999999992</c:v>
                </c:pt>
                <c:pt idx="100">
                  <c:v>68.182999999999993</c:v>
                </c:pt>
                <c:pt idx="101">
                  <c:v>68.28</c:v>
                </c:pt>
                <c:pt idx="102">
                  <c:v>68.155000000000001</c:v>
                </c:pt>
                <c:pt idx="103">
                  <c:v>68.558999999999997</c:v>
                </c:pt>
                <c:pt idx="104">
                  <c:v>68.429000000000002</c:v>
                </c:pt>
                <c:pt idx="105">
                  <c:v>67.829000000000008</c:v>
                </c:pt>
                <c:pt idx="106">
                  <c:v>68.174000000000007</c:v>
                </c:pt>
                <c:pt idx="107">
                  <c:v>68.241000000000014</c:v>
                </c:pt>
                <c:pt idx="108">
                  <c:v>68.62700000000001</c:v>
                </c:pt>
                <c:pt idx="109">
                  <c:v>68.049000000000007</c:v>
                </c:pt>
                <c:pt idx="110">
                  <c:v>68.127999999999986</c:v>
                </c:pt>
                <c:pt idx="111">
                  <c:v>68.175999999999988</c:v>
                </c:pt>
                <c:pt idx="112">
                  <c:v>68.300000000000011</c:v>
                </c:pt>
                <c:pt idx="113">
                  <c:v>68.012</c:v>
                </c:pt>
                <c:pt idx="114">
                  <c:v>68.151999999999987</c:v>
                </c:pt>
                <c:pt idx="115">
                  <c:v>67.889999999999986</c:v>
                </c:pt>
                <c:pt idx="116">
                  <c:v>67.919000000000011</c:v>
                </c:pt>
                <c:pt idx="117">
                  <c:v>67.87</c:v>
                </c:pt>
                <c:pt idx="118">
                  <c:v>68.298000000000002</c:v>
                </c:pt>
                <c:pt idx="119">
                  <c:v>67.907999999999987</c:v>
                </c:pt>
                <c:pt idx="120">
                  <c:v>67.967999999999989</c:v>
                </c:pt>
                <c:pt idx="121">
                  <c:v>67.579000000000008</c:v>
                </c:pt>
                <c:pt idx="122">
                  <c:v>68.15100000000001</c:v>
                </c:pt>
                <c:pt idx="123">
                  <c:v>67.97</c:v>
                </c:pt>
                <c:pt idx="124">
                  <c:v>67.955000000000013</c:v>
                </c:pt>
                <c:pt idx="125">
                  <c:v>67.97</c:v>
                </c:pt>
                <c:pt idx="126">
                  <c:v>68.27000000000001</c:v>
                </c:pt>
                <c:pt idx="127">
                  <c:v>68.073000000000008</c:v>
                </c:pt>
                <c:pt idx="128">
                  <c:v>67.991000000000014</c:v>
                </c:pt>
                <c:pt idx="129">
                  <c:v>67.856999999999999</c:v>
                </c:pt>
                <c:pt idx="130">
                  <c:v>67.756</c:v>
                </c:pt>
                <c:pt idx="131">
                  <c:v>67.992999999999995</c:v>
                </c:pt>
                <c:pt idx="132">
                  <c:v>67.925000000000011</c:v>
                </c:pt>
                <c:pt idx="133">
                  <c:v>68.14500000000001</c:v>
                </c:pt>
                <c:pt idx="134">
                  <c:v>67.653999999999996</c:v>
                </c:pt>
                <c:pt idx="135">
                  <c:v>67.824999999999989</c:v>
                </c:pt>
                <c:pt idx="136">
                  <c:v>67.945999999999998</c:v>
                </c:pt>
                <c:pt idx="137">
                  <c:v>68.244</c:v>
                </c:pt>
                <c:pt idx="138">
                  <c:v>67.846000000000004</c:v>
                </c:pt>
                <c:pt idx="139">
                  <c:v>67.783999999999992</c:v>
                </c:pt>
                <c:pt idx="140">
                  <c:v>67.881</c:v>
                </c:pt>
                <c:pt idx="141">
                  <c:v>67.703000000000003</c:v>
                </c:pt>
                <c:pt idx="142">
                  <c:v>67.550000000000011</c:v>
                </c:pt>
                <c:pt idx="143">
                  <c:v>67.935000000000002</c:v>
                </c:pt>
                <c:pt idx="144">
                  <c:v>67.961999999999989</c:v>
                </c:pt>
                <c:pt idx="145">
                  <c:v>67.599999999999994</c:v>
                </c:pt>
                <c:pt idx="146">
                  <c:v>67.826999999999998</c:v>
                </c:pt>
                <c:pt idx="147">
                  <c:v>67.788999999999987</c:v>
                </c:pt>
                <c:pt idx="148">
                  <c:v>67.682999999999993</c:v>
                </c:pt>
                <c:pt idx="149">
                  <c:v>67.98599999999999</c:v>
                </c:pt>
                <c:pt idx="150">
                  <c:v>67.663999999999987</c:v>
                </c:pt>
                <c:pt idx="151">
                  <c:v>67.760999999999996</c:v>
                </c:pt>
                <c:pt idx="152">
                  <c:v>67.495000000000005</c:v>
                </c:pt>
                <c:pt idx="153">
                  <c:v>67.683999999999997</c:v>
                </c:pt>
                <c:pt idx="154">
                  <c:v>67.65100000000001</c:v>
                </c:pt>
                <c:pt idx="155">
                  <c:v>67.752999999999986</c:v>
                </c:pt>
                <c:pt idx="156">
                  <c:v>67.813999999999993</c:v>
                </c:pt>
                <c:pt idx="157">
                  <c:v>67.460000000000008</c:v>
                </c:pt>
                <c:pt idx="158">
                  <c:v>67.941000000000003</c:v>
                </c:pt>
                <c:pt idx="159">
                  <c:v>67.73599999999999</c:v>
                </c:pt>
                <c:pt idx="160">
                  <c:v>67.74799999999999</c:v>
                </c:pt>
                <c:pt idx="161">
                  <c:v>67.393000000000001</c:v>
                </c:pt>
                <c:pt idx="162">
                  <c:v>67.510999999999996</c:v>
                </c:pt>
                <c:pt idx="163">
                  <c:v>67.460000000000008</c:v>
                </c:pt>
                <c:pt idx="164">
                  <c:v>67.661000000000001</c:v>
                </c:pt>
                <c:pt idx="165">
                  <c:v>67.674000000000007</c:v>
                </c:pt>
                <c:pt idx="166">
                  <c:v>67.588999999999999</c:v>
                </c:pt>
                <c:pt idx="167">
                  <c:v>67.544000000000011</c:v>
                </c:pt>
                <c:pt idx="168">
                  <c:v>67.318999999999988</c:v>
                </c:pt>
                <c:pt idx="169">
                  <c:v>67.734000000000009</c:v>
                </c:pt>
                <c:pt idx="170">
                  <c:v>67.902999999999992</c:v>
                </c:pt>
                <c:pt idx="171">
                  <c:v>67.457999999999998</c:v>
                </c:pt>
                <c:pt idx="172">
                  <c:v>67.65100000000001</c:v>
                </c:pt>
                <c:pt idx="173">
                  <c:v>67.608000000000004</c:v>
                </c:pt>
                <c:pt idx="174">
                  <c:v>67.645999999999987</c:v>
                </c:pt>
                <c:pt idx="175">
                  <c:v>67.77600000000001</c:v>
                </c:pt>
                <c:pt idx="176">
                  <c:v>67.498999999999995</c:v>
                </c:pt>
                <c:pt idx="177">
                  <c:v>67.520999999999987</c:v>
                </c:pt>
                <c:pt idx="178">
                  <c:v>67.47999999999999</c:v>
                </c:pt>
                <c:pt idx="179">
                  <c:v>67.444999999999993</c:v>
                </c:pt>
                <c:pt idx="180">
                  <c:v>67.486999999999995</c:v>
                </c:pt>
                <c:pt idx="181">
                  <c:v>67.47999999999999</c:v>
                </c:pt>
                <c:pt idx="182">
                  <c:v>67.528999999999996</c:v>
                </c:pt>
                <c:pt idx="183">
                  <c:v>67.53</c:v>
                </c:pt>
                <c:pt idx="184">
                  <c:v>67.923000000000002</c:v>
                </c:pt>
                <c:pt idx="185">
                  <c:v>67.331999999999994</c:v>
                </c:pt>
                <c:pt idx="186">
                  <c:v>67.22</c:v>
                </c:pt>
                <c:pt idx="187">
                  <c:v>67.400000000000006</c:v>
                </c:pt>
                <c:pt idx="188">
                  <c:v>67.25200000000001</c:v>
                </c:pt>
                <c:pt idx="189">
                  <c:v>67.435000000000002</c:v>
                </c:pt>
                <c:pt idx="190">
                  <c:v>67.150000000000006</c:v>
                </c:pt>
                <c:pt idx="191">
                  <c:v>67.222000000000008</c:v>
                </c:pt>
                <c:pt idx="192">
                  <c:v>67.288999999999987</c:v>
                </c:pt>
                <c:pt idx="193">
                  <c:v>67.443999999999988</c:v>
                </c:pt>
                <c:pt idx="194">
                  <c:v>67.61699999999999</c:v>
                </c:pt>
                <c:pt idx="195">
                  <c:v>67.407999999999987</c:v>
                </c:pt>
                <c:pt idx="196">
                  <c:v>67.47399999999999</c:v>
                </c:pt>
                <c:pt idx="197">
                  <c:v>67.299000000000007</c:v>
                </c:pt>
                <c:pt idx="198">
                  <c:v>67.397999999999996</c:v>
                </c:pt>
                <c:pt idx="199">
                  <c:v>67.442000000000007</c:v>
                </c:pt>
                <c:pt idx="200">
                  <c:v>67.445999999999998</c:v>
                </c:pt>
                <c:pt idx="201">
                  <c:v>67.244</c:v>
                </c:pt>
                <c:pt idx="202">
                  <c:v>67.418000000000006</c:v>
                </c:pt>
                <c:pt idx="203">
                  <c:v>67.37299999999999</c:v>
                </c:pt>
                <c:pt idx="204">
                  <c:v>67.616000000000014</c:v>
                </c:pt>
                <c:pt idx="205">
                  <c:v>67.346000000000004</c:v>
                </c:pt>
                <c:pt idx="206">
                  <c:v>67.556000000000012</c:v>
                </c:pt>
                <c:pt idx="207">
                  <c:v>67.81</c:v>
                </c:pt>
                <c:pt idx="208">
                  <c:v>67.436000000000007</c:v>
                </c:pt>
                <c:pt idx="209">
                  <c:v>67.36099999999999</c:v>
                </c:pt>
                <c:pt idx="210">
                  <c:v>67.364000000000004</c:v>
                </c:pt>
                <c:pt idx="211">
                  <c:v>67.228000000000009</c:v>
                </c:pt>
                <c:pt idx="212">
                  <c:v>67.658999999999992</c:v>
                </c:pt>
                <c:pt idx="213">
                  <c:v>67.481999999999999</c:v>
                </c:pt>
                <c:pt idx="214">
                  <c:v>67.503999999999991</c:v>
                </c:pt>
                <c:pt idx="215">
                  <c:v>67.393000000000001</c:v>
                </c:pt>
                <c:pt idx="216">
                  <c:v>67.294999999999987</c:v>
                </c:pt>
                <c:pt idx="217">
                  <c:v>67.350999999999999</c:v>
                </c:pt>
                <c:pt idx="218">
                  <c:v>67.353000000000009</c:v>
                </c:pt>
                <c:pt idx="219">
                  <c:v>67.455000000000013</c:v>
                </c:pt>
                <c:pt idx="220">
                  <c:v>67.324000000000012</c:v>
                </c:pt>
                <c:pt idx="221">
                  <c:v>67.372000000000014</c:v>
                </c:pt>
                <c:pt idx="222">
                  <c:v>67.59</c:v>
                </c:pt>
                <c:pt idx="223">
                  <c:v>67.275000000000006</c:v>
                </c:pt>
                <c:pt idx="224">
                  <c:v>67.397999999999996</c:v>
                </c:pt>
                <c:pt idx="225">
                  <c:v>67.615000000000009</c:v>
                </c:pt>
                <c:pt idx="226">
                  <c:v>67.312999999999988</c:v>
                </c:pt>
                <c:pt idx="227">
                  <c:v>67.282000000000011</c:v>
                </c:pt>
                <c:pt idx="228">
                  <c:v>67.195999999999998</c:v>
                </c:pt>
                <c:pt idx="229">
                  <c:v>67.605999999999995</c:v>
                </c:pt>
                <c:pt idx="230">
                  <c:v>67.257000000000005</c:v>
                </c:pt>
                <c:pt idx="231">
                  <c:v>67.335000000000008</c:v>
                </c:pt>
                <c:pt idx="232">
                  <c:v>67.385999999999996</c:v>
                </c:pt>
                <c:pt idx="233">
                  <c:v>67.086999999999989</c:v>
                </c:pt>
                <c:pt idx="234">
                  <c:v>67.492999999999995</c:v>
                </c:pt>
                <c:pt idx="235">
                  <c:v>67.307999999999993</c:v>
                </c:pt>
                <c:pt idx="236">
                  <c:v>67.311000000000007</c:v>
                </c:pt>
                <c:pt idx="237">
                  <c:v>67.068999999999988</c:v>
                </c:pt>
                <c:pt idx="238">
                  <c:v>67.388000000000005</c:v>
                </c:pt>
                <c:pt idx="239">
                  <c:v>67.109000000000009</c:v>
                </c:pt>
                <c:pt idx="240">
                  <c:v>67.027999999999992</c:v>
                </c:pt>
                <c:pt idx="241">
                  <c:v>67.127999999999986</c:v>
                </c:pt>
                <c:pt idx="242">
                  <c:v>67.34899999999999</c:v>
                </c:pt>
                <c:pt idx="243">
                  <c:v>67.151999999999987</c:v>
                </c:pt>
                <c:pt idx="244">
                  <c:v>67.025000000000006</c:v>
                </c:pt>
                <c:pt idx="245">
                  <c:v>66.973000000000013</c:v>
                </c:pt>
                <c:pt idx="246">
                  <c:v>67.157000000000011</c:v>
                </c:pt>
                <c:pt idx="247">
                  <c:v>67.239000000000004</c:v>
                </c:pt>
                <c:pt idx="248">
                  <c:v>67.128999999999991</c:v>
                </c:pt>
                <c:pt idx="249">
                  <c:v>67.270999999999987</c:v>
                </c:pt>
                <c:pt idx="250">
                  <c:v>67.173000000000002</c:v>
                </c:pt>
                <c:pt idx="251">
                  <c:v>67.080000000000013</c:v>
                </c:pt>
                <c:pt idx="252">
                  <c:v>67.132000000000005</c:v>
                </c:pt>
                <c:pt idx="253">
                  <c:v>66.877999999999986</c:v>
                </c:pt>
                <c:pt idx="254">
                  <c:v>67.531000000000006</c:v>
                </c:pt>
                <c:pt idx="255">
                  <c:v>66.955000000000013</c:v>
                </c:pt>
                <c:pt idx="256">
                  <c:v>67.008999999999986</c:v>
                </c:pt>
                <c:pt idx="257">
                  <c:v>67.401999999999987</c:v>
                </c:pt>
                <c:pt idx="258">
                  <c:v>67.050000000000011</c:v>
                </c:pt>
                <c:pt idx="259">
                  <c:v>66.871000000000009</c:v>
                </c:pt>
                <c:pt idx="260">
                  <c:v>66.932999999999993</c:v>
                </c:pt>
                <c:pt idx="261">
                  <c:v>67.242999999999995</c:v>
                </c:pt>
                <c:pt idx="262">
                  <c:v>67.26400000000001</c:v>
                </c:pt>
                <c:pt idx="263">
                  <c:v>67.167000000000002</c:v>
                </c:pt>
                <c:pt idx="264">
                  <c:v>66.913999999999987</c:v>
                </c:pt>
                <c:pt idx="265">
                  <c:v>67.331999999999994</c:v>
                </c:pt>
                <c:pt idx="266">
                  <c:v>66.930000000000007</c:v>
                </c:pt>
                <c:pt idx="267">
                  <c:v>67.307999999999993</c:v>
                </c:pt>
                <c:pt idx="268">
                  <c:v>66.943000000000012</c:v>
                </c:pt>
                <c:pt idx="269">
                  <c:v>67.031000000000006</c:v>
                </c:pt>
                <c:pt idx="270">
                  <c:v>66.935000000000002</c:v>
                </c:pt>
                <c:pt idx="271">
                  <c:v>67.096000000000004</c:v>
                </c:pt>
                <c:pt idx="272">
                  <c:v>67.00800000000001</c:v>
                </c:pt>
                <c:pt idx="273">
                  <c:v>66.722000000000008</c:v>
                </c:pt>
                <c:pt idx="274">
                  <c:v>67.150000000000006</c:v>
                </c:pt>
                <c:pt idx="275">
                  <c:v>66.655000000000001</c:v>
                </c:pt>
                <c:pt idx="276">
                  <c:v>67.181000000000012</c:v>
                </c:pt>
                <c:pt idx="277">
                  <c:v>66.869</c:v>
                </c:pt>
                <c:pt idx="278">
                  <c:v>66.91</c:v>
                </c:pt>
                <c:pt idx="279">
                  <c:v>66.933999999999997</c:v>
                </c:pt>
                <c:pt idx="280">
                  <c:v>67.227000000000004</c:v>
                </c:pt>
                <c:pt idx="281">
                  <c:v>66.765999999999991</c:v>
                </c:pt>
                <c:pt idx="282">
                  <c:v>67.200999999999993</c:v>
                </c:pt>
                <c:pt idx="283">
                  <c:v>67.132000000000005</c:v>
                </c:pt>
                <c:pt idx="284">
                  <c:v>66.829000000000008</c:v>
                </c:pt>
                <c:pt idx="285">
                  <c:v>67.068000000000012</c:v>
                </c:pt>
                <c:pt idx="286">
                  <c:v>66.996000000000009</c:v>
                </c:pt>
                <c:pt idx="287">
                  <c:v>66.890999999999991</c:v>
                </c:pt>
                <c:pt idx="288">
                  <c:v>66.787000000000006</c:v>
                </c:pt>
                <c:pt idx="289">
                  <c:v>66.983000000000004</c:v>
                </c:pt>
                <c:pt idx="290">
                  <c:v>67.022999999999996</c:v>
                </c:pt>
                <c:pt idx="291">
                  <c:v>66.973000000000013</c:v>
                </c:pt>
                <c:pt idx="292">
                  <c:v>66.860000000000014</c:v>
                </c:pt>
                <c:pt idx="293">
                  <c:v>66.774000000000001</c:v>
                </c:pt>
                <c:pt idx="294">
                  <c:v>66.998999999999995</c:v>
                </c:pt>
                <c:pt idx="295">
                  <c:v>67.068000000000012</c:v>
                </c:pt>
                <c:pt idx="296">
                  <c:v>66.920999999999992</c:v>
                </c:pt>
                <c:pt idx="297">
                  <c:v>66.824999999999989</c:v>
                </c:pt>
                <c:pt idx="298">
                  <c:v>66.807999999999993</c:v>
                </c:pt>
                <c:pt idx="299">
                  <c:v>67.081999999999994</c:v>
                </c:pt>
                <c:pt idx="300">
                  <c:v>67.046999999999997</c:v>
                </c:pt>
                <c:pt idx="301">
                  <c:v>67.063999999999993</c:v>
                </c:pt>
                <c:pt idx="302">
                  <c:v>66.942000000000007</c:v>
                </c:pt>
                <c:pt idx="303">
                  <c:v>67.192000000000007</c:v>
                </c:pt>
                <c:pt idx="304">
                  <c:v>66.912000000000006</c:v>
                </c:pt>
                <c:pt idx="305">
                  <c:v>66.788999999999987</c:v>
                </c:pt>
                <c:pt idx="306">
                  <c:v>66.861999999999995</c:v>
                </c:pt>
                <c:pt idx="307">
                  <c:v>66.613</c:v>
                </c:pt>
                <c:pt idx="308">
                  <c:v>66.88900000000001</c:v>
                </c:pt>
                <c:pt idx="309">
                  <c:v>67.126000000000005</c:v>
                </c:pt>
                <c:pt idx="310">
                  <c:v>66.611999999999995</c:v>
                </c:pt>
                <c:pt idx="311">
                  <c:v>66.861999999999995</c:v>
                </c:pt>
                <c:pt idx="312">
                  <c:v>67.027999999999992</c:v>
                </c:pt>
                <c:pt idx="313">
                  <c:v>66.794999999999987</c:v>
                </c:pt>
                <c:pt idx="314">
                  <c:v>66.87700000000001</c:v>
                </c:pt>
                <c:pt idx="315">
                  <c:v>66.651999999999987</c:v>
                </c:pt>
                <c:pt idx="316">
                  <c:v>66.866000000000014</c:v>
                </c:pt>
                <c:pt idx="317">
                  <c:v>66.640999999999991</c:v>
                </c:pt>
                <c:pt idx="318">
                  <c:v>66.646999999999991</c:v>
                </c:pt>
                <c:pt idx="319">
                  <c:v>66.407000000000011</c:v>
                </c:pt>
                <c:pt idx="320">
                  <c:v>66.772999999999996</c:v>
                </c:pt>
                <c:pt idx="321">
                  <c:v>67.00800000000001</c:v>
                </c:pt>
                <c:pt idx="322">
                  <c:v>66.675999999999988</c:v>
                </c:pt>
                <c:pt idx="323">
                  <c:v>66.626000000000005</c:v>
                </c:pt>
                <c:pt idx="324">
                  <c:v>66.828000000000003</c:v>
                </c:pt>
                <c:pt idx="325">
                  <c:v>66.796999999999997</c:v>
                </c:pt>
                <c:pt idx="326">
                  <c:v>67.001000000000005</c:v>
                </c:pt>
                <c:pt idx="327">
                  <c:v>66.81</c:v>
                </c:pt>
                <c:pt idx="328">
                  <c:v>66.769000000000005</c:v>
                </c:pt>
                <c:pt idx="329">
                  <c:v>66.842000000000013</c:v>
                </c:pt>
                <c:pt idx="330">
                  <c:v>66.661000000000001</c:v>
                </c:pt>
                <c:pt idx="331">
                  <c:v>66.723000000000013</c:v>
                </c:pt>
                <c:pt idx="332">
                  <c:v>66.698000000000008</c:v>
                </c:pt>
                <c:pt idx="333">
                  <c:v>66.563999999999993</c:v>
                </c:pt>
                <c:pt idx="334">
                  <c:v>66.604000000000013</c:v>
                </c:pt>
                <c:pt idx="335">
                  <c:v>66.640999999999991</c:v>
                </c:pt>
                <c:pt idx="336">
                  <c:v>66.786000000000001</c:v>
                </c:pt>
                <c:pt idx="337">
                  <c:v>66.419000000000011</c:v>
                </c:pt>
                <c:pt idx="338">
                  <c:v>66.73599999999999</c:v>
                </c:pt>
                <c:pt idx="339">
                  <c:v>66.625</c:v>
                </c:pt>
                <c:pt idx="340">
                  <c:v>66.759999999999991</c:v>
                </c:pt>
                <c:pt idx="341">
                  <c:v>66.697000000000003</c:v>
                </c:pt>
                <c:pt idx="342">
                  <c:v>66.847000000000008</c:v>
                </c:pt>
                <c:pt idx="343">
                  <c:v>66.625</c:v>
                </c:pt>
                <c:pt idx="344">
                  <c:v>66.62700000000001</c:v>
                </c:pt>
                <c:pt idx="345">
                  <c:v>66.473000000000013</c:v>
                </c:pt>
                <c:pt idx="346">
                  <c:v>66.568999999999988</c:v>
                </c:pt>
                <c:pt idx="347">
                  <c:v>66.455999999999989</c:v>
                </c:pt>
                <c:pt idx="348">
                  <c:v>66.66</c:v>
                </c:pt>
                <c:pt idx="349">
                  <c:v>66.569999999999993</c:v>
                </c:pt>
                <c:pt idx="350">
                  <c:v>66.550999999999988</c:v>
                </c:pt>
                <c:pt idx="351">
                  <c:v>66.758999999999986</c:v>
                </c:pt>
                <c:pt idx="352">
                  <c:v>66.698000000000008</c:v>
                </c:pt>
                <c:pt idx="353">
                  <c:v>66.766999999999996</c:v>
                </c:pt>
                <c:pt idx="354">
                  <c:v>66.674000000000007</c:v>
                </c:pt>
                <c:pt idx="355">
                  <c:v>66.455000000000013</c:v>
                </c:pt>
                <c:pt idx="356">
                  <c:v>66.459000000000003</c:v>
                </c:pt>
                <c:pt idx="357">
                  <c:v>66.608000000000004</c:v>
                </c:pt>
                <c:pt idx="358">
                  <c:v>66.429000000000002</c:v>
                </c:pt>
                <c:pt idx="359">
                  <c:v>67.028999999999996</c:v>
                </c:pt>
                <c:pt idx="360">
                  <c:v>66.109000000000009</c:v>
                </c:pt>
                <c:pt idx="361">
                  <c:v>66.667000000000002</c:v>
                </c:pt>
                <c:pt idx="362">
                  <c:v>66.437999999999988</c:v>
                </c:pt>
                <c:pt idx="363">
                  <c:v>66.600999999999999</c:v>
                </c:pt>
                <c:pt idx="364">
                  <c:v>66.536000000000001</c:v>
                </c:pt>
                <c:pt idx="365">
                  <c:v>66.256</c:v>
                </c:pt>
                <c:pt idx="366">
                  <c:v>66.385999999999996</c:v>
                </c:pt>
                <c:pt idx="367">
                  <c:v>66.701999999999998</c:v>
                </c:pt>
                <c:pt idx="368">
                  <c:v>66.481999999999999</c:v>
                </c:pt>
                <c:pt idx="369">
                  <c:v>66.63300000000001</c:v>
                </c:pt>
                <c:pt idx="370">
                  <c:v>66.687000000000012</c:v>
                </c:pt>
                <c:pt idx="371">
                  <c:v>66.524000000000001</c:v>
                </c:pt>
                <c:pt idx="372">
                  <c:v>66.277999999999992</c:v>
                </c:pt>
                <c:pt idx="373">
                  <c:v>66.512</c:v>
                </c:pt>
                <c:pt idx="374">
                  <c:v>66.378999999999991</c:v>
                </c:pt>
                <c:pt idx="375">
                  <c:v>66.604000000000013</c:v>
                </c:pt>
                <c:pt idx="376">
                  <c:v>66.414999999999992</c:v>
                </c:pt>
                <c:pt idx="377">
                  <c:v>66.390999999999991</c:v>
                </c:pt>
                <c:pt idx="378">
                  <c:v>66.478000000000009</c:v>
                </c:pt>
                <c:pt idx="379">
                  <c:v>66.619</c:v>
                </c:pt>
                <c:pt idx="380">
                  <c:v>66.435000000000002</c:v>
                </c:pt>
                <c:pt idx="381">
                  <c:v>66.485000000000014</c:v>
                </c:pt>
                <c:pt idx="382">
                  <c:v>66.584000000000003</c:v>
                </c:pt>
                <c:pt idx="383">
                  <c:v>66.75200000000001</c:v>
                </c:pt>
                <c:pt idx="384">
                  <c:v>66.251000000000005</c:v>
                </c:pt>
                <c:pt idx="385">
                  <c:v>66.72999999999999</c:v>
                </c:pt>
                <c:pt idx="386">
                  <c:v>66.859000000000009</c:v>
                </c:pt>
                <c:pt idx="387">
                  <c:v>66.542000000000002</c:v>
                </c:pt>
                <c:pt idx="388">
                  <c:v>66.461999999999989</c:v>
                </c:pt>
                <c:pt idx="389">
                  <c:v>66.573000000000008</c:v>
                </c:pt>
                <c:pt idx="390">
                  <c:v>66.393000000000001</c:v>
                </c:pt>
                <c:pt idx="391">
                  <c:v>66.722000000000008</c:v>
                </c:pt>
                <c:pt idx="392">
                  <c:v>66.391999999999996</c:v>
                </c:pt>
                <c:pt idx="393">
                  <c:v>66.290999999999997</c:v>
                </c:pt>
                <c:pt idx="394">
                  <c:v>66.257000000000005</c:v>
                </c:pt>
                <c:pt idx="395">
                  <c:v>66.621000000000009</c:v>
                </c:pt>
                <c:pt idx="396">
                  <c:v>66.455000000000013</c:v>
                </c:pt>
                <c:pt idx="397">
                  <c:v>66.606999999999999</c:v>
                </c:pt>
                <c:pt idx="398">
                  <c:v>66.395999999999987</c:v>
                </c:pt>
                <c:pt idx="399">
                  <c:v>66.47399999999999</c:v>
                </c:pt>
                <c:pt idx="400">
                  <c:v>66.312000000000012</c:v>
                </c:pt>
                <c:pt idx="401">
                  <c:v>66.385999999999996</c:v>
                </c:pt>
                <c:pt idx="402">
                  <c:v>66.19</c:v>
                </c:pt>
                <c:pt idx="403">
                  <c:v>66.224999999999994</c:v>
                </c:pt>
                <c:pt idx="404">
                  <c:v>66.498999999999995</c:v>
                </c:pt>
                <c:pt idx="405">
                  <c:v>66.485000000000014</c:v>
                </c:pt>
                <c:pt idx="406">
                  <c:v>66.50800000000001</c:v>
                </c:pt>
                <c:pt idx="407">
                  <c:v>66.211000000000013</c:v>
                </c:pt>
                <c:pt idx="408">
                  <c:v>66.633999999999986</c:v>
                </c:pt>
                <c:pt idx="409">
                  <c:v>66.501000000000005</c:v>
                </c:pt>
                <c:pt idx="410">
                  <c:v>66.534999999999997</c:v>
                </c:pt>
                <c:pt idx="411">
                  <c:v>66.080000000000013</c:v>
                </c:pt>
                <c:pt idx="412">
                  <c:v>66.304000000000002</c:v>
                </c:pt>
                <c:pt idx="413">
                  <c:v>66.41</c:v>
                </c:pt>
                <c:pt idx="414">
                  <c:v>66.38300000000001</c:v>
                </c:pt>
                <c:pt idx="415">
                  <c:v>66.498999999999995</c:v>
                </c:pt>
                <c:pt idx="416">
                  <c:v>66.489000000000004</c:v>
                </c:pt>
                <c:pt idx="417">
                  <c:v>66.25800000000001</c:v>
                </c:pt>
                <c:pt idx="418">
                  <c:v>66.431000000000012</c:v>
                </c:pt>
                <c:pt idx="419">
                  <c:v>66.15100000000001</c:v>
                </c:pt>
                <c:pt idx="420">
                  <c:v>66.427999999999997</c:v>
                </c:pt>
                <c:pt idx="421">
                  <c:v>66.252999999999986</c:v>
                </c:pt>
                <c:pt idx="422">
                  <c:v>66.437000000000012</c:v>
                </c:pt>
                <c:pt idx="423">
                  <c:v>66.490000000000009</c:v>
                </c:pt>
                <c:pt idx="424">
                  <c:v>66.649000000000001</c:v>
                </c:pt>
                <c:pt idx="425">
                  <c:v>66.424000000000007</c:v>
                </c:pt>
                <c:pt idx="426">
                  <c:v>66.330999999999989</c:v>
                </c:pt>
                <c:pt idx="427">
                  <c:v>66.44</c:v>
                </c:pt>
                <c:pt idx="428">
                  <c:v>66.463999999999999</c:v>
                </c:pt>
                <c:pt idx="429">
                  <c:v>66.579000000000008</c:v>
                </c:pt>
                <c:pt idx="430">
                  <c:v>66.406000000000006</c:v>
                </c:pt>
                <c:pt idx="431">
                  <c:v>66.669000000000011</c:v>
                </c:pt>
                <c:pt idx="432">
                  <c:v>66.26400000000001</c:v>
                </c:pt>
                <c:pt idx="433">
                  <c:v>66.376000000000005</c:v>
                </c:pt>
                <c:pt idx="434">
                  <c:v>66.094999999999999</c:v>
                </c:pt>
                <c:pt idx="435">
                  <c:v>66.462999999999994</c:v>
                </c:pt>
                <c:pt idx="436">
                  <c:v>66.199999999999989</c:v>
                </c:pt>
                <c:pt idx="437">
                  <c:v>66.558999999999997</c:v>
                </c:pt>
                <c:pt idx="438">
                  <c:v>66.61099999999999</c:v>
                </c:pt>
                <c:pt idx="439">
                  <c:v>66.282999999999987</c:v>
                </c:pt>
                <c:pt idx="440">
                  <c:v>66.74199999999999</c:v>
                </c:pt>
                <c:pt idx="441">
                  <c:v>66.582999999999998</c:v>
                </c:pt>
                <c:pt idx="442">
                  <c:v>66.259999999999991</c:v>
                </c:pt>
                <c:pt idx="443">
                  <c:v>66.294999999999987</c:v>
                </c:pt>
                <c:pt idx="444">
                  <c:v>66.49199999999999</c:v>
                </c:pt>
                <c:pt idx="445">
                  <c:v>66.578000000000003</c:v>
                </c:pt>
                <c:pt idx="446">
                  <c:v>66.551999999999992</c:v>
                </c:pt>
                <c:pt idx="447">
                  <c:v>66.413000000000011</c:v>
                </c:pt>
                <c:pt idx="448">
                  <c:v>66.329000000000008</c:v>
                </c:pt>
                <c:pt idx="449">
                  <c:v>66.38300000000001</c:v>
                </c:pt>
                <c:pt idx="450">
                  <c:v>66.50800000000001</c:v>
                </c:pt>
                <c:pt idx="451">
                  <c:v>66.445999999999998</c:v>
                </c:pt>
                <c:pt idx="452">
                  <c:v>66.210000000000008</c:v>
                </c:pt>
                <c:pt idx="453">
                  <c:v>66.580000000000013</c:v>
                </c:pt>
                <c:pt idx="454">
                  <c:v>66.369</c:v>
                </c:pt>
                <c:pt idx="455">
                  <c:v>66.616000000000014</c:v>
                </c:pt>
                <c:pt idx="456">
                  <c:v>66.354000000000013</c:v>
                </c:pt>
                <c:pt idx="457">
                  <c:v>66.443999999999988</c:v>
                </c:pt>
                <c:pt idx="458">
                  <c:v>66.423000000000002</c:v>
                </c:pt>
                <c:pt idx="459">
                  <c:v>66.128999999999991</c:v>
                </c:pt>
                <c:pt idx="460">
                  <c:v>66.346000000000004</c:v>
                </c:pt>
                <c:pt idx="461">
                  <c:v>66.116000000000014</c:v>
                </c:pt>
                <c:pt idx="462">
                  <c:v>66.635999999999996</c:v>
                </c:pt>
                <c:pt idx="463">
                  <c:v>66.198000000000008</c:v>
                </c:pt>
                <c:pt idx="464">
                  <c:v>66.278999999999996</c:v>
                </c:pt>
                <c:pt idx="465">
                  <c:v>66.418000000000006</c:v>
                </c:pt>
                <c:pt idx="466">
                  <c:v>66.197000000000003</c:v>
                </c:pt>
                <c:pt idx="467">
                  <c:v>66.221000000000004</c:v>
                </c:pt>
                <c:pt idx="468">
                  <c:v>66.218999999999994</c:v>
                </c:pt>
                <c:pt idx="469">
                  <c:v>66.126000000000005</c:v>
                </c:pt>
                <c:pt idx="470">
                  <c:v>66.10499999999999</c:v>
                </c:pt>
                <c:pt idx="471">
                  <c:v>66.49799999999999</c:v>
                </c:pt>
                <c:pt idx="472">
                  <c:v>66.643000000000001</c:v>
                </c:pt>
                <c:pt idx="473">
                  <c:v>66.145999999999987</c:v>
                </c:pt>
                <c:pt idx="474">
                  <c:v>66.171999999999997</c:v>
                </c:pt>
                <c:pt idx="475">
                  <c:v>66.393000000000001</c:v>
                </c:pt>
                <c:pt idx="476">
                  <c:v>66.352000000000004</c:v>
                </c:pt>
                <c:pt idx="477">
                  <c:v>66.49799999999999</c:v>
                </c:pt>
                <c:pt idx="478">
                  <c:v>66.275000000000006</c:v>
                </c:pt>
                <c:pt idx="479">
                  <c:v>66.52600000000001</c:v>
                </c:pt>
                <c:pt idx="480">
                  <c:v>66.503999999999991</c:v>
                </c:pt>
                <c:pt idx="481">
                  <c:v>66.086000000000013</c:v>
                </c:pt>
                <c:pt idx="482">
                  <c:v>66.335000000000008</c:v>
                </c:pt>
                <c:pt idx="483">
                  <c:v>66.013000000000005</c:v>
                </c:pt>
                <c:pt idx="484">
                  <c:v>66.372000000000014</c:v>
                </c:pt>
                <c:pt idx="485">
                  <c:v>66.177999999999997</c:v>
                </c:pt>
                <c:pt idx="486">
                  <c:v>66.387</c:v>
                </c:pt>
                <c:pt idx="487">
                  <c:v>66.239000000000004</c:v>
                </c:pt>
                <c:pt idx="488">
                  <c:v>66.242999999999995</c:v>
                </c:pt>
                <c:pt idx="489">
                  <c:v>66.168000000000006</c:v>
                </c:pt>
                <c:pt idx="490">
                  <c:v>66.082999999999998</c:v>
                </c:pt>
                <c:pt idx="491">
                  <c:v>66.199999999999989</c:v>
                </c:pt>
                <c:pt idx="492">
                  <c:v>66.152999999999992</c:v>
                </c:pt>
                <c:pt idx="493">
                  <c:v>66.217000000000013</c:v>
                </c:pt>
                <c:pt idx="494">
                  <c:v>66.322000000000003</c:v>
                </c:pt>
                <c:pt idx="495">
                  <c:v>66.272999999999996</c:v>
                </c:pt>
                <c:pt idx="496">
                  <c:v>66.359000000000009</c:v>
                </c:pt>
                <c:pt idx="497">
                  <c:v>66.281000000000006</c:v>
                </c:pt>
                <c:pt idx="498">
                  <c:v>66.332999999999998</c:v>
                </c:pt>
                <c:pt idx="499">
                  <c:v>66.420999999999992</c:v>
                </c:pt>
                <c:pt idx="500">
                  <c:v>66.319999999999993</c:v>
                </c:pt>
                <c:pt idx="501">
                  <c:v>65.905000000000001</c:v>
                </c:pt>
                <c:pt idx="502">
                  <c:v>65.931999999999988</c:v>
                </c:pt>
                <c:pt idx="503">
                  <c:v>66.205000000000013</c:v>
                </c:pt>
                <c:pt idx="504">
                  <c:v>66.062999999999988</c:v>
                </c:pt>
                <c:pt idx="505">
                  <c:v>66.393000000000001</c:v>
                </c:pt>
                <c:pt idx="506">
                  <c:v>66.329000000000008</c:v>
                </c:pt>
                <c:pt idx="507">
                  <c:v>66.210000000000008</c:v>
                </c:pt>
                <c:pt idx="508">
                  <c:v>66.384999999999991</c:v>
                </c:pt>
                <c:pt idx="509">
                  <c:v>66.032999999999987</c:v>
                </c:pt>
                <c:pt idx="510">
                  <c:v>66.188999999999993</c:v>
                </c:pt>
                <c:pt idx="511">
                  <c:v>66.37299999999999</c:v>
                </c:pt>
                <c:pt idx="512">
                  <c:v>66.433999999999997</c:v>
                </c:pt>
                <c:pt idx="513">
                  <c:v>66.179000000000002</c:v>
                </c:pt>
                <c:pt idx="514">
                  <c:v>65.99799999999999</c:v>
                </c:pt>
                <c:pt idx="515">
                  <c:v>66.169999999999987</c:v>
                </c:pt>
                <c:pt idx="516">
                  <c:v>66.141999999999996</c:v>
                </c:pt>
                <c:pt idx="517">
                  <c:v>66.474999999999994</c:v>
                </c:pt>
                <c:pt idx="518">
                  <c:v>66.248999999999995</c:v>
                </c:pt>
                <c:pt idx="519">
                  <c:v>66.288000000000011</c:v>
                </c:pt>
                <c:pt idx="520">
                  <c:v>66.057999999999993</c:v>
                </c:pt>
                <c:pt idx="521">
                  <c:v>65.850999999999999</c:v>
                </c:pt>
                <c:pt idx="522">
                  <c:v>66.103000000000009</c:v>
                </c:pt>
                <c:pt idx="523">
                  <c:v>66.075999999999993</c:v>
                </c:pt>
                <c:pt idx="524">
                  <c:v>66.382000000000005</c:v>
                </c:pt>
                <c:pt idx="525">
                  <c:v>66.026999999999987</c:v>
                </c:pt>
                <c:pt idx="526">
                  <c:v>66.212999999999994</c:v>
                </c:pt>
                <c:pt idx="527">
                  <c:v>66.433999999999997</c:v>
                </c:pt>
                <c:pt idx="528">
                  <c:v>66.109000000000009</c:v>
                </c:pt>
                <c:pt idx="529">
                  <c:v>66.128999999999991</c:v>
                </c:pt>
                <c:pt idx="530">
                  <c:v>66.088999999999999</c:v>
                </c:pt>
                <c:pt idx="531">
                  <c:v>66.299000000000007</c:v>
                </c:pt>
                <c:pt idx="532">
                  <c:v>65.848000000000013</c:v>
                </c:pt>
                <c:pt idx="533">
                  <c:v>66.082999999999998</c:v>
                </c:pt>
                <c:pt idx="534">
                  <c:v>65.956999999999994</c:v>
                </c:pt>
                <c:pt idx="535">
                  <c:v>66.413000000000011</c:v>
                </c:pt>
                <c:pt idx="536">
                  <c:v>66.229000000000013</c:v>
                </c:pt>
                <c:pt idx="537">
                  <c:v>66.205999999999989</c:v>
                </c:pt>
                <c:pt idx="538">
                  <c:v>66.343999999999994</c:v>
                </c:pt>
                <c:pt idx="539">
                  <c:v>66.192000000000007</c:v>
                </c:pt>
                <c:pt idx="540">
                  <c:v>65.863</c:v>
                </c:pt>
                <c:pt idx="541">
                  <c:v>66.212999999999994</c:v>
                </c:pt>
                <c:pt idx="542">
                  <c:v>66.378999999999991</c:v>
                </c:pt>
                <c:pt idx="543">
                  <c:v>66.251000000000005</c:v>
                </c:pt>
                <c:pt idx="544">
                  <c:v>66.522999999999996</c:v>
                </c:pt>
                <c:pt idx="545">
                  <c:v>66.117999999999995</c:v>
                </c:pt>
                <c:pt idx="546">
                  <c:v>66.067000000000007</c:v>
                </c:pt>
                <c:pt idx="547">
                  <c:v>66.301999999999992</c:v>
                </c:pt>
                <c:pt idx="548">
                  <c:v>66.207999999999998</c:v>
                </c:pt>
                <c:pt idx="549">
                  <c:v>66.056000000000012</c:v>
                </c:pt>
                <c:pt idx="550">
                  <c:v>66.36699999999999</c:v>
                </c:pt>
                <c:pt idx="551">
                  <c:v>66.269000000000005</c:v>
                </c:pt>
                <c:pt idx="552">
                  <c:v>66.346000000000004</c:v>
                </c:pt>
                <c:pt idx="553">
                  <c:v>66.27600000000001</c:v>
                </c:pt>
                <c:pt idx="554">
                  <c:v>66.257000000000005</c:v>
                </c:pt>
                <c:pt idx="555">
                  <c:v>66.245000000000005</c:v>
                </c:pt>
                <c:pt idx="556">
                  <c:v>65.97999999999999</c:v>
                </c:pt>
                <c:pt idx="557">
                  <c:v>66.135999999999996</c:v>
                </c:pt>
                <c:pt idx="558">
                  <c:v>66.021999999999991</c:v>
                </c:pt>
                <c:pt idx="559">
                  <c:v>66.293000000000006</c:v>
                </c:pt>
                <c:pt idx="560">
                  <c:v>66.084000000000003</c:v>
                </c:pt>
                <c:pt idx="561">
                  <c:v>66.198000000000008</c:v>
                </c:pt>
                <c:pt idx="562">
                  <c:v>66.009999999999991</c:v>
                </c:pt>
                <c:pt idx="563">
                  <c:v>66.092000000000013</c:v>
                </c:pt>
                <c:pt idx="564">
                  <c:v>66.169999999999987</c:v>
                </c:pt>
                <c:pt idx="565">
                  <c:v>66.034999999999997</c:v>
                </c:pt>
                <c:pt idx="566">
                  <c:v>65.962999999999994</c:v>
                </c:pt>
                <c:pt idx="567">
                  <c:v>66.235000000000014</c:v>
                </c:pt>
                <c:pt idx="568">
                  <c:v>66.131</c:v>
                </c:pt>
                <c:pt idx="569">
                  <c:v>65.925999999999988</c:v>
                </c:pt>
                <c:pt idx="570">
                  <c:v>66.364000000000004</c:v>
                </c:pt>
                <c:pt idx="571">
                  <c:v>66.224999999999994</c:v>
                </c:pt>
                <c:pt idx="572">
                  <c:v>65.883999999999986</c:v>
                </c:pt>
                <c:pt idx="573">
                  <c:v>66.080999999999989</c:v>
                </c:pt>
                <c:pt idx="574">
                  <c:v>66.111999999999995</c:v>
                </c:pt>
                <c:pt idx="575">
                  <c:v>66.073000000000008</c:v>
                </c:pt>
                <c:pt idx="576">
                  <c:v>65.941000000000003</c:v>
                </c:pt>
                <c:pt idx="577">
                  <c:v>65.978000000000009</c:v>
                </c:pt>
                <c:pt idx="578">
                  <c:v>66.192000000000007</c:v>
                </c:pt>
                <c:pt idx="579">
                  <c:v>66.061000000000007</c:v>
                </c:pt>
                <c:pt idx="580">
                  <c:v>66.121000000000009</c:v>
                </c:pt>
                <c:pt idx="581">
                  <c:v>66.044999999999987</c:v>
                </c:pt>
                <c:pt idx="582">
                  <c:v>66.200999999999993</c:v>
                </c:pt>
                <c:pt idx="583">
                  <c:v>66.092000000000013</c:v>
                </c:pt>
                <c:pt idx="584">
                  <c:v>65.740000000000009</c:v>
                </c:pt>
                <c:pt idx="585">
                  <c:v>65.794000000000011</c:v>
                </c:pt>
                <c:pt idx="586">
                  <c:v>65.81</c:v>
                </c:pt>
                <c:pt idx="587">
                  <c:v>66.09</c:v>
                </c:pt>
                <c:pt idx="588">
                  <c:v>65.861999999999995</c:v>
                </c:pt>
                <c:pt idx="589">
                  <c:v>65.91</c:v>
                </c:pt>
                <c:pt idx="590">
                  <c:v>66.014999999999986</c:v>
                </c:pt>
                <c:pt idx="591">
                  <c:v>65.731999999999999</c:v>
                </c:pt>
                <c:pt idx="592">
                  <c:v>65.955000000000013</c:v>
                </c:pt>
                <c:pt idx="593">
                  <c:v>65.795999999999992</c:v>
                </c:pt>
                <c:pt idx="594">
                  <c:v>65.887</c:v>
                </c:pt>
                <c:pt idx="595">
                  <c:v>65.829000000000008</c:v>
                </c:pt>
                <c:pt idx="596">
                  <c:v>65.77600000000001</c:v>
                </c:pt>
                <c:pt idx="597">
                  <c:v>66.119</c:v>
                </c:pt>
                <c:pt idx="598">
                  <c:v>65.937000000000012</c:v>
                </c:pt>
                <c:pt idx="599">
                  <c:v>65.913999999999987</c:v>
                </c:pt>
                <c:pt idx="600">
                  <c:v>66.040999999999997</c:v>
                </c:pt>
                <c:pt idx="601">
                  <c:v>66.105999999999995</c:v>
                </c:pt>
                <c:pt idx="602">
                  <c:v>65.94</c:v>
                </c:pt>
                <c:pt idx="603">
                  <c:v>66.092999999999989</c:v>
                </c:pt>
                <c:pt idx="604">
                  <c:v>65.998999999999995</c:v>
                </c:pt>
                <c:pt idx="605">
                  <c:v>65.768000000000001</c:v>
                </c:pt>
                <c:pt idx="606">
                  <c:v>66.271999999999991</c:v>
                </c:pt>
                <c:pt idx="607">
                  <c:v>65.763000000000005</c:v>
                </c:pt>
                <c:pt idx="608">
                  <c:v>65.76400000000001</c:v>
                </c:pt>
                <c:pt idx="609">
                  <c:v>65.837999999999994</c:v>
                </c:pt>
                <c:pt idx="610">
                  <c:v>65.854000000000013</c:v>
                </c:pt>
                <c:pt idx="611">
                  <c:v>65.776999999999987</c:v>
                </c:pt>
                <c:pt idx="612">
                  <c:v>65.937000000000012</c:v>
                </c:pt>
                <c:pt idx="613">
                  <c:v>66.099999999999994</c:v>
                </c:pt>
                <c:pt idx="614">
                  <c:v>65.893000000000001</c:v>
                </c:pt>
                <c:pt idx="615">
                  <c:v>66.062999999999988</c:v>
                </c:pt>
                <c:pt idx="616">
                  <c:v>65.991000000000014</c:v>
                </c:pt>
                <c:pt idx="617">
                  <c:v>65.830000000000013</c:v>
                </c:pt>
                <c:pt idx="618">
                  <c:v>65.591000000000008</c:v>
                </c:pt>
                <c:pt idx="619">
                  <c:v>66.016999999999996</c:v>
                </c:pt>
                <c:pt idx="620">
                  <c:v>65.770999999999987</c:v>
                </c:pt>
                <c:pt idx="621">
                  <c:v>65.667000000000002</c:v>
                </c:pt>
                <c:pt idx="622">
                  <c:v>65.769000000000005</c:v>
                </c:pt>
                <c:pt idx="623">
                  <c:v>66.150000000000006</c:v>
                </c:pt>
                <c:pt idx="624">
                  <c:v>65.920999999999992</c:v>
                </c:pt>
                <c:pt idx="625">
                  <c:v>65.741000000000014</c:v>
                </c:pt>
                <c:pt idx="626">
                  <c:v>65.893000000000001</c:v>
                </c:pt>
                <c:pt idx="627">
                  <c:v>65.69</c:v>
                </c:pt>
                <c:pt idx="628">
                  <c:v>65.925000000000011</c:v>
                </c:pt>
                <c:pt idx="629">
                  <c:v>65.602000000000004</c:v>
                </c:pt>
                <c:pt idx="630">
                  <c:v>65.608000000000004</c:v>
                </c:pt>
                <c:pt idx="631">
                  <c:v>66.13900000000001</c:v>
                </c:pt>
                <c:pt idx="632">
                  <c:v>65.585000000000008</c:v>
                </c:pt>
                <c:pt idx="633">
                  <c:v>65.706999999999994</c:v>
                </c:pt>
                <c:pt idx="634">
                  <c:v>65.602000000000004</c:v>
                </c:pt>
                <c:pt idx="635">
                  <c:v>65.562999999999988</c:v>
                </c:pt>
                <c:pt idx="636">
                  <c:v>65.567000000000007</c:v>
                </c:pt>
                <c:pt idx="637">
                  <c:v>65.850999999999999</c:v>
                </c:pt>
                <c:pt idx="638">
                  <c:v>65.99799999999999</c:v>
                </c:pt>
                <c:pt idx="639">
                  <c:v>65.757000000000005</c:v>
                </c:pt>
                <c:pt idx="640">
                  <c:v>66.020999999999987</c:v>
                </c:pt>
                <c:pt idx="641">
                  <c:v>66.018000000000001</c:v>
                </c:pt>
                <c:pt idx="642">
                  <c:v>65.627999999999986</c:v>
                </c:pt>
                <c:pt idx="643">
                  <c:v>65.613</c:v>
                </c:pt>
                <c:pt idx="644">
                  <c:v>65.848000000000013</c:v>
                </c:pt>
                <c:pt idx="645">
                  <c:v>65.600999999999999</c:v>
                </c:pt>
                <c:pt idx="646">
                  <c:v>65.900000000000006</c:v>
                </c:pt>
                <c:pt idx="647">
                  <c:v>65.966000000000008</c:v>
                </c:pt>
                <c:pt idx="648">
                  <c:v>65.736999999999995</c:v>
                </c:pt>
                <c:pt idx="649">
                  <c:v>65.802999999999997</c:v>
                </c:pt>
                <c:pt idx="650">
                  <c:v>65.711999999999989</c:v>
                </c:pt>
                <c:pt idx="651">
                  <c:v>66.043000000000006</c:v>
                </c:pt>
                <c:pt idx="652">
                  <c:v>65.680000000000007</c:v>
                </c:pt>
                <c:pt idx="653">
                  <c:v>65.751000000000005</c:v>
                </c:pt>
                <c:pt idx="654">
                  <c:v>65.722000000000008</c:v>
                </c:pt>
                <c:pt idx="655">
                  <c:v>65.789999999999992</c:v>
                </c:pt>
                <c:pt idx="656">
                  <c:v>65.806999999999988</c:v>
                </c:pt>
                <c:pt idx="657">
                  <c:v>65.741000000000014</c:v>
                </c:pt>
                <c:pt idx="658">
                  <c:v>65.787000000000006</c:v>
                </c:pt>
                <c:pt idx="659">
                  <c:v>65.695999999999998</c:v>
                </c:pt>
                <c:pt idx="660">
                  <c:v>65.63300000000001</c:v>
                </c:pt>
                <c:pt idx="661">
                  <c:v>65.606999999999999</c:v>
                </c:pt>
                <c:pt idx="662">
                  <c:v>65.512</c:v>
                </c:pt>
                <c:pt idx="663">
                  <c:v>65.738</c:v>
                </c:pt>
                <c:pt idx="664">
                  <c:v>65.615000000000009</c:v>
                </c:pt>
                <c:pt idx="665">
                  <c:v>66.168000000000006</c:v>
                </c:pt>
                <c:pt idx="666">
                  <c:v>65.47399999999999</c:v>
                </c:pt>
                <c:pt idx="667">
                  <c:v>65.622000000000014</c:v>
                </c:pt>
                <c:pt idx="668">
                  <c:v>66.010999999999996</c:v>
                </c:pt>
                <c:pt idx="669">
                  <c:v>65.717999999999989</c:v>
                </c:pt>
                <c:pt idx="670">
                  <c:v>65.614000000000004</c:v>
                </c:pt>
                <c:pt idx="671">
                  <c:v>66.070999999999998</c:v>
                </c:pt>
                <c:pt idx="672">
                  <c:v>65.796999999999997</c:v>
                </c:pt>
                <c:pt idx="673">
                  <c:v>65.299000000000007</c:v>
                </c:pt>
                <c:pt idx="674">
                  <c:v>65.447000000000003</c:v>
                </c:pt>
                <c:pt idx="675">
                  <c:v>65.711999999999989</c:v>
                </c:pt>
                <c:pt idx="676">
                  <c:v>65.516999999999996</c:v>
                </c:pt>
                <c:pt idx="677">
                  <c:v>65.863</c:v>
                </c:pt>
                <c:pt idx="678">
                  <c:v>65.639999999999986</c:v>
                </c:pt>
                <c:pt idx="679">
                  <c:v>65.491000000000014</c:v>
                </c:pt>
                <c:pt idx="680">
                  <c:v>65.75200000000001</c:v>
                </c:pt>
                <c:pt idx="681">
                  <c:v>65.760999999999996</c:v>
                </c:pt>
                <c:pt idx="682">
                  <c:v>65.911000000000001</c:v>
                </c:pt>
                <c:pt idx="683">
                  <c:v>65.566000000000003</c:v>
                </c:pt>
                <c:pt idx="684">
                  <c:v>65.742999999999995</c:v>
                </c:pt>
                <c:pt idx="685">
                  <c:v>65.478000000000009</c:v>
                </c:pt>
                <c:pt idx="686">
                  <c:v>65.581999999999994</c:v>
                </c:pt>
                <c:pt idx="687">
                  <c:v>65.241000000000014</c:v>
                </c:pt>
                <c:pt idx="688">
                  <c:v>65.322000000000003</c:v>
                </c:pt>
                <c:pt idx="689">
                  <c:v>65.778999999999996</c:v>
                </c:pt>
                <c:pt idx="690">
                  <c:v>65.538999999999987</c:v>
                </c:pt>
                <c:pt idx="691">
                  <c:v>65.768000000000001</c:v>
                </c:pt>
                <c:pt idx="692">
                  <c:v>65.36099999999999</c:v>
                </c:pt>
                <c:pt idx="693">
                  <c:v>65.836999999999989</c:v>
                </c:pt>
                <c:pt idx="694">
                  <c:v>65.497000000000014</c:v>
                </c:pt>
                <c:pt idx="695">
                  <c:v>65.864000000000004</c:v>
                </c:pt>
                <c:pt idx="696">
                  <c:v>65.519000000000005</c:v>
                </c:pt>
                <c:pt idx="697">
                  <c:v>65.520999999999987</c:v>
                </c:pt>
                <c:pt idx="698">
                  <c:v>65.631</c:v>
                </c:pt>
                <c:pt idx="699">
                  <c:v>65.762</c:v>
                </c:pt>
                <c:pt idx="700">
                  <c:v>65.881</c:v>
                </c:pt>
                <c:pt idx="701">
                  <c:v>65.504999999999995</c:v>
                </c:pt>
                <c:pt idx="702">
                  <c:v>65.74799999999999</c:v>
                </c:pt>
                <c:pt idx="703">
                  <c:v>65.471000000000004</c:v>
                </c:pt>
                <c:pt idx="704">
                  <c:v>65.670999999999992</c:v>
                </c:pt>
                <c:pt idx="705">
                  <c:v>65.633999999999986</c:v>
                </c:pt>
                <c:pt idx="706">
                  <c:v>65.59899999999999</c:v>
                </c:pt>
                <c:pt idx="707">
                  <c:v>65.769000000000005</c:v>
                </c:pt>
                <c:pt idx="708">
                  <c:v>65.622000000000014</c:v>
                </c:pt>
                <c:pt idx="709">
                  <c:v>65.580000000000013</c:v>
                </c:pt>
                <c:pt idx="710">
                  <c:v>65.628999999999991</c:v>
                </c:pt>
                <c:pt idx="711">
                  <c:v>65.598000000000013</c:v>
                </c:pt>
                <c:pt idx="712">
                  <c:v>65.437999999999988</c:v>
                </c:pt>
                <c:pt idx="713">
                  <c:v>65.718999999999994</c:v>
                </c:pt>
                <c:pt idx="714">
                  <c:v>65.373999999999995</c:v>
                </c:pt>
                <c:pt idx="715">
                  <c:v>65.647999999999996</c:v>
                </c:pt>
                <c:pt idx="716">
                  <c:v>65.764999999999986</c:v>
                </c:pt>
                <c:pt idx="717">
                  <c:v>65.78</c:v>
                </c:pt>
                <c:pt idx="718">
                  <c:v>65.344999999999999</c:v>
                </c:pt>
                <c:pt idx="719">
                  <c:v>65.527999999999992</c:v>
                </c:pt>
                <c:pt idx="720">
                  <c:v>65.330999999999989</c:v>
                </c:pt>
                <c:pt idx="721">
                  <c:v>65.846000000000004</c:v>
                </c:pt>
                <c:pt idx="722">
                  <c:v>65.602000000000004</c:v>
                </c:pt>
                <c:pt idx="723">
                  <c:v>65.390999999999991</c:v>
                </c:pt>
                <c:pt idx="724">
                  <c:v>65.586000000000013</c:v>
                </c:pt>
                <c:pt idx="725">
                  <c:v>65.554000000000002</c:v>
                </c:pt>
                <c:pt idx="726">
                  <c:v>65.187999999999988</c:v>
                </c:pt>
                <c:pt idx="727">
                  <c:v>65.210000000000008</c:v>
                </c:pt>
                <c:pt idx="728">
                  <c:v>65.69</c:v>
                </c:pt>
                <c:pt idx="729">
                  <c:v>65.302999999999997</c:v>
                </c:pt>
                <c:pt idx="730">
                  <c:v>65.408999999999992</c:v>
                </c:pt>
                <c:pt idx="731">
                  <c:v>65.385999999999996</c:v>
                </c:pt>
                <c:pt idx="732">
                  <c:v>65.568999999999988</c:v>
                </c:pt>
                <c:pt idx="733">
                  <c:v>65.417000000000002</c:v>
                </c:pt>
                <c:pt idx="734">
                  <c:v>65.269000000000005</c:v>
                </c:pt>
                <c:pt idx="735">
                  <c:v>65.419999999999987</c:v>
                </c:pt>
                <c:pt idx="736">
                  <c:v>65.738</c:v>
                </c:pt>
                <c:pt idx="737">
                  <c:v>65.389999999999986</c:v>
                </c:pt>
                <c:pt idx="738">
                  <c:v>65.675999999999988</c:v>
                </c:pt>
                <c:pt idx="739">
                  <c:v>65.384999999999991</c:v>
                </c:pt>
                <c:pt idx="740">
                  <c:v>65.231999999999999</c:v>
                </c:pt>
                <c:pt idx="741">
                  <c:v>65.586999999999989</c:v>
                </c:pt>
                <c:pt idx="742">
                  <c:v>65.454000000000008</c:v>
                </c:pt>
                <c:pt idx="743">
                  <c:v>65.509999999999991</c:v>
                </c:pt>
                <c:pt idx="744">
                  <c:v>65.562000000000012</c:v>
                </c:pt>
                <c:pt idx="745">
                  <c:v>65.676999999999992</c:v>
                </c:pt>
                <c:pt idx="746">
                  <c:v>65.423000000000002</c:v>
                </c:pt>
                <c:pt idx="747">
                  <c:v>65.415999999999997</c:v>
                </c:pt>
                <c:pt idx="748">
                  <c:v>65.198000000000008</c:v>
                </c:pt>
                <c:pt idx="749">
                  <c:v>65.796999999999997</c:v>
                </c:pt>
                <c:pt idx="750">
                  <c:v>65.520999999999987</c:v>
                </c:pt>
                <c:pt idx="751">
                  <c:v>65.472000000000008</c:v>
                </c:pt>
                <c:pt idx="752">
                  <c:v>65.471000000000004</c:v>
                </c:pt>
                <c:pt idx="753">
                  <c:v>65.359000000000009</c:v>
                </c:pt>
                <c:pt idx="754">
                  <c:v>65.473000000000013</c:v>
                </c:pt>
                <c:pt idx="755">
                  <c:v>65.582999999999998</c:v>
                </c:pt>
                <c:pt idx="756">
                  <c:v>65.622000000000014</c:v>
                </c:pt>
                <c:pt idx="757">
                  <c:v>65.355999999999995</c:v>
                </c:pt>
                <c:pt idx="758">
                  <c:v>65.36699999999999</c:v>
                </c:pt>
                <c:pt idx="759">
                  <c:v>65.224999999999994</c:v>
                </c:pt>
                <c:pt idx="760">
                  <c:v>65.47399999999999</c:v>
                </c:pt>
                <c:pt idx="761">
                  <c:v>65.375</c:v>
                </c:pt>
                <c:pt idx="762">
                  <c:v>65.306999999999988</c:v>
                </c:pt>
                <c:pt idx="763">
                  <c:v>65.527999999999992</c:v>
                </c:pt>
                <c:pt idx="764">
                  <c:v>65.346000000000004</c:v>
                </c:pt>
                <c:pt idx="765">
                  <c:v>65.562000000000012</c:v>
                </c:pt>
                <c:pt idx="766">
                  <c:v>65.405000000000001</c:v>
                </c:pt>
                <c:pt idx="767">
                  <c:v>65.330999999999989</c:v>
                </c:pt>
                <c:pt idx="768">
                  <c:v>65.230999999999995</c:v>
                </c:pt>
                <c:pt idx="769">
                  <c:v>65.568999999999988</c:v>
                </c:pt>
                <c:pt idx="770">
                  <c:v>65.389999999999986</c:v>
                </c:pt>
                <c:pt idx="771">
                  <c:v>65.425999999999988</c:v>
                </c:pt>
                <c:pt idx="772">
                  <c:v>65.225999999999999</c:v>
                </c:pt>
                <c:pt idx="773">
                  <c:v>65.371000000000009</c:v>
                </c:pt>
                <c:pt idx="774">
                  <c:v>65.330000000000013</c:v>
                </c:pt>
                <c:pt idx="775">
                  <c:v>65.497000000000014</c:v>
                </c:pt>
                <c:pt idx="776">
                  <c:v>65.531000000000006</c:v>
                </c:pt>
                <c:pt idx="777">
                  <c:v>65.193000000000012</c:v>
                </c:pt>
                <c:pt idx="778">
                  <c:v>65.489000000000004</c:v>
                </c:pt>
                <c:pt idx="779">
                  <c:v>65.377999999999986</c:v>
                </c:pt>
                <c:pt idx="780">
                  <c:v>65.402999999999992</c:v>
                </c:pt>
                <c:pt idx="781">
                  <c:v>65.38300000000001</c:v>
                </c:pt>
                <c:pt idx="782">
                  <c:v>65.431999999999988</c:v>
                </c:pt>
                <c:pt idx="783">
                  <c:v>65.47999999999999</c:v>
                </c:pt>
                <c:pt idx="784">
                  <c:v>65.194999999999993</c:v>
                </c:pt>
                <c:pt idx="785">
                  <c:v>65.085000000000008</c:v>
                </c:pt>
                <c:pt idx="786">
                  <c:v>65.389999999999986</c:v>
                </c:pt>
                <c:pt idx="787">
                  <c:v>65.539999999999992</c:v>
                </c:pt>
                <c:pt idx="788">
                  <c:v>65.080000000000013</c:v>
                </c:pt>
                <c:pt idx="789">
                  <c:v>65.256</c:v>
                </c:pt>
                <c:pt idx="790">
                  <c:v>65.425000000000011</c:v>
                </c:pt>
                <c:pt idx="791">
                  <c:v>65.225999999999999</c:v>
                </c:pt>
                <c:pt idx="792">
                  <c:v>65.222000000000008</c:v>
                </c:pt>
                <c:pt idx="793">
                  <c:v>65.606999999999999</c:v>
                </c:pt>
                <c:pt idx="794">
                  <c:v>65.525000000000006</c:v>
                </c:pt>
                <c:pt idx="795">
                  <c:v>65.146999999999991</c:v>
                </c:pt>
                <c:pt idx="796">
                  <c:v>65.383999999999986</c:v>
                </c:pt>
                <c:pt idx="797">
                  <c:v>65.600999999999999</c:v>
                </c:pt>
                <c:pt idx="798">
                  <c:v>65.205999999999989</c:v>
                </c:pt>
                <c:pt idx="799">
                  <c:v>65.384999999999991</c:v>
                </c:pt>
                <c:pt idx="800">
                  <c:v>65.413999999999987</c:v>
                </c:pt>
                <c:pt idx="801">
                  <c:v>65.157000000000011</c:v>
                </c:pt>
                <c:pt idx="802">
                  <c:v>65.483000000000004</c:v>
                </c:pt>
                <c:pt idx="803">
                  <c:v>65.217000000000013</c:v>
                </c:pt>
                <c:pt idx="804">
                  <c:v>65.324000000000012</c:v>
                </c:pt>
                <c:pt idx="805">
                  <c:v>65.331999999999994</c:v>
                </c:pt>
                <c:pt idx="806">
                  <c:v>65.149000000000001</c:v>
                </c:pt>
                <c:pt idx="807">
                  <c:v>65.413000000000011</c:v>
                </c:pt>
                <c:pt idx="808">
                  <c:v>65.403999999999996</c:v>
                </c:pt>
                <c:pt idx="809">
                  <c:v>65.051999999999992</c:v>
                </c:pt>
                <c:pt idx="810">
                  <c:v>65.545999999999992</c:v>
                </c:pt>
                <c:pt idx="811">
                  <c:v>65.450999999999993</c:v>
                </c:pt>
                <c:pt idx="812">
                  <c:v>65.59899999999999</c:v>
                </c:pt>
                <c:pt idx="813">
                  <c:v>65.116000000000014</c:v>
                </c:pt>
                <c:pt idx="814">
                  <c:v>65.50200000000001</c:v>
                </c:pt>
                <c:pt idx="815">
                  <c:v>65.143000000000001</c:v>
                </c:pt>
                <c:pt idx="816">
                  <c:v>65.435000000000002</c:v>
                </c:pt>
                <c:pt idx="817">
                  <c:v>65.122000000000014</c:v>
                </c:pt>
                <c:pt idx="818">
                  <c:v>65.568000000000012</c:v>
                </c:pt>
                <c:pt idx="819">
                  <c:v>65.069999999999993</c:v>
                </c:pt>
                <c:pt idx="820">
                  <c:v>65.574999999999989</c:v>
                </c:pt>
                <c:pt idx="821">
                  <c:v>65.323000000000008</c:v>
                </c:pt>
                <c:pt idx="822">
                  <c:v>65.581999999999994</c:v>
                </c:pt>
                <c:pt idx="823">
                  <c:v>65.533999999999992</c:v>
                </c:pt>
                <c:pt idx="824">
                  <c:v>65.186000000000007</c:v>
                </c:pt>
                <c:pt idx="825">
                  <c:v>65.157999999999987</c:v>
                </c:pt>
                <c:pt idx="826">
                  <c:v>65.371000000000009</c:v>
                </c:pt>
                <c:pt idx="827">
                  <c:v>65.009999999999991</c:v>
                </c:pt>
                <c:pt idx="828">
                  <c:v>65.24799999999999</c:v>
                </c:pt>
                <c:pt idx="829">
                  <c:v>65.395999999999987</c:v>
                </c:pt>
                <c:pt idx="830">
                  <c:v>65.337999999999994</c:v>
                </c:pt>
                <c:pt idx="831">
                  <c:v>65.389999999999986</c:v>
                </c:pt>
                <c:pt idx="832">
                  <c:v>65.200999999999993</c:v>
                </c:pt>
                <c:pt idx="833">
                  <c:v>64.87299999999999</c:v>
                </c:pt>
                <c:pt idx="834">
                  <c:v>65.207999999999998</c:v>
                </c:pt>
                <c:pt idx="835">
                  <c:v>65.301999999999992</c:v>
                </c:pt>
                <c:pt idx="836">
                  <c:v>65.26400000000001</c:v>
                </c:pt>
                <c:pt idx="837">
                  <c:v>65.318000000000012</c:v>
                </c:pt>
                <c:pt idx="838">
                  <c:v>65.474999999999994</c:v>
                </c:pt>
                <c:pt idx="839">
                  <c:v>65.217999999999989</c:v>
                </c:pt>
                <c:pt idx="840">
                  <c:v>64.955999999999989</c:v>
                </c:pt>
                <c:pt idx="841">
                  <c:v>65.483000000000004</c:v>
                </c:pt>
                <c:pt idx="842">
                  <c:v>65.540999999999997</c:v>
                </c:pt>
                <c:pt idx="843">
                  <c:v>65.432999999999993</c:v>
                </c:pt>
                <c:pt idx="844">
                  <c:v>65.51400000000001</c:v>
                </c:pt>
                <c:pt idx="845">
                  <c:v>65.348000000000013</c:v>
                </c:pt>
                <c:pt idx="846">
                  <c:v>65.5</c:v>
                </c:pt>
                <c:pt idx="847">
                  <c:v>65.384999999999991</c:v>
                </c:pt>
                <c:pt idx="848">
                  <c:v>65.094999999999999</c:v>
                </c:pt>
                <c:pt idx="849">
                  <c:v>65.323000000000008</c:v>
                </c:pt>
                <c:pt idx="850">
                  <c:v>65.270999999999987</c:v>
                </c:pt>
                <c:pt idx="851">
                  <c:v>65.37700000000001</c:v>
                </c:pt>
                <c:pt idx="852">
                  <c:v>64.760999999999996</c:v>
                </c:pt>
                <c:pt idx="853">
                  <c:v>65.313999999999993</c:v>
                </c:pt>
                <c:pt idx="854">
                  <c:v>65.211000000000013</c:v>
                </c:pt>
                <c:pt idx="855">
                  <c:v>65.055000000000007</c:v>
                </c:pt>
                <c:pt idx="856">
                  <c:v>65.262</c:v>
                </c:pt>
                <c:pt idx="857">
                  <c:v>65.229000000000013</c:v>
                </c:pt>
                <c:pt idx="858">
                  <c:v>65.137</c:v>
                </c:pt>
                <c:pt idx="859">
                  <c:v>65.229000000000013</c:v>
                </c:pt>
                <c:pt idx="860">
                  <c:v>65.092000000000013</c:v>
                </c:pt>
                <c:pt idx="861">
                  <c:v>65.288999999999987</c:v>
                </c:pt>
                <c:pt idx="862">
                  <c:v>65.205000000000013</c:v>
                </c:pt>
                <c:pt idx="863">
                  <c:v>65.227000000000004</c:v>
                </c:pt>
                <c:pt idx="864">
                  <c:v>65.205999999999989</c:v>
                </c:pt>
                <c:pt idx="865">
                  <c:v>65.126000000000005</c:v>
                </c:pt>
                <c:pt idx="866">
                  <c:v>65.546999999999997</c:v>
                </c:pt>
                <c:pt idx="867">
                  <c:v>65.389999999999986</c:v>
                </c:pt>
                <c:pt idx="868">
                  <c:v>65.13900000000001</c:v>
                </c:pt>
                <c:pt idx="869">
                  <c:v>65.371000000000009</c:v>
                </c:pt>
                <c:pt idx="870">
                  <c:v>65.09</c:v>
                </c:pt>
                <c:pt idx="871">
                  <c:v>65.091000000000008</c:v>
                </c:pt>
                <c:pt idx="872">
                  <c:v>65.246000000000009</c:v>
                </c:pt>
                <c:pt idx="873">
                  <c:v>65.393000000000001</c:v>
                </c:pt>
                <c:pt idx="874">
                  <c:v>65.163000000000011</c:v>
                </c:pt>
                <c:pt idx="875">
                  <c:v>65.497000000000014</c:v>
                </c:pt>
                <c:pt idx="876">
                  <c:v>65.527999999999992</c:v>
                </c:pt>
                <c:pt idx="877">
                  <c:v>65.235000000000014</c:v>
                </c:pt>
                <c:pt idx="878">
                  <c:v>65.389999999999986</c:v>
                </c:pt>
                <c:pt idx="879">
                  <c:v>65.251000000000005</c:v>
                </c:pt>
                <c:pt idx="880">
                  <c:v>64.937999999999988</c:v>
                </c:pt>
                <c:pt idx="881">
                  <c:v>65.225999999999999</c:v>
                </c:pt>
                <c:pt idx="882">
                  <c:v>65.396999999999991</c:v>
                </c:pt>
                <c:pt idx="883">
                  <c:v>65.032999999999987</c:v>
                </c:pt>
                <c:pt idx="884">
                  <c:v>65.169000000000011</c:v>
                </c:pt>
                <c:pt idx="885">
                  <c:v>65.528999999999996</c:v>
                </c:pt>
                <c:pt idx="886">
                  <c:v>65.445999999999998</c:v>
                </c:pt>
                <c:pt idx="887">
                  <c:v>65.175999999999988</c:v>
                </c:pt>
                <c:pt idx="888">
                  <c:v>65.096000000000004</c:v>
                </c:pt>
                <c:pt idx="889">
                  <c:v>65.080999999999989</c:v>
                </c:pt>
                <c:pt idx="890">
                  <c:v>65.38900000000001</c:v>
                </c:pt>
                <c:pt idx="891">
                  <c:v>65.326999999999998</c:v>
                </c:pt>
                <c:pt idx="892">
                  <c:v>65.042000000000002</c:v>
                </c:pt>
                <c:pt idx="893">
                  <c:v>64.994</c:v>
                </c:pt>
                <c:pt idx="894">
                  <c:v>64.942000000000007</c:v>
                </c:pt>
                <c:pt idx="895">
                  <c:v>65.039999999999992</c:v>
                </c:pt>
                <c:pt idx="896">
                  <c:v>65.455000000000013</c:v>
                </c:pt>
                <c:pt idx="897">
                  <c:v>65.223000000000013</c:v>
                </c:pt>
                <c:pt idx="898">
                  <c:v>65.288000000000011</c:v>
                </c:pt>
                <c:pt idx="899">
                  <c:v>65.25</c:v>
                </c:pt>
                <c:pt idx="900">
                  <c:v>65.25</c:v>
                </c:pt>
                <c:pt idx="901">
                  <c:v>65.260999999999996</c:v>
                </c:pt>
                <c:pt idx="902">
                  <c:v>65.001000000000005</c:v>
                </c:pt>
                <c:pt idx="903">
                  <c:v>65.347000000000008</c:v>
                </c:pt>
                <c:pt idx="904">
                  <c:v>65.288000000000011</c:v>
                </c:pt>
                <c:pt idx="905">
                  <c:v>65.174000000000007</c:v>
                </c:pt>
                <c:pt idx="906">
                  <c:v>65.163000000000011</c:v>
                </c:pt>
                <c:pt idx="907">
                  <c:v>64.877999999999986</c:v>
                </c:pt>
                <c:pt idx="908">
                  <c:v>65.331999999999994</c:v>
                </c:pt>
                <c:pt idx="909">
                  <c:v>65.343999999999994</c:v>
                </c:pt>
                <c:pt idx="910">
                  <c:v>65.225999999999999</c:v>
                </c:pt>
                <c:pt idx="911">
                  <c:v>65.086999999999989</c:v>
                </c:pt>
                <c:pt idx="912">
                  <c:v>65.086999999999989</c:v>
                </c:pt>
                <c:pt idx="913">
                  <c:v>65.044999999999987</c:v>
                </c:pt>
                <c:pt idx="914">
                  <c:v>65.363</c:v>
                </c:pt>
                <c:pt idx="915">
                  <c:v>65.163000000000011</c:v>
                </c:pt>
                <c:pt idx="916">
                  <c:v>65.281000000000006</c:v>
                </c:pt>
                <c:pt idx="917">
                  <c:v>65.058999999999997</c:v>
                </c:pt>
                <c:pt idx="918">
                  <c:v>65.344999999999999</c:v>
                </c:pt>
                <c:pt idx="919">
                  <c:v>65.619</c:v>
                </c:pt>
                <c:pt idx="920">
                  <c:v>65.25800000000001</c:v>
                </c:pt>
                <c:pt idx="921">
                  <c:v>65.209000000000003</c:v>
                </c:pt>
                <c:pt idx="922">
                  <c:v>65.010999999999996</c:v>
                </c:pt>
                <c:pt idx="923">
                  <c:v>65.324999999999989</c:v>
                </c:pt>
                <c:pt idx="924">
                  <c:v>65.301999999999992</c:v>
                </c:pt>
                <c:pt idx="925">
                  <c:v>65.239000000000004</c:v>
                </c:pt>
                <c:pt idx="926">
                  <c:v>65.44</c:v>
                </c:pt>
                <c:pt idx="927">
                  <c:v>65.169000000000011</c:v>
                </c:pt>
                <c:pt idx="928">
                  <c:v>65.240000000000009</c:v>
                </c:pt>
                <c:pt idx="929">
                  <c:v>65.256</c:v>
                </c:pt>
                <c:pt idx="930">
                  <c:v>65.361999999999995</c:v>
                </c:pt>
                <c:pt idx="931">
                  <c:v>65.348000000000013</c:v>
                </c:pt>
                <c:pt idx="932">
                  <c:v>64.94</c:v>
                </c:pt>
                <c:pt idx="933">
                  <c:v>65.236999999999995</c:v>
                </c:pt>
                <c:pt idx="934">
                  <c:v>65.408999999999992</c:v>
                </c:pt>
                <c:pt idx="935">
                  <c:v>65.105999999999995</c:v>
                </c:pt>
                <c:pt idx="936">
                  <c:v>64.74199999999999</c:v>
                </c:pt>
                <c:pt idx="937">
                  <c:v>65.14500000000001</c:v>
                </c:pt>
                <c:pt idx="938">
                  <c:v>65.012</c:v>
                </c:pt>
                <c:pt idx="939">
                  <c:v>65.164999999999992</c:v>
                </c:pt>
                <c:pt idx="940">
                  <c:v>65.175999999999988</c:v>
                </c:pt>
                <c:pt idx="941">
                  <c:v>65.388000000000005</c:v>
                </c:pt>
                <c:pt idx="942">
                  <c:v>65.024000000000001</c:v>
                </c:pt>
                <c:pt idx="943">
                  <c:v>65.062000000000012</c:v>
                </c:pt>
                <c:pt idx="944">
                  <c:v>65.463999999999999</c:v>
                </c:pt>
                <c:pt idx="945">
                  <c:v>65.193000000000012</c:v>
                </c:pt>
                <c:pt idx="946">
                  <c:v>65.253999999999991</c:v>
                </c:pt>
                <c:pt idx="947">
                  <c:v>65.093999999999994</c:v>
                </c:pt>
                <c:pt idx="948">
                  <c:v>64.919999999999987</c:v>
                </c:pt>
                <c:pt idx="949">
                  <c:v>65.155000000000001</c:v>
                </c:pt>
                <c:pt idx="950">
                  <c:v>65.153999999999996</c:v>
                </c:pt>
                <c:pt idx="951">
                  <c:v>65.13300000000001</c:v>
                </c:pt>
                <c:pt idx="952">
                  <c:v>65.145999999999987</c:v>
                </c:pt>
                <c:pt idx="953">
                  <c:v>64.88900000000001</c:v>
                </c:pt>
                <c:pt idx="954">
                  <c:v>65.246000000000009</c:v>
                </c:pt>
                <c:pt idx="955">
                  <c:v>65.045999999999992</c:v>
                </c:pt>
                <c:pt idx="956">
                  <c:v>65.26400000000001</c:v>
                </c:pt>
                <c:pt idx="957">
                  <c:v>65.187000000000012</c:v>
                </c:pt>
                <c:pt idx="958">
                  <c:v>65.004999999999995</c:v>
                </c:pt>
                <c:pt idx="959">
                  <c:v>65.145999999999987</c:v>
                </c:pt>
                <c:pt idx="960">
                  <c:v>65.253999999999991</c:v>
                </c:pt>
                <c:pt idx="961">
                  <c:v>64.937000000000012</c:v>
                </c:pt>
                <c:pt idx="962">
                  <c:v>65.213999999999999</c:v>
                </c:pt>
                <c:pt idx="963">
                  <c:v>65.275000000000006</c:v>
                </c:pt>
                <c:pt idx="964">
                  <c:v>65.02600000000001</c:v>
                </c:pt>
                <c:pt idx="965">
                  <c:v>65.126000000000005</c:v>
                </c:pt>
                <c:pt idx="966">
                  <c:v>65.036000000000001</c:v>
                </c:pt>
                <c:pt idx="967">
                  <c:v>65.24199999999999</c:v>
                </c:pt>
                <c:pt idx="968">
                  <c:v>65.506</c:v>
                </c:pt>
                <c:pt idx="969">
                  <c:v>64.933999999999997</c:v>
                </c:pt>
                <c:pt idx="970">
                  <c:v>65.123999999999995</c:v>
                </c:pt>
                <c:pt idx="971">
                  <c:v>65.075999999999993</c:v>
                </c:pt>
                <c:pt idx="972">
                  <c:v>64.731999999999999</c:v>
                </c:pt>
                <c:pt idx="973">
                  <c:v>64.918000000000006</c:v>
                </c:pt>
                <c:pt idx="974">
                  <c:v>64.967000000000013</c:v>
                </c:pt>
                <c:pt idx="975">
                  <c:v>65.246000000000009</c:v>
                </c:pt>
                <c:pt idx="976">
                  <c:v>64.84899999999999</c:v>
                </c:pt>
                <c:pt idx="977">
                  <c:v>65.072000000000003</c:v>
                </c:pt>
                <c:pt idx="978">
                  <c:v>64.953000000000003</c:v>
                </c:pt>
                <c:pt idx="979">
                  <c:v>64.943000000000012</c:v>
                </c:pt>
                <c:pt idx="980">
                  <c:v>64.828000000000003</c:v>
                </c:pt>
                <c:pt idx="981">
                  <c:v>65.028999999999996</c:v>
                </c:pt>
                <c:pt idx="982">
                  <c:v>65.032999999999987</c:v>
                </c:pt>
                <c:pt idx="983">
                  <c:v>65.155000000000001</c:v>
                </c:pt>
                <c:pt idx="984">
                  <c:v>64.860000000000014</c:v>
                </c:pt>
                <c:pt idx="985">
                  <c:v>64.734000000000009</c:v>
                </c:pt>
                <c:pt idx="986">
                  <c:v>65.093999999999994</c:v>
                </c:pt>
                <c:pt idx="987">
                  <c:v>64.986999999999995</c:v>
                </c:pt>
                <c:pt idx="988">
                  <c:v>64.806000000000012</c:v>
                </c:pt>
                <c:pt idx="989">
                  <c:v>65.096000000000004</c:v>
                </c:pt>
                <c:pt idx="990">
                  <c:v>64.788999999999987</c:v>
                </c:pt>
                <c:pt idx="991">
                  <c:v>64.695999999999998</c:v>
                </c:pt>
                <c:pt idx="992">
                  <c:v>65.032999999999987</c:v>
                </c:pt>
                <c:pt idx="993">
                  <c:v>64.734000000000009</c:v>
                </c:pt>
                <c:pt idx="994">
                  <c:v>65.282999999999987</c:v>
                </c:pt>
                <c:pt idx="995">
                  <c:v>65.09</c:v>
                </c:pt>
                <c:pt idx="996">
                  <c:v>65.207999999999998</c:v>
                </c:pt>
                <c:pt idx="997">
                  <c:v>64.972000000000008</c:v>
                </c:pt>
                <c:pt idx="998">
                  <c:v>64.62</c:v>
                </c:pt>
                <c:pt idx="999">
                  <c:v>65.125</c:v>
                </c:pt>
                <c:pt idx="1000">
                  <c:v>64.930000000000007</c:v>
                </c:pt>
                <c:pt idx="1001">
                  <c:v>65.103000000000009</c:v>
                </c:pt>
                <c:pt idx="1002">
                  <c:v>65.175999999999988</c:v>
                </c:pt>
                <c:pt idx="1003">
                  <c:v>65.23599999999999</c:v>
                </c:pt>
                <c:pt idx="1004">
                  <c:v>64.97399999999999</c:v>
                </c:pt>
                <c:pt idx="1005">
                  <c:v>64.687999999999988</c:v>
                </c:pt>
                <c:pt idx="1006">
                  <c:v>64.890999999999991</c:v>
                </c:pt>
                <c:pt idx="1007">
                  <c:v>64.853000000000009</c:v>
                </c:pt>
                <c:pt idx="1008">
                  <c:v>64.903999999999996</c:v>
                </c:pt>
                <c:pt idx="1009">
                  <c:v>65.193999999999988</c:v>
                </c:pt>
                <c:pt idx="1010">
                  <c:v>65.23599999999999</c:v>
                </c:pt>
                <c:pt idx="1011">
                  <c:v>64.800000000000011</c:v>
                </c:pt>
                <c:pt idx="1012">
                  <c:v>64.539999999999992</c:v>
                </c:pt>
                <c:pt idx="1013">
                  <c:v>64.88300000000001</c:v>
                </c:pt>
                <c:pt idx="1014">
                  <c:v>65.046999999999997</c:v>
                </c:pt>
                <c:pt idx="1015">
                  <c:v>64.948000000000008</c:v>
                </c:pt>
                <c:pt idx="1016">
                  <c:v>65.121000000000009</c:v>
                </c:pt>
                <c:pt idx="1017">
                  <c:v>64.913999999999987</c:v>
                </c:pt>
                <c:pt idx="1018">
                  <c:v>64.961999999999989</c:v>
                </c:pt>
                <c:pt idx="1019">
                  <c:v>64.671999999999997</c:v>
                </c:pt>
                <c:pt idx="1020">
                  <c:v>65.018000000000001</c:v>
                </c:pt>
                <c:pt idx="1021">
                  <c:v>65</c:v>
                </c:pt>
                <c:pt idx="1022">
                  <c:v>64.843999999999994</c:v>
                </c:pt>
                <c:pt idx="1023">
                  <c:v>64.972000000000008</c:v>
                </c:pt>
                <c:pt idx="1024">
                  <c:v>64.907999999999987</c:v>
                </c:pt>
                <c:pt idx="1025">
                  <c:v>64.978000000000009</c:v>
                </c:pt>
                <c:pt idx="1026">
                  <c:v>64.787000000000006</c:v>
                </c:pt>
                <c:pt idx="1027">
                  <c:v>65.149000000000001</c:v>
                </c:pt>
                <c:pt idx="1028">
                  <c:v>65.239000000000004</c:v>
                </c:pt>
                <c:pt idx="1029">
                  <c:v>65.050999999999988</c:v>
                </c:pt>
                <c:pt idx="1030">
                  <c:v>64.822000000000003</c:v>
                </c:pt>
                <c:pt idx="1031">
                  <c:v>65.121000000000009</c:v>
                </c:pt>
                <c:pt idx="1032">
                  <c:v>64.88</c:v>
                </c:pt>
                <c:pt idx="1033">
                  <c:v>64.842999999999989</c:v>
                </c:pt>
                <c:pt idx="1034">
                  <c:v>64.861999999999995</c:v>
                </c:pt>
                <c:pt idx="1035">
                  <c:v>64.754999999999995</c:v>
                </c:pt>
                <c:pt idx="1036">
                  <c:v>64.703000000000003</c:v>
                </c:pt>
                <c:pt idx="1037">
                  <c:v>64.935000000000002</c:v>
                </c:pt>
                <c:pt idx="1038">
                  <c:v>64.835000000000008</c:v>
                </c:pt>
                <c:pt idx="1039">
                  <c:v>64.849999999999994</c:v>
                </c:pt>
                <c:pt idx="1040">
                  <c:v>64.961999999999989</c:v>
                </c:pt>
                <c:pt idx="1041">
                  <c:v>64.72999999999999</c:v>
                </c:pt>
                <c:pt idx="1042">
                  <c:v>64.89500000000001</c:v>
                </c:pt>
                <c:pt idx="1043">
                  <c:v>64.825999999999993</c:v>
                </c:pt>
                <c:pt idx="1044">
                  <c:v>65.222000000000008</c:v>
                </c:pt>
                <c:pt idx="1045">
                  <c:v>64.633999999999986</c:v>
                </c:pt>
                <c:pt idx="1046">
                  <c:v>65.201999999999998</c:v>
                </c:pt>
                <c:pt idx="1047">
                  <c:v>65.007000000000005</c:v>
                </c:pt>
                <c:pt idx="1048">
                  <c:v>64.863</c:v>
                </c:pt>
                <c:pt idx="1049">
                  <c:v>65.01400000000001</c:v>
                </c:pt>
                <c:pt idx="1050">
                  <c:v>65.068000000000012</c:v>
                </c:pt>
                <c:pt idx="1051">
                  <c:v>65.259999999999991</c:v>
                </c:pt>
                <c:pt idx="1052">
                  <c:v>65.008999999999986</c:v>
                </c:pt>
                <c:pt idx="1053">
                  <c:v>64.782999999999987</c:v>
                </c:pt>
                <c:pt idx="1054">
                  <c:v>65.012</c:v>
                </c:pt>
                <c:pt idx="1055">
                  <c:v>65.00200000000001</c:v>
                </c:pt>
                <c:pt idx="1056">
                  <c:v>65.074000000000012</c:v>
                </c:pt>
                <c:pt idx="1057">
                  <c:v>64.954000000000008</c:v>
                </c:pt>
                <c:pt idx="1058">
                  <c:v>64.729000000000013</c:v>
                </c:pt>
                <c:pt idx="1059">
                  <c:v>64.917000000000002</c:v>
                </c:pt>
                <c:pt idx="1060">
                  <c:v>64.864000000000004</c:v>
                </c:pt>
                <c:pt idx="1061">
                  <c:v>65.106999999999999</c:v>
                </c:pt>
                <c:pt idx="1062">
                  <c:v>64.962999999999994</c:v>
                </c:pt>
                <c:pt idx="1063">
                  <c:v>65.00200000000001</c:v>
                </c:pt>
                <c:pt idx="1064">
                  <c:v>64.981999999999999</c:v>
                </c:pt>
                <c:pt idx="1065">
                  <c:v>64.795999999999992</c:v>
                </c:pt>
                <c:pt idx="1066">
                  <c:v>65.087999999999994</c:v>
                </c:pt>
                <c:pt idx="1067">
                  <c:v>65.040999999999997</c:v>
                </c:pt>
                <c:pt idx="1068">
                  <c:v>64.78</c:v>
                </c:pt>
                <c:pt idx="1069">
                  <c:v>64.865000000000009</c:v>
                </c:pt>
                <c:pt idx="1070">
                  <c:v>65.032999999999987</c:v>
                </c:pt>
                <c:pt idx="1071">
                  <c:v>65.292000000000002</c:v>
                </c:pt>
                <c:pt idx="1072">
                  <c:v>65.091000000000008</c:v>
                </c:pt>
                <c:pt idx="1073">
                  <c:v>64.834000000000003</c:v>
                </c:pt>
                <c:pt idx="1074">
                  <c:v>64.992999999999995</c:v>
                </c:pt>
                <c:pt idx="1075">
                  <c:v>64.831999999999994</c:v>
                </c:pt>
                <c:pt idx="1076">
                  <c:v>64.990000000000009</c:v>
                </c:pt>
                <c:pt idx="1077">
                  <c:v>65.099999999999994</c:v>
                </c:pt>
                <c:pt idx="1078">
                  <c:v>64.865000000000009</c:v>
                </c:pt>
                <c:pt idx="1079">
                  <c:v>64.908999999999992</c:v>
                </c:pt>
                <c:pt idx="1080">
                  <c:v>64.989000000000004</c:v>
                </c:pt>
                <c:pt idx="1081">
                  <c:v>65.06</c:v>
                </c:pt>
                <c:pt idx="1082">
                  <c:v>64.954000000000008</c:v>
                </c:pt>
                <c:pt idx="1083">
                  <c:v>64.950999999999993</c:v>
                </c:pt>
                <c:pt idx="1084">
                  <c:v>64.866000000000014</c:v>
                </c:pt>
                <c:pt idx="1085">
                  <c:v>65.044999999999987</c:v>
                </c:pt>
                <c:pt idx="1086">
                  <c:v>65.167000000000002</c:v>
                </c:pt>
                <c:pt idx="1087">
                  <c:v>64.986999999999995</c:v>
                </c:pt>
                <c:pt idx="1088">
                  <c:v>64.741000000000014</c:v>
                </c:pt>
                <c:pt idx="1089">
                  <c:v>64.623999999999995</c:v>
                </c:pt>
                <c:pt idx="1090">
                  <c:v>65.282000000000011</c:v>
                </c:pt>
                <c:pt idx="1091">
                  <c:v>65.073000000000008</c:v>
                </c:pt>
                <c:pt idx="1092">
                  <c:v>64.825999999999993</c:v>
                </c:pt>
                <c:pt idx="1093">
                  <c:v>65.024000000000001</c:v>
                </c:pt>
                <c:pt idx="1094">
                  <c:v>65.105999999999995</c:v>
                </c:pt>
                <c:pt idx="1095">
                  <c:v>65.084000000000003</c:v>
                </c:pt>
                <c:pt idx="1096">
                  <c:v>65.134999999999991</c:v>
                </c:pt>
                <c:pt idx="1097">
                  <c:v>64.98599999999999</c:v>
                </c:pt>
                <c:pt idx="1098">
                  <c:v>65.06</c:v>
                </c:pt>
                <c:pt idx="1099">
                  <c:v>65.158999999999992</c:v>
                </c:pt>
                <c:pt idx="1100">
                  <c:v>64.894000000000005</c:v>
                </c:pt>
                <c:pt idx="1101">
                  <c:v>64.88</c:v>
                </c:pt>
                <c:pt idx="1102">
                  <c:v>64.881</c:v>
                </c:pt>
                <c:pt idx="1103">
                  <c:v>65.097000000000008</c:v>
                </c:pt>
                <c:pt idx="1104">
                  <c:v>65.180000000000007</c:v>
                </c:pt>
                <c:pt idx="1105">
                  <c:v>64.937000000000012</c:v>
                </c:pt>
                <c:pt idx="1106">
                  <c:v>65.140999999999991</c:v>
                </c:pt>
                <c:pt idx="1107">
                  <c:v>65.323000000000008</c:v>
                </c:pt>
                <c:pt idx="1108">
                  <c:v>64.623999999999995</c:v>
                </c:pt>
                <c:pt idx="1109">
                  <c:v>65.282000000000011</c:v>
                </c:pt>
                <c:pt idx="1110">
                  <c:v>65.073000000000008</c:v>
                </c:pt>
                <c:pt idx="1111">
                  <c:v>64.825999999999993</c:v>
                </c:pt>
                <c:pt idx="1112">
                  <c:v>65.024000000000001</c:v>
                </c:pt>
                <c:pt idx="1113">
                  <c:v>65.105999999999995</c:v>
                </c:pt>
                <c:pt idx="1114">
                  <c:v>65.084000000000003</c:v>
                </c:pt>
                <c:pt idx="1115">
                  <c:v>65.134999999999991</c:v>
                </c:pt>
                <c:pt idx="1116">
                  <c:v>64.98599999999999</c:v>
                </c:pt>
                <c:pt idx="1117">
                  <c:v>65.06</c:v>
                </c:pt>
                <c:pt idx="1118">
                  <c:v>65.158999999999992</c:v>
                </c:pt>
                <c:pt idx="1119">
                  <c:v>64.894000000000005</c:v>
                </c:pt>
                <c:pt idx="1120">
                  <c:v>64.88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+ GTP + Lpg0393   (0.1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Sheet1!$G$2:$G$1122</c:f>
              <c:numCache>
                <c:formatCode>General</c:formatCode>
                <c:ptCount val="1121"/>
                <c:pt idx="0">
                  <c:v>70.655000000000001</c:v>
                </c:pt>
                <c:pt idx="1">
                  <c:v>70.558999999999997</c:v>
                </c:pt>
                <c:pt idx="2">
                  <c:v>70.736999999999995</c:v>
                </c:pt>
                <c:pt idx="3">
                  <c:v>70.725999999999999</c:v>
                </c:pt>
                <c:pt idx="4">
                  <c:v>70.365000000000009</c:v>
                </c:pt>
                <c:pt idx="5">
                  <c:v>70.802999999999997</c:v>
                </c:pt>
                <c:pt idx="6">
                  <c:v>70.644000000000005</c:v>
                </c:pt>
                <c:pt idx="7">
                  <c:v>70.441000000000003</c:v>
                </c:pt>
                <c:pt idx="8">
                  <c:v>70.619</c:v>
                </c:pt>
                <c:pt idx="9">
                  <c:v>70.456999999999994</c:v>
                </c:pt>
                <c:pt idx="10">
                  <c:v>70.465000000000003</c:v>
                </c:pt>
                <c:pt idx="11">
                  <c:v>70.402999999999992</c:v>
                </c:pt>
                <c:pt idx="12">
                  <c:v>70.241000000000014</c:v>
                </c:pt>
                <c:pt idx="13">
                  <c:v>70.441000000000003</c:v>
                </c:pt>
                <c:pt idx="14">
                  <c:v>70.300000000000011</c:v>
                </c:pt>
                <c:pt idx="15">
                  <c:v>70.299000000000007</c:v>
                </c:pt>
                <c:pt idx="16">
                  <c:v>70.283999999999992</c:v>
                </c:pt>
                <c:pt idx="17">
                  <c:v>70.364000000000004</c:v>
                </c:pt>
                <c:pt idx="18">
                  <c:v>70.335000000000008</c:v>
                </c:pt>
                <c:pt idx="19">
                  <c:v>70.198000000000008</c:v>
                </c:pt>
                <c:pt idx="20">
                  <c:v>70.313999999999993</c:v>
                </c:pt>
                <c:pt idx="21">
                  <c:v>70.228000000000009</c:v>
                </c:pt>
                <c:pt idx="22">
                  <c:v>70.323000000000008</c:v>
                </c:pt>
                <c:pt idx="23">
                  <c:v>70.099999999999994</c:v>
                </c:pt>
                <c:pt idx="24">
                  <c:v>70.206999999999994</c:v>
                </c:pt>
                <c:pt idx="25">
                  <c:v>69.942000000000007</c:v>
                </c:pt>
                <c:pt idx="26">
                  <c:v>70.199999999999989</c:v>
                </c:pt>
                <c:pt idx="27">
                  <c:v>69.766999999999996</c:v>
                </c:pt>
                <c:pt idx="28">
                  <c:v>69.983000000000004</c:v>
                </c:pt>
                <c:pt idx="29">
                  <c:v>69.592000000000013</c:v>
                </c:pt>
                <c:pt idx="30">
                  <c:v>69.877999999999986</c:v>
                </c:pt>
                <c:pt idx="31">
                  <c:v>70.012</c:v>
                </c:pt>
                <c:pt idx="32">
                  <c:v>69.63</c:v>
                </c:pt>
                <c:pt idx="33">
                  <c:v>69.860000000000014</c:v>
                </c:pt>
                <c:pt idx="34">
                  <c:v>69.896999999999991</c:v>
                </c:pt>
                <c:pt idx="35">
                  <c:v>69.818999999999988</c:v>
                </c:pt>
                <c:pt idx="36">
                  <c:v>69.498999999999995</c:v>
                </c:pt>
                <c:pt idx="37">
                  <c:v>69.581999999999994</c:v>
                </c:pt>
                <c:pt idx="38">
                  <c:v>69.403999999999996</c:v>
                </c:pt>
                <c:pt idx="39">
                  <c:v>69.594999999999999</c:v>
                </c:pt>
                <c:pt idx="40">
                  <c:v>69.645999999999987</c:v>
                </c:pt>
                <c:pt idx="41">
                  <c:v>69.661000000000001</c:v>
                </c:pt>
                <c:pt idx="42">
                  <c:v>69.711000000000013</c:v>
                </c:pt>
                <c:pt idx="43">
                  <c:v>69.783999999999992</c:v>
                </c:pt>
                <c:pt idx="44">
                  <c:v>69.604000000000013</c:v>
                </c:pt>
                <c:pt idx="45">
                  <c:v>69.378999999999991</c:v>
                </c:pt>
                <c:pt idx="46">
                  <c:v>69.431000000000012</c:v>
                </c:pt>
                <c:pt idx="47">
                  <c:v>69.557999999999993</c:v>
                </c:pt>
                <c:pt idx="48">
                  <c:v>69.429000000000002</c:v>
                </c:pt>
                <c:pt idx="49">
                  <c:v>69.445999999999998</c:v>
                </c:pt>
                <c:pt idx="50">
                  <c:v>69.438999999999993</c:v>
                </c:pt>
                <c:pt idx="51">
                  <c:v>69.538000000000011</c:v>
                </c:pt>
                <c:pt idx="52">
                  <c:v>69.278999999999996</c:v>
                </c:pt>
                <c:pt idx="53">
                  <c:v>69.581999999999994</c:v>
                </c:pt>
                <c:pt idx="54">
                  <c:v>69.467000000000013</c:v>
                </c:pt>
                <c:pt idx="55">
                  <c:v>69.293000000000006</c:v>
                </c:pt>
                <c:pt idx="56">
                  <c:v>69.282000000000011</c:v>
                </c:pt>
                <c:pt idx="57">
                  <c:v>69.563999999999993</c:v>
                </c:pt>
                <c:pt idx="58">
                  <c:v>69.308999999999997</c:v>
                </c:pt>
                <c:pt idx="59">
                  <c:v>69.271999999999991</c:v>
                </c:pt>
                <c:pt idx="60">
                  <c:v>69.183999999999997</c:v>
                </c:pt>
                <c:pt idx="61">
                  <c:v>69.11099999999999</c:v>
                </c:pt>
                <c:pt idx="62">
                  <c:v>69.343999999999994</c:v>
                </c:pt>
                <c:pt idx="63">
                  <c:v>69.349999999999994</c:v>
                </c:pt>
                <c:pt idx="64">
                  <c:v>69.391999999999996</c:v>
                </c:pt>
                <c:pt idx="65">
                  <c:v>69.069999999999993</c:v>
                </c:pt>
                <c:pt idx="66">
                  <c:v>69.540999999999997</c:v>
                </c:pt>
                <c:pt idx="67">
                  <c:v>69.336999999999989</c:v>
                </c:pt>
                <c:pt idx="68">
                  <c:v>68.90100000000001</c:v>
                </c:pt>
                <c:pt idx="69">
                  <c:v>69.175999999999988</c:v>
                </c:pt>
                <c:pt idx="70">
                  <c:v>69.062999999999988</c:v>
                </c:pt>
                <c:pt idx="71">
                  <c:v>69.242999999999995</c:v>
                </c:pt>
                <c:pt idx="72">
                  <c:v>69.131</c:v>
                </c:pt>
                <c:pt idx="73">
                  <c:v>69.532000000000011</c:v>
                </c:pt>
                <c:pt idx="74">
                  <c:v>69.104000000000013</c:v>
                </c:pt>
                <c:pt idx="75">
                  <c:v>69.240000000000009</c:v>
                </c:pt>
                <c:pt idx="76">
                  <c:v>68.819999999999993</c:v>
                </c:pt>
                <c:pt idx="77">
                  <c:v>68.935000000000002</c:v>
                </c:pt>
                <c:pt idx="78">
                  <c:v>69.209000000000003</c:v>
                </c:pt>
                <c:pt idx="79">
                  <c:v>68.88300000000001</c:v>
                </c:pt>
                <c:pt idx="80">
                  <c:v>69.143000000000001</c:v>
                </c:pt>
                <c:pt idx="81">
                  <c:v>69.179000000000002</c:v>
                </c:pt>
                <c:pt idx="82">
                  <c:v>68.569999999999993</c:v>
                </c:pt>
                <c:pt idx="83">
                  <c:v>68.951999999999998</c:v>
                </c:pt>
                <c:pt idx="84">
                  <c:v>69.051999999999992</c:v>
                </c:pt>
                <c:pt idx="85">
                  <c:v>68.957999999999998</c:v>
                </c:pt>
                <c:pt idx="86">
                  <c:v>69.144000000000005</c:v>
                </c:pt>
                <c:pt idx="87">
                  <c:v>68.929000000000002</c:v>
                </c:pt>
                <c:pt idx="88">
                  <c:v>68.988</c:v>
                </c:pt>
                <c:pt idx="89">
                  <c:v>68.77600000000001</c:v>
                </c:pt>
                <c:pt idx="90">
                  <c:v>68.723000000000013</c:v>
                </c:pt>
                <c:pt idx="91">
                  <c:v>68.943999999999988</c:v>
                </c:pt>
                <c:pt idx="92">
                  <c:v>68.694999999999993</c:v>
                </c:pt>
                <c:pt idx="93">
                  <c:v>68.997000000000014</c:v>
                </c:pt>
                <c:pt idx="94">
                  <c:v>68.995000000000005</c:v>
                </c:pt>
                <c:pt idx="95">
                  <c:v>68.951999999999998</c:v>
                </c:pt>
                <c:pt idx="96">
                  <c:v>69.068000000000012</c:v>
                </c:pt>
                <c:pt idx="97">
                  <c:v>68.895999999999987</c:v>
                </c:pt>
                <c:pt idx="98">
                  <c:v>68.871000000000009</c:v>
                </c:pt>
                <c:pt idx="99">
                  <c:v>69.093999999999994</c:v>
                </c:pt>
                <c:pt idx="100">
                  <c:v>68.74199999999999</c:v>
                </c:pt>
                <c:pt idx="101">
                  <c:v>68.413999999999987</c:v>
                </c:pt>
                <c:pt idx="102">
                  <c:v>68.996000000000009</c:v>
                </c:pt>
                <c:pt idx="103">
                  <c:v>68.788999999999987</c:v>
                </c:pt>
                <c:pt idx="104">
                  <c:v>68.734000000000009</c:v>
                </c:pt>
                <c:pt idx="105">
                  <c:v>68.465000000000003</c:v>
                </c:pt>
                <c:pt idx="106">
                  <c:v>68.646999999999991</c:v>
                </c:pt>
                <c:pt idx="107">
                  <c:v>68.341000000000008</c:v>
                </c:pt>
                <c:pt idx="108">
                  <c:v>68.943999999999988</c:v>
                </c:pt>
                <c:pt idx="109">
                  <c:v>68.971000000000004</c:v>
                </c:pt>
                <c:pt idx="110">
                  <c:v>68.731999999999999</c:v>
                </c:pt>
                <c:pt idx="111">
                  <c:v>69.066000000000003</c:v>
                </c:pt>
                <c:pt idx="112">
                  <c:v>69.109000000000009</c:v>
                </c:pt>
                <c:pt idx="113">
                  <c:v>68.794000000000011</c:v>
                </c:pt>
                <c:pt idx="114">
                  <c:v>68.783999999999992</c:v>
                </c:pt>
                <c:pt idx="115">
                  <c:v>68.897999999999996</c:v>
                </c:pt>
                <c:pt idx="116">
                  <c:v>68.98599999999999</c:v>
                </c:pt>
                <c:pt idx="117">
                  <c:v>68.600999999999999</c:v>
                </c:pt>
                <c:pt idx="118">
                  <c:v>69.186000000000007</c:v>
                </c:pt>
                <c:pt idx="119">
                  <c:v>68.546999999999997</c:v>
                </c:pt>
                <c:pt idx="120">
                  <c:v>69.006</c:v>
                </c:pt>
                <c:pt idx="121">
                  <c:v>68.853000000000009</c:v>
                </c:pt>
                <c:pt idx="122">
                  <c:v>68.639999999999986</c:v>
                </c:pt>
                <c:pt idx="123">
                  <c:v>68.611999999999995</c:v>
                </c:pt>
                <c:pt idx="124">
                  <c:v>67.911000000000001</c:v>
                </c:pt>
                <c:pt idx="125">
                  <c:v>68.091000000000008</c:v>
                </c:pt>
                <c:pt idx="126">
                  <c:v>68.489000000000004</c:v>
                </c:pt>
                <c:pt idx="127">
                  <c:v>68.437999999999988</c:v>
                </c:pt>
                <c:pt idx="128">
                  <c:v>68.332999999999998</c:v>
                </c:pt>
                <c:pt idx="129">
                  <c:v>68.413999999999987</c:v>
                </c:pt>
                <c:pt idx="130">
                  <c:v>68.550000000000011</c:v>
                </c:pt>
                <c:pt idx="131">
                  <c:v>68.349999999999994</c:v>
                </c:pt>
                <c:pt idx="132">
                  <c:v>68.228000000000009</c:v>
                </c:pt>
                <c:pt idx="133">
                  <c:v>68.248999999999995</c:v>
                </c:pt>
                <c:pt idx="134">
                  <c:v>68.480999999999995</c:v>
                </c:pt>
                <c:pt idx="135">
                  <c:v>68.408999999999992</c:v>
                </c:pt>
                <c:pt idx="136">
                  <c:v>68.61699999999999</c:v>
                </c:pt>
                <c:pt idx="137">
                  <c:v>68.667000000000002</c:v>
                </c:pt>
                <c:pt idx="138">
                  <c:v>68.270999999999987</c:v>
                </c:pt>
                <c:pt idx="139">
                  <c:v>68.396999999999991</c:v>
                </c:pt>
                <c:pt idx="140">
                  <c:v>68.344999999999999</c:v>
                </c:pt>
                <c:pt idx="141">
                  <c:v>68.597000000000008</c:v>
                </c:pt>
                <c:pt idx="142">
                  <c:v>68.47999999999999</c:v>
                </c:pt>
                <c:pt idx="143">
                  <c:v>68.387</c:v>
                </c:pt>
                <c:pt idx="144">
                  <c:v>68.248999999999995</c:v>
                </c:pt>
                <c:pt idx="145">
                  <c:v>68.258999999999986</c:v>
                </c:pt>
                <c:pt idx="146">
                  <c:v>68.168000000000006</c:v>
                </c:pt>
                <c:pt idx="147">
                  <c:v>68.360000000000014</c:v>
                </c:pt>
                <c:pt idx="148">
                  <c:v>68.151999999999987</c:v>
                </c:pt>
                <c:pt idx="149">
                  <c:v>68.508999999999986</c:v>
                </c:pt>
                <c:pt idx="150">
                  <c:v>68.317000000000007</c:v>
                </c:pt>
                <c:pt idx="151">
                  <c:v>68.240000000000009</c:v>
                </c:pt>
                <c:pt idx="152">
                  <c:v>67.990000000000009</c:v>
                </c:pt>
                <c:pt idx="153">
                  <c:v>68.580000000000013</c:v>
                </c:pt>
                <c:pt idx="154">
                  <c:v>68.207999999999998</c:v>
                </c:pt>
                <c:pt idx="155">
                  <c:v>68.105999999999995</c:v>
                </c:pt>
                <c:pt idx="156">
                  <c:v>68.251000000000005</c:v>
                </c:pt>
                <c:pt idx="157">
                  <c:v>68.114000000000004</c:v>
                </c:pt>
                <c:pt idx="158">
                  <c:v>68.248999999999995</c:v>
                </c:pt>
                <c:pt idx="159">
                  <c:v>67.855999999999995</c:v>
                </c:pt>
                <c:pt idx="160">
                  <c:v>68.080999999999989</c:v>
                </c:pt>
                <c:pt idx="161">
                  <c:v>68.157000000000011</c:v>
                </c:pt>
                <c:pt idx="162">
                  <c:v>67.847000000000008</c:v>
                </c:pt>
                <c:pt idx="163">
                  <c:v>68.372000000000014</c:v>
                </c:pt>
                <c:pt idx="164">
                  <c:v>68.186000000000007</c:v>
                </c:pt>
                <c:pt idx="165">
                  <c:v>68.283999999999992</c:v>
                </c:pt>
                <c:pt idx="166">
                  <c:v>68.114000000000004</c:v>
                </c:pt>
                <c:pt idx="167">
                  <c:v>68.330000000000013</c:v>
                </c:pt>
                <c:pt idx="168">
                  <c:v>68.140999999999991</c:v>
                </c:pt>
                <c:pt idx="169">
                  <c:v>68.294000000000011</c:v>
                </c:pt>
                <c:pt idx="170">
                  <c:v>68.265999999999991</c:v>
                </c:pt>
                <c:pt idx="171">
                  <c:v>68.185000000000002</c:v>
                </c:pt>
                <c:pt idx="172">
                  <c:v>68.156000000000006</c:v>
                </c:pt>
                <c:pt idx="173">
                  <c:v>67.943000000000012</c:v>
                </c:pt>
                <c:pt idx="174">
                  <c:v>68.227000000000004</c:v>
                </c:pt>
                <c:pt idx="175">
                  <c:v>68.003999999999991</c:v>
                </c:pt>
                <c:pt idx="176">
                  <c:v>68.008999999999986</c:v>
                </c:pt>
                <c:pt idx="177">
                  <c:v>67.984000000000009</c:v>
                </c:pt>
                <c:pt idx="178">
                  <c:v>68.186000000000007</c:v>
                </c:pt>
                <c:pt idx="179">
                  <c:v>68.050000000000011</c:v>
                </c:pt>
                <c:pt idx="180">
                  <c:v>67.877999999999986</c:v>
                </c:pt>
                <c:pt idx="181">
                  <c:v>68.085000000000008</c:v>
                </c:pt>
                <c:pt idx="182">
                  <c:v>68.00200000000001</c:v>
                </c:pt>
                <c:pt idx="183">
                  <c:v>68.039999999999992</c:v>
                </c:pt>
                <c:pt idx="184">
                  <c:v>68.074000000000012</c:v>
                </c:pt>
                <c:pt idx="185">
                  <c:v>68.233000000000004</c:v>
                </c:pt>
                <c:pt idx="186">
                  <c:v>68.074000000000012</c:v>
                </c:pt>
                <c:pt idx="187">
                  <c:v>68.306999999999988</c:v>
                </c:pt>
                <c:pt idx="188">
                  <c:v>68.022999999999996</c:v>
                </c:pt>
                <c:pt idx="189">
                  <c:v>67.989000000000004</c:v>
                </c:pt>
                <c:pt idx="190">
                  <c:v>68.031000000000006</c:v>
                </c:pt>
                <c:pt idx="191">
                  <c:v>67.725999999999999</c:v>
                </c:pt>
                <c:pt idx="192">
                  <c:v>68.085000000000008</c:v>
                </c:pt>
                <c:pt idx="193">
                  <c:v>67.986999999999995</c:v>
                </c:pt>
                <c:pt idx="194">
                  <c:v>67.97</c:v>
                </c:pt>
                <c:pt idx="195">
                  <c:v>67.891999999999996</c:v>
                </c:pt>
                <c:pt idx="196">
                  <c:v>68.119</c:v>
                </c:pt>
                <c:pt idx="197">
                  <c:v>67.955000000000013</c:v>
                </c:pt>
                <c:pt idx="198">
                  <c:v>67.915999999999997</c:v>
                </c:pt>
                <c:pt idx="199">
                  <c:v>67.996000000000009</c:v>
                </c:pt>
                <c:pt idx="200">
                  <c:v>67.956999999999994</c:v>
                </c:pt>
                <c:pt idx="201">
                  <c:v>67.967999999999989</c:v>
                </c:pt>
                <c:pt idx="202">
                  <c:v>67.764999999999986</c:v>
                </c:pt>
                <c:pt idx="203">
                  <c:v>67.917000000000002</c:v>
                </c:pt>
                <c:pt idx="204">
                  <c:v>67.949000000000012</c:v>
                </c:pt>
                <c:pt idx="205">
                  <c:v>68.103000000000009</c:v>
                </c:pt>
                <c:pt idx="206">
                  <c:v>67.84899999999999</c:v>
                </c:pt>
                <c:pt idx="207">
                  <c:v>67.98599999999999</c:v>
                </c:pt>
                <c:pt idx="208">
                  <c:v>67.572000000000003</c:v>
                </c:pt>
                <c:pt idx="209">
                  <c:v>67.972000000000008</c:v>
                </c:pt>
                <c:pt idx="210">
                  <c:v>68.058999999999997</c:v>
                </c:pt>
                <c:pt idx="211">
                  <c:v>67.692000000000007</c:v>
                </c:pt>
                <c:pt idx="212">
                  <c:v>67.863</c:v>
                </c:pt>
                <c:pt idx="213">
                  <c:v>67.883999999999986</c:v>
                </c:pt>
                <c:pt idx="214">
                  <c:v>67.599999999999994</c:v>
                </c:pt>
                <c:pt idx="215">
                  <c:v>67.777999999999992</c:v>
                </c:pt>
                <c:pt idx="216">
                  <c:v>67.901999999999987</c:v>
                </c:pt>
                <c:pt idx="217">
                  <c:v>67.865000000000009</c:v>
                </c:pt>
                <c:pt idx="218">
                  <c:v>67.847000000000008</c:v>
                </c:pt>
                <c:pt idx="219">
                  <c:v>67.841000000000008</c:v>
                </c:pt>
                <c:pt idx="220">
                  <c:v>67.799000000000007</c:v>
                </c:pt>
                <c:pt idx="221">
                  <c:v>67.699000000000012</c:v>
                </c:pt>
                <c:pt idx="222">
                  <c:v>67.825999999999993</c:v>
                </c:pt>
                <c:pt idx="223">
                  <c:v>67.798000000000002</c:v>
                </c:pt>
                <c:pt idx="224">
                  <c:v>67.713999999999999</c:v>
                </c:pt>
                <c:pt idx="225">
                  <c:v>67.723000000000013</c:v>
                </c:pt>
                <c:pt idx="226">
                  <c:v>67.5</c:v>
                </c:pt>
                <c:pt idx="227">
                  <c:v>67.854000000000013</c:v>
                </c:pt>
                <c:pt idx="228">
                  <c:v>67.951999999999998</c:v>
                </c:pt>
                <c:pt idx="229">
                  <c:v>67.593999999999994</c:v>
                </c:pt>
                <c:pt idx="230">
                  <c:v>67.834000000000003</c:v>
                </c:pt>
                <c:pt idx="231">
                  <c:v>67.568000000000012</c:v>
                </c:pt>
                <c:pt idx="232">
                  <c:v>67.709000000000003</c:v>
                </c:pt>
                <c:pt idx="233">
                  <c:v>67.680000000000007</c:v>
                </c:pt>
                <c:pt idx="234">
                  <c:v>67.774000000000001</c:v>
                </c:pt>
                <c:pt idx="235">
                  <c:v>67.62</c:v>
                </c:pt>
                <c:pt idx="236">
                  <c:v>67.432999999999993</c:v>
                </c:pt>
                <c:pt idx="237">
                  <c:v>67.889999999999986</c:v>
                </c:pt>
                <c:pt idx="238">
                  <c:v>67.788000000000011</c:v>
                </c:pt>
                <c:pt idx="239">
                  <c:v>67.700999999999993</c:v>
                </c:pt>
                <c:pt idx="240">
                  <c:v>67.593999999999994</c:v>
                </c:pt>
                <c:pt idx="241">
                  <c:v>67.527999999999992</c:v>
                </c:pt>
                <c:pt idx="242">
                  <c:v>67.335000000000008</c:v>
                </c:pt>
                <c:pt idx="243">
                  <c:v>67.644000000000005</c:v>
                </c:pt>
                <c:pt idx="244">
                  <c:v>67.449999999999989</c:v>
                </c:pt>
                <c:pt idx="245">
                  <c:v>67.467999999999989</c:v>
                </c:pt>
                <c:pt idx="246">
                  <c:v>67.783999999999992</c:v>
                </c:pt>
                <c:pt idx="247">
                  <c:v>67.736999999999995</c:v>
                </c:pt>
                <c:pt idx="248">
                  <c:v>67.63300000000001</c:v>
                </c:pt>
                <c:pt idx="249">
                  <c:v>67.401999999999987</c:v>
                </c:pt>
                <c:pt idx="250">
                  <c:v>67.662000000000006</c:v>
                </c:pt>
                <c:pt idx="251">
                  <c:v>67.515999999999991</c:v>
                </c:pt>
                <c:pt idx="252">
                  <c:v>67.596000000000004</c:v>
                </c:pt>
                <c:pt idx="253">
                  <c:v>67.706999999999994</c:v>
                </c:pt>
                <c:pt idx="254">
                  <c:v>67.356999999999999</c:v>
                </c:pt>
                <c:pt idx="255">
                  <c:v>67.555000000000007</c:v>
                </c:pt>
                <c:pt idx="256">
                  <c:v>67.533999999999992</c:v>
                </c:pt>
                <c:pt idx="257">
                  <c:v>67.869</c:v>
                </c:pt>
                <c:pt idx="258">
                  <c:v>67.251000000000005</c:v>
                </c:pt>
                <c:pt idx="259">
                  <c:v>67.602000000000004</c:v>
                </c:pt>
                <c:pt idx="260">
                  <c:v>67.400000000000006</c:v>
                </c:pt>
                <c:pt idx="261">
                  <c:v>67.532999999999987</c:v>
                </c:pt>
                <c:pt idx="262">
                  <c:v>67.187999999999988</c:v>
                </c:pt>
                <c:pt idx="263">
                  <c:v>67.573000000000008</c:v>
                </c:pt>
                <c:pt idx="264">
                  <c:v>67.336000000000013</c:v>
                </c:pt>
                <c:pt idx="265">
                  <c:v>67.420999999999992</c:v>
                </c:pt>
                <c:pt idx="266">
                  <c:v>67.783999999999992</c:v>
                </c:pt>
                <c:pt idx="267">
                  <c:v>67.468999999999994</c:v>
                </c:pt>
                <c:pt idx="268">
                  <c:v>67.449999999999989</c:v>
                </c:pt>
                <c:pt idx="269">
                  <c:v>67.230999999999995</c:v>
                </c:pt>
                <c:pt idx="270">
                  <c:v>67.294999999999987</c:v>
                </c:pt>
                <c:pt idx="271">
                  <c:v>67.390999999999991</c:v>
                </c:pt>
                <c:pt idx="272">
                  <c:v>67.068000000000012</c:v>
                </c:pt>
                <c:pt idx="273">
                  <c:v>67.163999999999987</c:v>
                </c:pt>
                <c:pt idx="274">
                  <c:v>67.044999999999987</c:v>
                </c:pt>
                <c:pt idx="275">
                  <c:v>67.306999999999988</c:v>
                </c:pt>
                <c:pt idx="276">
                  <c:v>67.312999999999988</c:v>
                </c:pt>
                <c:pt idx="277">
                  <c:v>67.105999999999995</c:v>
                </c:pt>
                <c:pt idx="278">
                  <c:v>67.125</c:v>
                </c:pt>
                <c:pt idx="279">
                  <c:v>67.328000000000003</c:v>
                </c:pt>
                <c:pt idx="280">
                  <c:v>67.381</c:v>
                </c:pt>
                <c:pt idx="281">
                  <c:v>67.507000000000005</c:v>
                </c:pt>
                <c:pt idx="282">
                  <c:v>67.155000000000001</c:v>
                </c:pt>
                <c:pt idx="283">
                  <c:v>67.456999999999994</c:v>
                </c:pt>
                <c:pt idx="284">
                  <c:v>67.352000000000004</c:v>
                </c:pt>
                <c:pt idx="285">
                  <c:v>67.093999999999994</c:v>
                </c:pt>
                <c:pt idx="286">
                  <c:v>67.306999999999988</c:v>
                </c:pt>
                <c:pt idx="287">
                  <c:v>67.28</c:v>
                </c:pt>
                <c:pt idx="288">
                  <c:v>67.312999999999988</c:v>
                </c:pt>
                <c:pt idx="289">
                  <c:v>67.519000000000005</c:v>
                </c:pt>
                <c:pt idx="290">
                  <c:v>67.463999999999999</c:v>
                </c:pt>
                <c:pt idx="291">
                  <c:v>67.465000000000003</c:v>
                </c:pt>
                <c:pt idx="292">
                  <c:v>66.972000000000008</c:v>
                </c:pt>
                <c:pt idx="293">
                  <c:v>67.419999999999987</c:v>
                </c:pt>
                <c:pt idx="294">
                  <c:v>67.12299999999999</c:v>
                </c:pt>
                <c:pt idx="295">
                  <c:v>67.133999999999986</c:v>
                </c:pt>
                <c:pt idx="296">
                  <c:v>67.382000000000005</c:v>
                </c:pt>
                <c:pt idx="297">
                  <c:v>67.320999999999998</c:v>
                </c:pt>
                <c:pt idx="298">
                  <c:v>67.192000000000007</c:v>
                </c:pt>
                <c:pt idx="299">
                  <c:v>67.290999999999997</c:v>
                </c:pt>
                <c:pt idx="300">
                  <c:v>67.168000000000006</c:v>
                </c:pt>
                <c:pt idx="301">
                  <c:v>67.313999999999993</c:v>
                </c:pt>
                <c:pt idx="302">
                  <c:v>66.974999999999994</c:v>
                </c:pt>
                <c:pt idx="303">
                  <c:v>67.586000000000013</c:v>
                </c:pt>
                <c:pt idx="304">
                  <c:v>67.205000000000013</c:v>
                </c:pt>
                <c:pt idx="305">
                  <c:v>67.007000000000005</c:v>
                </c:pt>
                <c:pt idx="306">
                  <c:v>66.944999999999993</c:v>
                </c:pt>
                <c:pt idx="307">
                  <c:v>67.400000000000006</c:v>
                </c:pt>
                <c:pt idx="308">
                  <c:v>67.013000000000005</c:v>
                </c:pt>
                <c:pt idx="309">
                  <c:v>67.125</c:v>
                </c:pt>
                <c:pt idx="310">
                  <c:v>67.135999999999996</c:v>
                </c:pt>
                <c:pt idx="311">
                  <c:v>67.266999999999996</c:v>
                </c:pt>
                <c:pt idx="312">
                  <c:v>67.146999999999991</c:v>
                </c:pt>
                <c:pt idx="313">
                  <c:v>67.329000000000008</c:v>
                </c:pt>
                <c:pt idx="314">
                  <c:v>67.163999999999987</c:v>
                </c:pt>
                <c:pt idx="315">
                  <c:v>67.103000000000009</c:v>
                </c:pt>
                <c:pt idx="316">
                  <c:v>67.209000000000003</c:v>
                </c:pt>
                <c:pt idx="317">
                  <c:v>67.06</c:v>
                </c:pt>
                <c:pt idx="318">
                  <c:v>67.054000000000002</c:v>
                </c:pt>
                <c:pt idx="319">
                  <c:v>67.113</c:v>
                </c:pt>
                <c:pt idx="320">
                  <c:v>67.141999999999996</c:v>
                </c:pt>
                <c:pt idx="321">
                  <c:v>66.935000000000002</c:v>
                </c:pt>
                <c:pt idx="322">
                  <c:v>67.229000000000013</c:v>
                </c:pt>
                <c:pt idx="323">
                  <c:v>66.900000000000006</c:v>
                </c:pt>
                <c:pt idx="324">
                  <c:v>67.359000000000009</c:v>
                </c:pt>
                <c:pt idx="325">
                  <c:v>67.151999999999987</c:v>
                </c:pt>
                <c:pt idx="326">
                  <c:v>67.247000000000014</c:v>
                </c:pt>
                <c:pt idx="327">
                  <c:v>67.049000000000007</c:v>
                </c:pt>
                <c:pt idx="328">
                  <c:v>67.36699999999999</c:v>
                </c:pt>
                <c:pt idx="329">
                  <c:v>66.900000000000006</c:v>
                </c:pt>
                <c:pt idx="330">
                  <c:v>67.091000000000008</c:v>
                </c:pt>
                <c:pt idx="331">
                  <c:v>67.13300000000001</c:v>
                </c:pt>
                <c:pt idx="332">
                  <c:v>67.197000000000003</c:v>
                </c:pt>
                <c:pt idx="333">
                  <c:v>66.918000000000006</c:v>
                </c:pt>
                <c:pt idx="334">
                  <c:v>67.211999999999989</c:v>
                </c:pt>
                <c:pt idx="335">
                  <c:v>66.994</c:v>
                </c:pt>
                <c:pt idx="336">
                  <c:v>67.289999999999992</c:v>
                </c:pt>
                <c:pt idx="337">
                  <c:v>67.026999999999987</c:v>
                </c:pt>
                <c:pt idx="338">
                  <c:v>67.080999999999989</c:v>
                </c:pt>
                <c:pt idx="339">
                  <c:v>67.080999999999989</c:v>
                </c:pt>
                <c:pt idx="340">
                  <c:v>67.230999999999995</c:v>
                </c:pt>
                <c:pt idx="341">
                  <c:v>67.099999999999994</c:v>
                </c:pt>
                <c:pt idx="342">
                  <c:v>66.866000000000014</c:v>
                </c:pt>
                <c:pt idx="343">
                  <c:v>67.033999999999992</c:v>
                </c:pt>
                <c:pt idx="344">
                  <c:v>67.13300000000001</c:v>
                </c:pt>
                <c:pt idx="345">
                  <c:v>67.063999999999993</c:v>
                </c:pt>
                <c:pt idx="346">
                  <c:v>66.748999999999995</c:v>
                </c:pt>
                <c:pt idx="347">
                  <c:v>67.171999999999997</c:v>
                </c:pt>
                <c:pt idx="348">
                  <c:v>66.980999999999995</c:v>
                </c:pt>
                <c:pt idx="349">
                  <c:v>66.914999999999992</c:v>
                </c:pt>
                <c:pt idx="350">
                  <c:v>66.977000000000004</c:v>
                </c:pt>
                <c:pt idx="351">
                  <c:v>67.031000000000006</c:v>
                </c:pt>
                <c:pt idx="352">
                  <c:v>67.031000000000006</c:v>
                </c:pt>
                <c:pt idx="353">
                  <c:v>67.034999999999997</c:v>
                </c:pt>
                <c:pt idx="354">
                  <c:v>67.026999999999987</c:v>
                </c:pt>
                <c:pt idx="355">
                  <c:v>66.933999999999997</c:v>
                </c:pt>
                <c:pt idx="356">
                  <c:v>66.847000000000008</c:v>
                </c:pt>
                <c:pt idx="357">
                  <c:v>66.817000000000007</c:v>
                </c:pt>
                <c:pt idx="358">
                  <c:v>67.066000000000003</c:v>
                </c:pt>
                <c:pt idx="359">
                  <c:v>66.907000000000011</c:v>
                </c:pt>
                <c:pt idx="360">
                  <c:v>66.914999999999992</c:v>
                </c:pt>
                <c:pt idx="361">
                  <c:v>66.676999999999992</c:v>
                </c:pt>
                <c:pt idx="362">
                  <c:v>66.673000000000002</c:v>
                </c:pt>
                <c:pt idx="363">
                  <c:v>66.883999999999986</c:v>
                </c:pt>
                <c:pt idx="364">
                  <c:v>67.046999999999997</c:v>
                </c:pt>
                <c:pt idx="365">
                  <c:v>66.806999999999988</c:v>
                </c:pt>
                <c:pt idx="366">
                  <c:v>66.961000000000013</c:v>
                </c:pt>
                <c:pt idx="367">
                  <c:v>66.796999999999997</c:v>
                </c:pt>
                <c:pt idx="368">
                  <c:v>66.858000000000004</c:v>
                </c:pt>
                <c:pt idx="369">
                  <c:v>66.887</c:v>
                </c:pt>
                <c:pt idx="370">
                  <c:v>66.959000000000003</c:v>
                </c:pt>
                <c:pt idx="371">
                  <c:v>66.941000000000003</c:v>
                </c:pt>
                <c:pt idx="372">
                  <c:v>66.658999999999992</c:v>
                </c:pt>
                <c:pt idx="373">
                  <c:v>66.890999999999991</c:v>
                </c:pt>
                <c:pt idx="374">
                  <c:v>67.13300000000001</c:v>
                </c:pt>
                <c:pt idx="375">
                  <c:v>66.795999999999992</c:v>
                </c:pt>
                <c:pt idx="376">
                  <c:v>66.961000000000013</c:v>
                </c:pt>
                <c:pt idx="377">
                  <c:v>66.781000000000006</c:v>
                </c:pt>
                <c:pt idx="378">
                  <c:v>66.875</c:v>
                </c:pt>
                <c:pt idx="379">
                  <c:v>66.635999999999996</c:v>
                </c:pt>
                <c:pt idx="380">
                  <c:v>67.217999999999989</c:v>
                </c:pt>
                <c:pt idx="381">
                  <c:v>66.800000000000011</c:v>
                </c:pt>
                <c:pt idx="382">
                  <c:v>66.915999999999997</c:v>
                </c:pt>
                <c:pt idx="383">
                  <c:v>66.69</c:v>
                </c:pt>
                <c:pt idx="384">
                  <c:v>66.911000000000001</c:v>
                </c:pt>
                <c:pt idx="385">
                  <c:v>67.093999999999994</c:v>
                </c:pt>
                <c:pt idx="386">
                  <c:v>67.056999999999988</c:v>
                </c:pt>
                <c:pt idx="387">
                  <c:v>66.965000000000003</c:v>
                </c:pt>
                <c:pt idx="388">
                  <c:v>66.931000000000012</c:v>
                </c:pt>
                <c:pt idx="389">
                  <c:v>67.015999999999991</c:v>
                </c:pt>
                <c:pt idx="390">
                  <c:v>66.722000000000008</c:v>
                </c:pt>
                <c:pt idx="391">
                  <c:v>66.611999999999995</c:v>
                </c:pt>
                <c:pt idx="392">
                  <c:v>66.866000000000014</c:v>
                </c:pt>
                <c:pt idx="393">
                  <c:v>66.937000000000012</c:v>
                </c:pt>
                <c:pt idx="394">
                  <c:v>66.828000000000003</c:v>
                </c:pt>
                <c:pt idx="395">
                  <c:v>67.12700000000001</c:v>
                </c:pt>
                <c:pt idx="396">
                  <c:v>66.828000000000003</c:v>
                </c:pt>
                <c:pt idx="397">
                  <c:v>67.212999999999994</c:v>
                </c:pt>
                <c:pt idx="398">
                  <c:v>66.772999999999996</c:v>
                </c:pt>
                <c:pt idx="399">
                  <c:v>66.704000000000008</c:v>
                </c:pt>
                <c:pt idx="400">
                  <c:v>66.587999999999994</c:v>
                </c:pt>
                <c:pt idx="401">
                  <c:v>66.704000000000008</c:v>
                </c:pt>
                <c:pt idx="402">
                  <c:v>66.451999999999998</c:v>
                </c:pt>
                <c:pt idx="403">
                  <c:v>66.985000000000014</c:v>
                </c:pt>
                <c:pt idx="404">
                  <c:v>66.757000000000005</c:v>
                </c:pt>
                <c:pt idx="405">
                  <c:v>66.739000000000004</c:v>
                </c:pt>
                <c:pt idx="406">
                  <c:v>66.566000000000003</c:v>
                </c:pt>
                <c:pt idx="407">
                  <c:v>66.764999999999986</c:v>
                </c:pt>
                <c:pt idx="408">
                  <c:v>66.653999999999996</c:v>
                </c:pt>
                <c:pt idx="409">
                  <c:v>66.87700000000001</c:v>
                </c:pt>
                <c:pt idx="410">
                  <c:v>66.50200000000001</c:v>
                </c:pt>
                <c:pt idx="411">
                  <c:v>66.709000000000003</c:v>
                </c:pt>
                <c:pt idx="412">
                  <c:v>66.876000000000005</c:v>
                </c:pt>
                <c:pt idx="413">
                  <c:v>66.717000000000013</c:v>
                </c:pt>
                <c:pt idx="414">
                  <c:v>66.915999999999997</c:v>
                </c:pt>
                <c:pt idx="415">
                  <c:v>66.604000000000013</c:v>
                </c:pt>
                <c:pt idx="416">
                  <c:v>67.054000000000002</c:v>
                </c:pt>
                <c:pt idx="417">
                  <c:v>66.551999999999992</c:v>
                </c:pt>
                <c:pt idx="418">
                  <c:v>66.639999999999986</c:v>
                </c:pt>
                <c:pt idx="419">
                  <c:v>66.424000000000007</c:v>
                </c:pt>
                <c:pt idx="420">
                  <c:v>66.419999999999987</c:v>
                </c:pt>
                <c:pt idx="421">
                  <c:v>66.764999999999986</c:v>
                </c:pt>
                <c:pt idx="422">
                  <c:v>67.088999999999999</c:v>
                </c:pt>
                <c:pt idx="423">
                  <c:v>66.656000000000006</c:v>
                </c:pt>
                <c:pt idx="424">
                  <c:v>66.711999999999989</c:v>
                </c:pt>
                <c:pt idx="425">
                  <c:v>66.37</c:v>
                </c:pt>
                <c:pt idx="426">
                  <c:v>66.687000000000012</c:v>
                </c:pt>
                <c:pt idx="427">
                  <c:v>66.556000000000012</c:v>
                </c:pt>
                <c:pt idx="428">
                  <c:v>66.486999999999995</c:v>
                </c:pt>
                <c:pt idx="429">
                  <c:v>66.62700000000001</c:v>
                </c:pt>
                <c:pt idx="430">
                  <c:v>66.694999999999993</c:v>
                </c:pt>
                <c:pt idx="431">
                  <c:v>66.914999999999992</c:v>
                </c:pt>
                <c:pt idx="432">
                  <c:v>66.405000000000001</c:v>
                </c:pt>
                <c:pt idx="433">
                  <c:v>66.39500000000001</c:v>
                </c:pt>
                <c:pt idx="434">
                  <c:v>66.681999999999988</c:v>
                </c:pt>
                <c:pt idx="435">
                  <c:v>66.457999999999998</c:v>
                </c:pt>
                <c:pt idx="436">
                  <c:v>66.472000000000008</c:v>
                </c:pt>
                <c:pt idx="437">
                  <c:v>66.558999999999997</c:v>
                </c:pt>
                <c:pt idx="438">
                  <c:v>66.625</c:v>
                </c:pt>
                <c:pt idx="439">
                  <c:v>66.69</c:v>
                </c:pt>
                <c:pt idx="440">
                  <c:v>66.408999999999992</c:v>
                </c:pt>
                <c:pt idx="441">
                  <c:v>66.412000000000006</c:v>
                </c:pt>
                <c:pt idx="442">
                  <c:v>66.632000000000005</c:v>
                </c:pt>
                <c:pt idx="443">
                  <c:v>66.742999999999995</c:v>
                </c:pt>
                <c:pt idx="444">
                  <c:v>66.437000000000012</c:v>
                </c:pt>
                <c:pt idx="445">
                  <c:v>66.550999999999988</c:v>
                </c:pt>
                <c:pt idx="446">
                  <c:v>66.707999999999998</c:v>
                </c:pt>
                <c:pt idx="447">
                  <c:v>66.657000000000011</c:v>
                </c:pt>
                <c:pt idx="448">
                  <c:v>66.700999999999993</c:v>
                </c:pt>
                <c:pt idx="449">
                  <c:v>66.72999999999999</c:v>
                </c:pt>
                <c:pt idx="450">
                  <c:v>66.322000000000003</c:v>
                </c:pt>
                <c:pt idx="451">
                  <c:v>66.353000000000009</c:v>
                </c:pt>
                <c:pt idx="452">
                  <c:v>66.694999999999993</c:v>
                </c:pt>
                <c:pt idx="453">
                  <c:v>66.728000000000009</c:v>
                </c:pt>
                <c:pt idx="454">
                  <c:v>66.51400000000001</c:v>
                </c:pt>
                <c:pt idx="455">
                  <c:v>66.198000000000008</c:v>
                </c:pt>
                <c:pt idx="456">
                  <c:v>66.35499999999999</c:v>
                </c:pt>
                <c:pt idx="457">
                  <c:v>66.556000000000012</c:v>
                </c:pt>
                <c:pt idx="458">
                  <c:v>66.526999999999987</c:v>
                </c:pt>
                <c:pt idx="459">
                  <c:v>66.625</c:v>
                </c:pt>
                <c:pt idx="460">
                  <c:v>66.663999999999987</c:v>
                </c:pt>
                <c:pt idx="461">
                  <c:v>66.641999999999996</c:v>
                </c:pt>
                <c:pt idx="462">
                  <c:v>66.322000000000003</c:v>
                </c:pt>
                <c:pt idx="463">
                  <c:v>66.288999999999987</c:v>
                </c:pt>
                <c:pt idx="464">
                  <c:v>66.322000000000003</c:v>
                </c:pt>
                <c:pt idx="465">
                  <c:v>66.191000000000003</c:v>
                </c:pt>
                <c:pt idx="466">
                  <c:v>66.377999999999986</c:v>
                </c:pt>
                <c:pt idx="467">
                  <c:v>66.724999999999994</c:v>
                </c:pt>
                <c:pt idx="468">
                  <c:v>66.633999999999986</c:v>
                </c:pt>
                <c:pt idx="469">
                  <c:v>66.562000000000012</c:v>
                </c:pt>
                <c:pt idx="470">
                  <c:v>66.378999999999991</c:v>
                </c:pt>
                <c:pt idx="471">
                  <c:v>66.497000000000014</c:v>
                </c:pt>
                <c:pt idx="472">
                  <c:v>66.342000000000013</c:v>
                </c:pt>
                <c:pt idx="473">
                  <c:v>66.305000000000007</c:v>
                </c:pt>
                <c:pt idx="474">
                  <c:v>66.513000000000005</c:v>
                </c:pt>
                <c:pt idx="475">
                  <c:v>66.38900000000001</c:v>
                </c:pt>
                <c:pt idx="476">
                  <c:v>66.489000000000004</c:v>
                </c:pt>
                <c:pt idx="477">
                  <c:v>66.278999999999996</c:v>
                </c:pt>
                <c:pt idx="478">
                  <c:v>66.513000000000005</c:v>
                </c:pt>
                <c:pt idx="479">
                  <c:v>66.320999999999998</c:v>
                </c:pt>
                <c:pt idx="480">
                  <c:v>66.331999999999994</c:v>
                </c:pt>
                <c:pt idx="481">
                  <c:v>66.569999999999993</c:v>
                </c:pt>
                <c:pt idx="482">
                  <c:v>66.425000000000011</c:v>
                </c:pt>
                <c:pt idx="483">
                  <c:v>66.536000000000001</c:v>
                </c:pt>
                <c:pt idx="484">
                  <c:v>66.382000000000005</c:v>
                </c:pt>
                <c:pt idx="485">
                  <c:v>66.427999999999997</c:v>
                </c:pt>
                <c:pt idx="486">
                  <c:v>66.457999999999998</c:v>
                </c:pt>
                <c:pt idx="487">
                  <c:v>66.668000000000006</c:v>
                </c:pt>
                <c:pt idx="488">
                  <c:v>66.213999999999999</c:v>
                </c:pt>
                <c:pt idx="489">
                  <c:v>66.603000000000009</c:v>
                </c:pt>
                <c:pt idx="490">
                  <c:v>66.705999999999989</c:v>
                </c:pt>
                <c:pt idx="491">
                  <c:v>66.72</c:v>
                </c:pt>
                <c:pt idx="492">
                  <c:v>66.62</c:v>
                </c:pt>
                <c:pt idx="493">
                  <c:v>66.443000000000012</c:v>
                </c:pt>
                <c:pt idx="494">
                  <c:v>66.406000000000006</c:v>
                </c:pt>
                <c:pt idx="495">
                  <c:v>66.613</c:v>
                </c:pt>
                <c:pt idx="496">
                  <c:v>66.175999999999988</c:v>
                </c:pt>
                <c:pt idx="497">
                  <c:v>66.60499999999999</c:v>
                </c:pt>
                <c:pt idx="498">
                  <c:v>66.042000000000002</c:v>
                </c:pt>
                <c:pt idx="499">
                  <c:v>66.435000000000002</c:v>
                </c:pt>
                <c:pt idx="500">
                  <c:v>66.466000000000008</c:v>
                </c:pt>
                <c:pt idx="501">
                  <c:v>66.35499999999999</c:v>
                </c:pt>
                <c:pt idx="502">
                  <c:v>66.443999999999988</c:v>
                </c:pt>
                <c:pt idx="503">
                  <c:v>66.144000000000005</c:v>
                </c:pt>
                <c:pt idx="504">
                  <c:v>66.111999999999995</c:v>
                </c:pt>
                <c:pt idx="505">
                  <c:v>66.467000000000013</c:v>
                </c:pt>
                <c:pt idx="506">
                  <c:v>66.455000000000013</c:v>
                </c:pt>
                <c:pt idx="507">
                  <c:v>66.234000000000009</c:v>
                </c:pt>
                <c:pt idx="508">
                  <c:v>66.47999999999999</c:v>
                </c:pt>
                <c:pt idx="509">
                  <c:v>66.501000000000005</c:v>
                </c:pt>
                <c:pt idx="510">
                  <c:v>66.174000000000007</c:v>
                </c:pt>
                <c:pt idx="511">
                  <c:v>66.253999999999991</c:v>
                </c:pt>
                <c:pt idx="512">
                  <c:v>66.572000000000003</c:v>
                </c:pt>
                <c:pt idx="513">
                  <c:v>66.254999999999995</c:v>
                </c:pt>
                <c:pt idx="514">
                  <c:v>66.152999999999992</c:v>
                </c:pt>
                <c:pt idx="515">
                  <c:v>66.336999999999989</c:v>
                </c:pt>
                <c:pt idx="516">
                  <c:v>66.376000000000005</c:v>
                </c:pt>
                <c:pt idx="517">
                  <c:v>66.292000000000002</c:v>
                </c:pt>
                <c:pt idx="518">
                  <c:v>66.336999999999989</c:v>
                </c:pt>
                <c:pt idx="519">
                  <c:v>66.319999999999993</c:v>
                </c:pt>
                <c:pt idx="520">
                  <c:v>66.587999999999994</c:v>
                </c:pt>
                <c:pt idx="521">
                  <c:v>66.632000000000005</c:v>
                </c:pt>
                <c:pt idx="522">
                  <c:v>66.423000000000002</c:v>
                </c:pt>
                <c:pt idx="523">
                  <c:v>66.354000000000013</c:v>
                </c:pt>
                <c:pt idx="524">
                  <c:v>66.22399999999999</c:v>
                </c:pt>
                <c:pt idx="525">
                  <c:v>66.52000000000001</c:v>
                </c:pt>
                <c:pt idx="526">
                  <c:v>66.27600000000001</c:v>
                </c:pt>
                <c:pt idx="527">
                  <c:v>66.076999999999998</c:v>
                </c:pt>
                <c:pt idx="528">
                  <c:v>66.13300000000001</c:v>
                </c:pt>
                <c:pt idx="529">
                  <c:v>66.307999999999993</c:v>
                </c:pt>
                <c:pt idx="530">
                  <c:v>66.334000000000003</c:v>
                </c:pt>
                <c:pt idx="531">
                  <c:v>66.324000000000012</c:v>
                </c:pt>
                <c:pt idx="532">
                  <c:v>66.581999999999994</c:v>
                </c:pt>
                <c:pt idx="533">
                  <c:v>66.269000000000005</c:v>
                </c:pt>
                <c:pt idx="534">
                  <c:v>66.286000000000001</c:v>
                </c:pt>
                <c:pt idx="535">
                  <c:v>66.449999999999989</c:v>
                </c:pt>
                <c:pt idx="536">
                  <c:v>66.481999999999999</c:v>
                </c:pt>
                <c:pt idx="537">
                  <c:v>66.31</c:v>
                </c:pt>
                <c:pt idx="538">
                  <c:v>66.22999999999999</c:v>
                </c:pt>
                <c:pt idx="539">
                  <c:v>66.586999999999989</c:v>
                </c:pt>
                <c:pt idx="540">
                  <c:v>66.445999999999998</c:v>
                </c:pt>
                <c:pt idx="541">
                  <c:v>66.400000000000006</c:v>
                </c:pt>
                <c:pt idx="542">
                  <c:v>66.057999999999993</c:v>
                </c:pt>
                <c:pt idx="543">
                  <c:v>66.435000000000002</c:v>
                </c:pt>
                <c:pt idx="544">
                  <c:v>66.282000000000011</c:v>
                </c:pt>
                <c:pt idx="545">
                  <c:v>66.318999999999988</c:v>
                </c:pt>
                <c:pt idx="546">
                  <c:v>66.397999999999996</c:v>
                </c:pt>
                <c:pt idx="547">
                  <c:v>66.176999999999992</c:v>
                </c:pt>
                <c:pt idx="548">
                  <c:v>66.287000000000006</c:v>
                </c:pt>
                <c:pt idx="549">
                  <c:v>66.230999999999995</c:v>
                </c:pt>
                <c:pt idx="550">
                  <c:v>66.316000000000003</c:v>
                </c:pt>
                <c:pt idx="551">
                  <c:v>66.28</c:v>
                </c:pt>
                <c:pt idx="552">
                  <c:v>66.223000000000013</c:v>
                </c:pt>
                <c:pt idx="553">
                  <c:v>66.508999999999986</c:v>
                </c:pt>
                <c:pt idx="554">
                  <c:v>66.26400000000001</c:v>
                </c:pt>
                <c:pt idx="555">
                  <c:v>66.13300000000001</c:v>
                </c:pt>
                <c:pt idx="556">
                  <c:v>66.03</c:v>
                </c:pt>
                <c:pt idx="557">
                  <c:v>66.36699999999999</c:v>
                </c:pt>
                <c:pt idx="558">
                  <c:v>66.649000000000001</c:v>
                </c:pt>
                <c:pt idx="559">
                  <c:v>66.367999999999995</c:v>
                </c:pt>
                <c:pt idx="560">
                  <c:v>66.48599999999999</c:v>
                </c:pt>
                <c:pt idx="561">
                  <c:v>66.372000000000014</c:v>
                </c:pt>
                <c:pt idx="562">
                  <c:v>66.730999999999995</c:v>
                </c:pt>
                <c:pt idx="563">
                  <c:v>66.39500000000001</c:v>
                </c:pt>
                <c:pt idx="564">
                  <c:v>66.201999999999998</c:v>
                </c:pt>
                <c:pt idx="565">
                  <c:v>66.515999999999991</c:v>
                </c:pt>
                <c:pt idx="566">
                  <c:v>66.074000000000012</c:v>
                </c:pt>
                <c:pt idx="567">
                  <c:v>65.937000000000012</c:v>
                </c:pt>
                <c:pt idx="568">
                  <c:v>66.239000000000004</c:v>
                </c:pt>
                <c:pt idx="569">
                  <c:v>66.198000000000008</c:v>
                </c:pt>
                <c:pt idx="570">
                  <c:v>66.269000000000005</c:v>
                </c:pt>
                <c:pt idx="571">
                  <c:v>66.253999999999991</c:v>
                </c:pt>
                <c:pt idx="572">
                  <c:v>66.12299999999999</c:v>
                </c:pt>
                <c:pt idx="573">
                  <c:v>66.317000000000007</c:v>
                </c:pt>
                <c:pt idx="574">
                  <c:v>66.294999999999987</c:v>
                </c:pt>
                <c:pt idx="575">
                  <c:v>66.088999999999999</c:v>
                </c:pt>
                <c:pt idx="576">
                  <c:v>66.281000000000006</c:v>
                </c:pt>
                <c:pt idx="577">
                  <c:v>66.027999999999992</c:v>
                </c:pt>
                <c:pt idx="578">
                  <c:v>66.306000000000012</c:v>
                </c:pt>
                <c:pt idx="579">
                  <c:v>66.324999999999989</c:v>
                </c:pt>
                <c:pt idx="580">
                  <c:v>66.262</c:v>
                </c:pt>
                <c:pt idx="581">
                  <c:v>66.25800000000001</c:v>
                </c:pt>
                <c:pt idx="582">
                  <c:v>66.355999999999995</c:v>
                </c:pt>
                <c:pt idx="583">
                  <c:v>66.272999999999996</c:v>
                </c:pt>
                <c:pt idx="584">
                  <c:v>66.342999999999989</c:v>
                </c:pt>
                <c:pt idx="585">
                  <c:v>66.048000000000002</c:v>
                </c:pt>
                <c:pt idx="586">
                  <c:v>66.038000000000011</c:v>
                </c:pt>
                <c:pt idx="587">
                  <c:v>66.097000000000008</c:v>
                </c:pt>
                <c:pt idx="588">
                  <c:v>66.411000000000001</c:v>
                </c:pt>
                <c:pt idx="589">
                  <c:v>66.268000000000001</c:v>
                </c:pt>
                <c:pt idx="590">
                  <c:v>66.358000000000004</c:v>
                </c:pt>
                <c:pt idx="591">
                  <c:v>66.180000000000007</c:v>
                </c:pt>
                <c:pt idx="592">
                  <c:v>66.319999999999993</c:v>
                </c:pt>
                <c:pt idx="593">
                  <c:v>66.106999999999999</c:v>
                </c:pt>
                <c:pt idx="594">
                  <c:v>66.14500000000001</c:v>
                </c:pt>
                <c:pt idx="595">
                  <c:v>66.417000000000002</c:v>
                </c:pt>
                <c:pt idx="596">
                  <c:v>66.038999999999987</c:v>
                </c:pt>
                <c:pt idx="597">
                  <c:v>66.195999999999998</c:v>
                </c:pt>
                <c:pt idx="598">
                  <c:v>66.125</c:v>
                </c:pt>
                <c:pt idx="599">
                  <c:v>66.126000000000005</c:v>
                </c:pt>
                <c:pt idx="600">
                  <c:v>66.224999999999994</c:v>
                </c:pt>
                <c:pt idx="601">
                  <c:v>66.026999999999987</c:v>
                </c:pt>
                <c:pt idx="602">
                  <c:v>66.11099999999999</c:v>
                </c:pt>
                <c:pt idx="603">
                  <c:v>66.098000000000013</c:v>
                </c:pt>
                <c:pt idx="604">
                  <c:v>66.179000000000002</c:v>
                </c:pt>
                <c:pt idx="605">
                  <c:v>66.125</c:v>
                </c:pt>
                <c:pt idx="606">
                  <c:v>66.401999999999987</c:v>
                </c:pt>
                <c:pt idx="607">
                  <c:v>66.133999999999986</c:v>
                </c:pt>
                <c:pt idx="608">
                  <c:v>65.804000000000002</c:v>
                </c:pt>
                <c:pt idx="609">
                  <c:v>66.222000000000008</c:v>
                </c:pt>
                <c:pt idx="610">
                  <c:v>66.179000000000002</c:v>
                </c:pt>
                <c:pt idx="611">
                  <c:v>66.040999999999997</c:v>
                </c:pt>
                <c:pt idx="612">
                  <c:v>65.925999999999988</c:v>
                </c:pt>
                <c:pt idx="613">
                  <c:v>66.086000000000013</c:v>
                </c:pt>
                <c:pt idx="614">
                  <c:v>66.233000000000004</c:v>
                </c:pt>
                <c:pt idx="615">
                  <c:v>66.293000000000006</c:v>
                </c:pt>
                <c:pt idx="616">
                  <c:v>65.957999999999998</c:v>
                </c:pt>
                <c:pt idx="617">
                  <c:v>66.365000000000009</c:v>
                </c:pt>
                <c:pt idx="618">
                  <c:v>66.275000000000006</c:v>
                </c:pt>
                <c:pt idx="619">
                  <c:v>66.256</c:v>
                </c:pt>
                <c:pt idx="620">
                  <c:v>66.158999999999992</c:v>
                </c:pt>
                <c:pt idx="621">
                  <c:v>66.028999999999996</c:v>
                </c:pt>
                <c:pt idx="622">
                  <c:v>65.955999999999989</c:v>
                </c:pt>
                <c:pt idx="623">
                  <c:v>65.789999999999992</c:v>
                </c:pt>
                <c:pt idx="624">
                  <c:v>66.468999999999994</c:v>
                </c:pt>
                <c:pt idx="625">
                  <c:v>66.03</c:v>
                </c:pt>
                <c:pt idx="626">
                  <c:v>66.223000000000013</c:v>
                </c:pt>
                <c:pt idx="627">
                  <c:v>66.127999999999986</c:v>
                </c:pt>
                <c:pt idx="628">
                  <c:v>66.149000000000001</c:v>
                </c:pt>
                <c:pt idx="629">
                  <c:v>65.99799999999999</c:v>
                </c:pt>
                <c:pt idx="630">
                  <c:v>66.098000000000013</c:v>
                </c:pt>
                <c:pt idx="631">
                  <c:v>66.316000000000003</c:v>
                </c:pt>
                <c:pt idx="632">
                  <c:v>66.205000000000013</c:v>
                </c:pt>
                <c:pt idx="633">
                  <c:v>66.12299999999999</c:v>
                </c:pt>
                <c:pt idx="634">
                  <c:v>65.721000000000004</c:v>
                </c:pt>
                <c:pt idx="635">
                  <c:v>65.957999999999998</c:v>
                </c:pt>
                <c:pt idx="636">
                  <c:v>66.244</c:v>
                </c:pt>
                <c:pt idx="637">
                  <c:v>66.122000000000014</c:v>
                </c:pt>
                <c:pt idx="638">
                  <c:v>65.941000000000003</c:v>
                </c:pt>
                <c:pt idx="639">
                  <c:v>66.24199999999999</c:v>
                </c:pt>
                <c:pt idx="640">
                  <c:v>65.900000000000006</c:v>
                </c:pt>
                <c:pt idx="641">
                  <c:v>66.181000000000012</c:v>
                </c:pt>
                <c:pt idx="642">
                  <c:v>66.084000000000003</c:v>
                </c:pt>
                <c:pt idx="643">
                  <c:v>66.257000000000005</c:v>
                </c:pt>
                <c:pt idx="644">
                  <c:v>66.304000000000002</c:v>
                </c:pt>
                <c:pt idx="645">
                  <c:v>66.050000000000011</c:v>
                </c:pt>
                <c:pt idx="646">
                  <c:v>66.373999999999995</c:v>
                </c:pt>
                <c:pt idx="647">
                  <c:v>66.24199999999999</c:v>
                </c:pt>
                <c:pt idx="648">
                  <c:v>65.986999999999995</c:v>
                </c:pt>
                <c:pt idx="649">
                  <c:v>65.87700000000001</c:v>
                </c:pt>
                <c:pt idx="650">
                  <c:v>66.086999999999989</c:v>
                </c:pt>
                <c:pt idx="651">
                  <c:v>65.781000000000006</c:v>
                </c:pt>
                <c:pt idx="652">
                  <c:v>65.75800000000001</c:v>
                </c:pt>
                <c:pt idx="653">
                  <c:v>66.038999999999987</c:v>
                </c:pt>
                <c:pt idx="654">
                  <c:v>65.774000000000001</c:v>
                </c:pt>
                <c:pt idx="655">
                  <c:v>66.003999999999991</c:v>
                </c:pt>
                <c:pt idx="656">
                  <c:v>65.769000000000005</c:v>
                </c:pt>
                <c:pt idx="657">
                  <c:v>66.292000000000002</c:v>
                </c:pt>
                <c:pt idx="658">
                  <c:v>65.687999999999988</c:v>
                </c:pt>
                <c:pt idx="659">
                  <c:v>65.921999999999997</c:v>
                </c:pt>
                <c:pt idx="660">
                  <c:v>65.97399999999999</c:v>
                </c:pt>
                <c:pt idx="661">
                  <c:v>66.050000000000011</c:v>
                </c:pt>
                <c:pt idx="662">
                  <c:v>66.137</c:v>
                </c:pt>
                <c:pt idx="663">
                  <c:v>66.006</c:v>
                </c:pt>
                <c:pt idx="664">
                  <c:v>65.998999999999995</c:v>
                </c:pt>
                <c:pt idx="665">
                  <c:v>65.967000000000013</c:v>
                </c:pt>
                <c:pt idx="666">
                  <c:v>66.100999999999999</c:v>
                </c:pt>
                <c:pt idx="667">
                  <c:v>66.014999999999986</c:v>
                </c:pt>
                <c:pt idx="668">
                  <c:v>66.097000000000008</c:v>
                </c:pt>
                <c:pt idx="669">
                  <c:v>65.84</c:v>
                </c:pt>
                <c:pt idx="670">
                  <c:v>66.308999999999997</c:v>
                </c:pt>
                <c:pt idx="671">
                  <c:v>66.177999999999997</c:v>
                </c:pt>
                <c:pt idx="672">
                  <c:v>65.631</c:v>
                </c:pt>
                <c:pt idx="673">
                  <c:v>65.926999999999992</c:v>
                </c:pt>
                <c:pt idx="674">
                  <c:v>65.959000000000003</c:v>
                </c:pt>
                <c:pt idx="675">
                  <c:v>65.959000000000003</c:v>
                </c:pt>
                <c:pt idx="676">
                  <c:v>66.097000000000008</c:v>
                </c:pt>
                <c:pt idx="677">
                  <c:v>66</c:v>
                </c:pt>
                <c:pt idx="678">
                  <c:v>65.896999999999991</c:v>
                </c:pt>
                <c:pt idx="679">
                  <c:v>66.38900000000001</c:v>
                </c:pt>
                <c:pt idx="680">
                  <c:v>66.193999999999988</c:v>
                </c:pt>
                <c:pt idx="681">
                  <c:v>65.825999999999993</c:v>
                </c:pt>
                <c:pt idx="682">
                  <c:v>66.050999999999988</c:v>
                </c:pt>
                <c:pt idx="683">
                  <c:v>65.801999999999992</c:v>
                </c:pt>
                <c:pt idx="684">
                  <c:v>65.816000000000003</c:v>
                </c:pt>
                <c:pt idx="685">
                  <c:v>66.230999999999995</c:v>
                </c:pt>
                <c:pt idx="686">
                  <c:v>65.949000000000012</c:v>
                </c:pt>
                <c:pt idx="687">
                  <c:v>66.049000000000007</c:v>
                </c:pt>
                <c:pt idx="688">
                  <c:v>66.092999999999989</c:v>
                </c:pt>
                <c:pt idx="689">
                  <c:v>65.813999999999993</c:v>
                </c:pt>
                <c:pt idx="690">
                  <c:v>65.562000000000012</c:v>
                </c:pt>
                <c:pt idx="691">
                  <c:v>65.820999999999998</c:v>
                </c:pt>
                <c:pt idx="692">
                  <c:v>66.123999999999995</c:v>
                </c:pt>
                <c:pt idx="693">
                  <c:v>66.044999999999987</c:v>
                </c:pt>
                <c:pt idx="694">
                  <c:v>65.843999999999994</c:v>
                </c:pt>
                <c:pt idx="695">
                  <c:v>66.044000000000011</c:v>
                </c:pt>
                <c:pt idx="696">
                  <c:v>65.711999999999989</c:v>
                </c:pt>
                <c:pt idx="697">
                  <c:v>65.823000000000008</c:v>
                </c:pt>
                <c:pt idx="698">
                  <c:v>66.11699999999999</c:v>
                </c:pt>
                <c:pt idx="699">
                  <c:v>66.091000000000008</c:v>
                </c:pt>
                <c:pt idx="700">
                  <c:v>65.727000000000004</c:v>
                </c:pt>
                <c:pt idx="701">
                  <c:v>65.935000000000002</c:v>
                </c:pt>
                <c:pt idx="702">
                  <c:v>66.022999999999996</c:v>
                </c:pt>
                <c:pt idx="703">
                  <c:v>66.025000000000006</c:v>
                </c:pt>
                <c:pt idx="704">
                  <c:v>66.203000000000003</c:v>
                </c:pt>
                <c:pt idx="705">
                  <c:v>66.411000000000001</c:v>
                </c:pt>
                <c:pt idx="706">
                  <c:v>65.877999999999986</c:v>
                </c:pt>
                <c:pt idx="707">
                  <c:v>65.927999999999997</c:v>
                </c:pt>
                <c:pt idx="708">
                  <c:v>65.693999999999988</c:v>
                </c:pt>
                <c:pt idx="709">
                  <c:v>65.682999999999993</c:v>
                </c:pt>
                <c:pt idx="710">
                  <c:v>65.788999999999987</c:v>
                </c:pt>
                <c:pt idx="711">
                  <c:v>65.723000000000013</c:v>
                </c:pt>
                <c:pt idx="712">
                  <c:v>65.891999999999996</c:v>
                </c:pt>
                <c:pt idx="713">
                  <c:v>65.960000000000008</c:v>
                </c:pt>
                <c:pt idx="714">
                  <c:v>65.986999999999995</c:v>
                </c:pt>
                <c:pt idx="715">
                  <c:v>65.799000000000007</c:v>
                </c:pt>
                <c:pt idx="716">
                  <c:v>65.972000000000008</c:v>
                </c:pt>
                <c:pt idx="717">
                  <c:v>65.854000000000013</c:v>
                </c:pt>
                <c:pt idx="718">
                  <c:v>66.066000000000003</c:v>
                </c:pt>
                <c:pt idx="719">
                  <c:v>65.717999999999989</c:v>
                </c:pt>
                <c:pt idx="720">
                  <c:v>66.054000000000002</c:v>
                </c:pt>
                <c:pt idx="721">
                  <c:v>65.912000000000006</c:v>
                </c:pt>
                <c:pt idx="722">
                  <c:v>66.026999999999987</c:v>
                </c:pt>
                <c:pt idx="723">
                  <c:v>65.643000000000001</c:v>
                </c:pt>
                <c:pt idx="724">
                  <c:v>65.925000000000011</c:v>
                </c:pt>
                <c:pt idx="725">
                  <c:v>65.456999999999994</c:v>
                </c:pt>
                <c:pt idx="726">
                  <c:v>66.141999999999996</c:v>
                </c:pt>
                <c:pt idx="727">
                  <c:v>66.201999999999998</c:v>
                </c:pt>
                <c:pt idx="728">
                  <c:v>65.836000000000013</c:v>
                </c:pt>
                <c:pt idx="729">
                  <c:v>65.890999999999991</c:v>
                </c:pt>
                <c:pt idx="730">
                  <c:v>65.788000000000011</c:v>
                </c:pt>
                <c:pt idx="731">
                  <c:v>65.752999999999986</c:v>
                </c:pt>
                <c:pt idx="732">
                  <c:v>65.830999999999989</c:v>
                </c:pt>
                <c:pt idx="733">
                  <c:v>66.06</c:v>
                </c:pt>
                <c:pt idx="734">
                  <c:v>66.032000000000011</c:v>
                </c:pt>
                <c:pt idx="735">
                  <c:v>65.603000000000009</c:v>
                </c:pt>
                <c:pt idx="736">
                  <c:v>65.98599999999999</c:v>
                </c:pt>
                <c:pt idx="737">
                  <c:v>65.949999999999989</c:v>
                </c:pt>
                <c:pt idx="738">
                  <c:v>65.777999999999992</c:v>
                </c:pt>
                <c:pt idx="739">
                  <c:v>65.801999999999992</c:v>
                </c:pt>
                <c:pt idx="740">
                  <c:v>65.884999999999991</c:v>
                </c:pt>
                <c:pt idx="741">
                  <c:v>65.806999999999988</c:v>
                </c:pt>
                <c:pt idx="742">
                  <c:v>66.032999999999987</c:v>
                </c:pt>
                <c:pt idx="743">
                  <c:v>65.555000000000007</c:v>
                </c:pt>
                <c:pt idx="744">
                  <c:v>66.074000000000012</c:v>
                </c:pt>
                <c:pt idx="745">
                  <c:v>65.64500000000001</c:v>
                </c:pt>
                <c:pt idx="746">
                  <c:v>66.070999999999998</c:v>
                </c:pt>
                <c:pt idx="747">
                  <c:v>66.324999999999989</c:v>
                </c:pt>
                <c:pt idx="748">
                  <c:v>65.937999999999988</c:v>
                </c:pt>
                <c:pt idx="749">
                  <c:v>65.711000000000013</c:v>
                </c:pt>
                <c:pt idx="750">
                  <c:v>65.738</c:v>
                </c:pt>
                <c:pt idx="751">
                  <c:v>65.925000000000011</c:v>
                </c:pt>
                <c:pt idx="752">
                  <c:v>65.638000000000005</c:v>
                </c:pt>
                <c:pt idx="753">
                  <c:v>65.991000000000014</c:v>
                </c:pt>
                <c:pt idx="754">
                  <c:v>65.457999999999998</c:v>
                </c:pt>
                <c:pt idx="755">
                  <c:v>65.935000000000002</c:v>
                </c:pt>
                <c:pt idx="756">
                  <c:v>65.687999999999988</c:v>
                </c:pt>
                <c:pt idx="757">
                  <c:v>65.913000000000011</c:v>
                </c:pt>
                <c:pt idx="758">
                  <c:v>65.484000000000009</c:v>
                </c:pt>
                <c:pt idx="759">
                  <c:v>65.686000000000007</c:v>
                </c:pt>
                <c:pt idx="760">
                  <c:v>66.012</c:v>
                </c:pt>
                <c:pt idx="761">
                  <c:v>65.774000000000001</c:v>
                </c:pt>
                <c:pt idx="762">
                  <c:v>65.677999999999997</c:v>
                </c:pt>
                <c:pt idx="763">
                  <c:v>65.69</c:v>
                </c:pt>
                <c:pt idx="764">
                  <c:v>65.438999999999993</c:v>
                </c:pt>
                <c:pt idx="765">
                  <c:v>65.681999999999988</c:v>
                </c:pt>
                <c:pt idx="766">
                  <c:v>65.711999999999989</c:v>
                </c:pt>
                <c:pt idx="767">
                  <c:v>65.727000000000004</c:v>
                </c:pt>
                <c:pt idx="768">
                  <c:v>65.85499999999999</c:v>
                </c:pt>
                <c:pt idx="769">
                  <c:v>65.59899999999999</c:v>
                </c:pt>
                <c:pt idx="770">
                  <c:v>65.699000000000012</c:v>
                </c:pt>
                <c:pt idx="771">
                  <c:v>65.628999999999991</c:v>
                </c:pt>
                <c:pt idx="772">
                  <c:v>65.908999999999992</c:v>
                </c:pt>
                <c:pt idx="773">
                  <c:v>65.721000000000004</c:v>
                </c:pt>
                <c:pt idx="774">
                  <c:v>65.709000000000003</c:v>
                </c:pt>
                <c:pt idx="775">
                  <c:v>65.669999999999987</c:v>
                </c:pt>
                <c:pt idx="776">
                  <c:v>65.506</c:v>
                </c:pt>
                <c:pt idx="777">
                  <c:v>65.836999999999989</c:v>
                </c:pt>
                <c:pt idx="778">
                  <c:v>65.639999999999986</c:v>
                </c:pt>
                <c:pt idx="779">
                  <c:v>65.466000000000008</c:v>
                </c:pt>
                <c:pt idx="780">
                  <c:v>65.741000000000014</c:v>
                </c:pt>
                <c:pt idx="781">
                  <c:v>65.454000000000008</c:v>
                </c:pt>
                <c:pt idx="782">
                  <c:v>65.479000000000013</c:v>
                </c:pt>
                <c:pt idx="783">
                  <c:v>65.413999999999987</c:v>
                </c:pt>
                <c:pt idx="784">
                  <c:v>65.568000000000012</c:v>
                </c:pt>
                <c:pt idx="785">
                  <c:v>65.564999999999998</c:v>
                </c:pt>
                <c:pt idx="786">
                  <c:v>65.941000000000003</c:v>
                </c:pt>
                <c:pt idx="787">
                  <c:v>65.486999999999995</c:v>
                </c:pt>
                <c:pt idx="788">
                  <c:v>65.657999999999987</c:v>
                </c:pt>
                <c:pt idx="789">
                  <c:v>65.715000000000003</c:v>
                </c:pt>
                <c:pt idx="790">
                  <c:v>65.903999999999996</c:v>
                </c:pt>
                <c:pt idx="791">
                  <c:v>65.292000000000002</c:v>
                </c:pt>
                <c:pt idx="792">
                  <c:v>65.697000000000003</c:v>
                </c:pt>
                <c:pt idx="793">
                  <c:v>65.527999999999992</c:v>
                </c:pt>
                <c:pt idx="794">
                  <c:v>65.864000000000004</c:v>
                </c:pt>
                <c:pt idx="795">
                  <c:v>65.438999999999993</c:v>
                </c:pt>
                <c:pt idx="796">
                  <c:v>65.31</c:v>
                </c:pt>
                <c:pt idx="797">
                  <c:v>65.591000000000008</c:v>
                </c:pt>
                <c:pt idx="798">
                  <c:v>65.491000000000014</c:v>
                </c:pt>
                <c:pt idx="799">
                  <c:v>65.542000000000002</c:v>
                </c:pt>
                <c:pt idx="800">
                  <c:v>65.558999999999997</c:v>
                </c:pt>
                <c:pt idx="801">
                  <c:v>65.40100000000001</c:v>
                </c:pt>
                <c:pt idx="802">
                  <c:v>65.564999999999998</c:v>
                </c:pt>
                <c:pt idx="803">
                  <c:v>65.485000000000014</c:v>
                </c:pt>
                <c:pt idx="804">
                  <c:v>65.400000000000006</c:v>
                </c:pt>
                <c:pt idx="805">
                  <c:v>65.543000000000006</c:v>
                </c:pt>
                <c:pt idx="806">
                  <c:v>65.481999999999999</c:v>
                </c:pt>
                <c:pt idx="807">
                  <c:v>65.406000000000006</c:v>
                </c:pt>
                <c:pt idx="808">
                  <c:v>65.706999999999994</c:v>
                </c:pt>
                <c:pt idx="809">
                  <c:v>65.86099999999999</c:v>
                </c:pt>
                <c:pt idx="810">
                  <c:v>65.806999999999988</c:v>
                </c:pt>
                <c:pt idx="811">
                  <c:v>65.59</c:v>
                </c:pt>
                <c:pt idx="812">
                  <c:v>65.387</c:v>
                </c:pt>
                <c:pt idx="813">
                  <c:v>65.513000000000005</c:v>
                </c:pt>
                <c:pt idx="814">
                  <c:v>65.524000000000001</c:v>
                </c:pt>
                <c:pt idx="815">
                  <c:v>65.506</c:v>
                </c:pt>
                <c:pt idx="816">
                  <c:v>65.609000000000009</c:v>
                </c:pt>
                <c:pt idx="817">
                  <c:v>65.373999999999995</c:v>
                </c:pt>
                <c:pt idx="818">
                  <c:v>65.778999999999996</c:v>
                </c:pt>
                <c:pt idx="819">
                  <c:v>65.62700000000001</c:v>
                </c:pt>
                <c:pt idx="820">
                  <c:v>65.651999999999987</c:v>
                </c:pt>
                <c:pt idx="821">
                  <c:v>65.759999999999991</c:v>
                </c:pt>
                <c:pt idx="822">
                  <c:v>65.841000000000008</c:v>
                </c:pt>
                <c:pt idx="823">
                  <c:v>65.256</c:v>
                </c:pt>
                <c:pt idx="824">
                  <c:v>65.540999999999997</c:v>
                </c:pt>
                <c:pt idx="825">
                  <c:v>65.746000000000009</c:v>
                </c:pt>
                <c:pt idx="826">
                  <c:v>65.658999999999992</c:v>
                </c:pt>
                <c:pt idx="827">
                  <c:v>65.88900000000001</c:v>
                </c:pt>
                <c:pt idx="828">
                  <c:v>65.567000000000007</c:v>
                </c:pt>
                <c:pt idx="829">
                  <c:v>65.694999999999993</c:v>
                </c:pt>
                <c:pt idx="830">
                  <c:v>65.34</c:v>
                </c:pt>
                <c:pt idx="831">
                  <c:v>65.60499999999999</c:v>
                </c:pt>
                <c:pt idx="832">
                  <c:v>65.287000000000006</c:v>
                </c:pt>
                <c:pt idx="833">
                  <c:v>65.56</c:v>
                </c:pt>
                <c:pt idx="834">
                  <c:v>65.420999999999992</c:v>
                </c:pt>
                <c:pt idx="835">
                  <c:v>65.75</c:v>
                </c:pt>
                <c:pt idx="836">
                  <c:v>65.75800000000001</c:v>
                </c:pt>
                <c:pt idx="837">
                  <c:v>65.668000000000006</c:v>
                </c:pt>
                <c:pt idx="838">
                  <c:v>65.56</c:v>
                </c:pt>
                <c:pt idx="839">
                  <c:v>65.746000000000009</c:v>
                </c:pt>
                <c:pt idx="840">
                  <c:v>65.424000000000007</c:v>
                </c:pt>
                <c:pt idx="841">
                  <c:v>65.647999999999996</c:v>
                </c:pt>
                <c:pt idx="842">
                  <c:v>65.643000000000001</c:v>
                </c:pt>
                <c:pt idx="843">
                  <c:v>65.604000000000013</c:v>
                </c:pt>
                <c:pt idx="844">
                  <c:v>65.52600000000001</c:v>
                </c:pt>
                <c:pt idx="845">
                  <c:v>65.332999999999998</c:v>
                </c:pt>
                <c:pt idx="846">
                  <c:v>65.314999999999998</c:v>
                </c:pt>
                <c:pt idx="847">
                  <c:v>65.665999999999997</c:v>
                </c:pt>
                <c:pt idx="848">
                  <c:v>65.520999999999987</c:v>
                </c:pt>
                <c:pt idx="849">
                  <c:v>65.581999999999994</c:v>
                </c:pt>
                <c:pt idx="850">
                  <c:v>65.5</c:v>
                </c:pt>
                <c:pt idx="851">
                  <c:v>65.433999999999997</c:v>
                </c:pt>
                <c:pt idx="852">
                  <c:v>65.728000000000009</c:v>
                </c:pt>
                <c:pt idx="853">
                  <c:v>65.462999999999994</c:v>
                </c:pt>
                <c:pt idx="854">
                  <c:v>65.426999999999992</c:v>
                </c:pt>
                <c:pt idx="855">
                  <c:v>65.47</c:v>
                </c:pt>
                <c:pt idx="856">
                  <c:v>65.412000000000006</c:v>
                </c:pt>
                <c:pt idx="857">
                  <c:v>65.625</c:v>
                </c:pt>
                <c:pt idx="858">
                  <c:v>65.621000000000009</c:v>
                </c:pt>
                <c:pt idx="859">
                  <c:v>65.676999999999992</c:v>
                </c:pt>
                <c:pt idx="860">
                  <c:v>65.717000000000013</c:v>
                </c:pt>
                <c:pt idx="861">
                  <c:v>65.62</c:v>
                </c:pt>
                <c:pt idx="862">
                  <c:v>65.448000000000008</c:v>
                </c:pt>
                <c:pt idx="863">
                  <c:v>65.550000000000011</c:v>
                </c:pt>
                <c:pt idx="864">
                  <c:v>65.599999999999994</c:v>
                </c:pt>
                <c:pt idx="865">
                  <c:v>65.372000000000014</c:v>
                </c:pt>
                <c:pt idx="866">
                  <c:v>65.551999999999992</c:v>
                </c:pt>
                <c:pt idx="867">
                  <c:v>65.373999999999995</c:v>
                </c:pt>
                <c:pt idx="868">
                  <c:v>65.356999999999999</c:v>
                </c:pt>
                <c:pt idx="869">
                  <c:v>65.507000000000005</c:v>
                </c:pt>
                <c:pt idx="870">
                  <c:v>65.277999999999992</c:v>
                </c:pt>
                <c:pt idx="871">
                  <c:v>65.925000000000011</c:v>
                </c:pt>
                <c:pt idx="872">
                  <c:v>65.700999999999993</c:v>
                </c:pt>
                <c:pt idx="873">
                  <c:v>65.538000000000011</c:v>
                </c:pt>
                <c:pt idx="874">
                  <c:v>65.584000000000003</c:v>
                </c:pt>
                <c:pt idx="875">
                  <c:v>65.330999999999989</c:v>
                </c:pt>
                <c:pt idx="876">
                  <c:v>65.62700000000001</c:v>
                </c:pt>
                <c:pt idx="877">
                  <c:v>65.640999999999991</c:v>
                </c:pt>
                <c:pt idx="878">
                  <c:v>65.430000000000007</c:v>
                </c:pt>
                <c:pt idx="879">
                  <c:v>65.717999999999989</c:v>
                </c:pt>
                <c:pt idx="880">
                  <c:v>65.572000000000003</c:v>
                </c:pt>
                <c:pt idx="881">
                  <c:v>65.349999999999994</c:v>
                </c:pt>
                <c:pt idx="882">
                  <c:v>65.736999999999995</c:v>
                </c:pt>
                <c:pt idx="883">
                  <c:v>65.531000000000006</c:v>
                </c:pt>
                <c:pt idx="884">
                  <c:v>65.518000000000001</c:v>
                </c:pt>
                <c:pt idx="885">
                  <c:v>65.915999999999997</c:v>
                </c:pt>
                <c:pt idx="886">
                  <c:v>65.56</c:v>
                </c:pt>
                <c:pt idx="887">
                  <c:v>65.611999999999995</c:v>
                </c:pt>
                <c:pt idx="888">
                  <c:v>65.282999999999987</c:v>
                </c:pt>
                <c:pt idx="889">
                  <c:v>65.515999999999991</c:v>
                </c:pt>
                <c:pt idx="890">
                  <c:v>65.49199999999999</c:v>
                </c:pt>
                <c:pt idx="891">
                  <c:v>65.244</c:v>
                </c:pt>
                <c:pt idx="892">
                  <c:v>65.348000000000013</c:v>
                </c:pt>
                <c:pt idx="893">
                  <c:v>65.399000000000001</c:v>
                </c:pt>
                <c:pt idx="894">
                  <c:v>65.497000000000014</c:v>
                </c:pt>
                <c:pt idx="895">
                  <c:v>64.935000000000002</c:v>
                </c:pt>
                <c:pt idx="896">
                  <c:v>65.5</c:v>
                </c:pt>
                <c:pt idx="897">
                  <c:v>65.550000000000011</c:v>
                </c:pt>
                <c:pt idx="898">
                  <c:v>65.298000000000002</c:v>
                </c:pt>
                <c:pt idx="899">
                  <c:v>65.557999999999993</c:v>
                </c:pt>
                <c:pt idx="900">
                  <c:v>65.449000000000012</c:v>
                </c:pt>
                <c:pt idx="901">
                  <c:v>65.277999999999992</c:v>
                </c:pt>
                <c:pt idx="902">
                  <c:v>65.700999999999993</c:v>
                </c:pt>
                <c:pt idx="903">
                  <c:v>65.549000000000007</c:v>
                </c:pt>
                <c:pt idx="904">
                  <c:v>65.230999999999995</c:v>
                </c:pt>
                <c:pt idx="905">
                  <c:v>65.593999999999994</c:v>
                </c:pt>
                <c:pt idx="906">
                  <c:v>65.623999999999995</c:v>
                </c:pt>
                <c:pt idx="907">
                  <c:v>64.967000000000013</c:v>
                </c:pt>
                <c:pt idx="908">
                  <c:v>65.556999999999988</c:v>
                </c:pt>
                <c:pt idx="909">
                  <c:v>65.52600000000001</c:v>
                </c:pt>
                <c:pt idx="910">
                  <c:v>65.483000000000004</c:v>
                </c:pt>
                <c:pt idx="911">
                  <c:v>65.288000000000011</c:v>
                </c:pt>
                <c:pt idx="912">
                  <c:v>65.383999999999986</c:v>
                </c:pt>
                <c:pt idx="913">
                  <c:v>65.147999999999996</c:v>
                </c:pt>
                <c:pt idx="914">
                  <c:v>65.488</c:v>
                </c:pt>
                <c:pt idx="915">
                  <c:v>65.169999999999987</c:v>
                </c:pt>
                <c:pt idx="916">
                  <c:v>65.092000000000013</c:v>
                </c:pt>
                <c:pt idx="917">
                  <c:v>65.519000000000005</c:v>
                </c:pt>
                <c:pt idx="918">
                  <c:v>65.455999999999989</c:v>
                </c:pt>
                <c:pt idx="919">
                  <c:v>65.431999999999988</c:v>
                </c:pt>
                <c:pt idx="920">
                  <c:v>65.290999999999997</c:v>
                </c:pt>
                <c:pt idx="921">
                  <c:v>65.586000000000013</c:v>
                </c:pt>
                <c:pt idx="922">
                  <c:v>65.634999999999991</c:v>
                </c:pt>
                <c:pt idx="923">
                  <c:v>65.363</c:v>
                </c:pt>
                <c:pt idx="924">
                  <c:v>65.318999999999988</c:v>
                </c:pt>
                <c:pt idx="925">
                  <c:v>65.510999999999996</c:v>
                </c:pt>
                <c:pt idx="926">
                  <c:v>65.484000000000009</c:v>
                </c:pt>
                <c:pt idx="927">
                  <c:v>65.53</c:v>
                </c:pt>
                <c:pt idx="928">
                  <c:v>65.338999999999999</c:v>
                </c:pt>
                <c:pt idx="929">
                  <c:v>65.494</c:v>
                </c:pt>
                <c:pt idx="930">
                  <c:v>65.290999999999997</c:v>
                </c:pt>
                <c:pt idx="931">
                  <c:v>65.657000000000011</c:v>
                </c:pt>
                <c:pt idx="932">
                  <c:v>65.556000000000012</c:v>
                </c:pt>
                <c:pt idx="933">
                  <c:v>65.176999999999992</c:v>
                </c:pt>
                <c:pt idx="934">
                  <c:v>65.457999999999998</c:v>
                </c:pt>
                <c:pt idx="935">
                  <c:v>65.88</c:v>
                </c:pt>
                <c:pt idx="936">
                  <c:v>65.483000000000004</c:v>
                </c:pt>
                <c:pt idx="937">
                  <c:v>65.633999999999986</c:v>
                </c:pt>
                <c:pt idx="938">
                  <c:v>65.419999999999987</c:v>
                </c:pt>
                <c:pt idx="939">
                  <c:v>65.544000000000011</c:v>
                </c:pt>
                <c:pt idx="940">
                  <c:v>65.528999999999996</c:v>
                </c:pt>
                <c:pt idx="941">
                  <c:v>65.510999999999996</c:v>
                </c:pt>
                <c:pt idx="942">
                  <c:v>65.162000000000006</c:v>
                </c:pt>
                <c:pt idx="943">
                  <c:v>65.223000000000013</c:v>
                </c:pt>
                <c:pt idx="944">
                  <c:v>65.238</c:v>
                </c:pt>
                <c:pt idx="945">
                  <c:v>65.292000000000002</c:v>
                </c:pt>
                <c:pt idx="946">
                  <c:v>65.217000000000013</c:v>
                </c:pt>
                <c:pt idx="947">
                  <c:v>65.24799999999999</c:v>
                </c:pt>
                <c:pt idx="948">
                  <c:v>65.306999999999988</c:v>
                </c:pt>
                <c:pt idx="949">
                  <c:v>65.318999999999988</c:v>
                </c:pt>
                <c:pt idx="950">
                  <c:v>65.373999999999995</c:v>
                </c:pt>
                <c:pt idx="951">
                  <c:v>65.44</c:v>
                </c:pt>
                <c:pt idx="952">
                  <c:v>64.992999999999995</c:v>
                </c:pt>
                <c:pt idx="953">
                  <c:v>65.407000000000011</c:v>
                </c:pt>
                <c:pt idx="954">
                  <c:v>65.25</c:v>
                </c:pt>
                <c:pt idx="955">
                  <c:v>65.555000000000007</c:v>
                </c:pt>
                <c:pt idx="956">
                  <c:v>65.532999999999987</c:v>
                </c:pt>
                <c:pt idx="957">
                  <c:v>65.161000000000001</c:v>
                </c:pt>
                <c:pt idx="958">
                  <c:v>65.556000000000012</c:v>
                </c:pt>
                <c:pt idx="959">
                  <c:v>65.752999999999986</c:v>
                </c:pt>
                <c:pt idx="960">
                  <c:v>65.233000000000004</c:v>
                </c:pt>
                <c:pt idx="961">
                  <c:v>65.289999999999992</c:v>
                </c:pt>
                <c:pt idx="962">
                  <c:v>65.169999999999987</c:v>
                </c:pt>
                <c:pt idx="963">
                  <c:v>65.711999999999989</c:v>
                </c:pt>
                <c:pt idx="964">
                  <c:v>65.346000000000004</c:v>
                </c:pt>
                <c:pt idx="965">
                  <c:v>65.145999999999987</c:v>
                </c:pt>
                <c:pt idx="966">
                  <c:v>65.140999999999991</c:v>
                </c:pt>
                <c:pt idx="967">
                  <c:v>65.415999999999997</c:v>
                </c:pt>
                <c:pt idx="968">
                  <c:v>65.068000000000012</c:v>
                </c:pt>
                <c:pt idx="969">
                  <c:v>65.550999999999988</c:v>
                </c:pt>
                <c:pt idx="970">
                  <c:v>65.456999999999994</c:v>
                </c:pt>
                <c:pt idx="971">
                  <c:v>65.174000000000007</c:v>
                </c:pt>
                <c:pt idx="972">
                  <c:v>65.262</c:v>
                </c:pt>
                <c:pt idx="973">
                  <c:v>65.180000000000007</c:v>
                </c:pt>
                <c:pt idx="974">
                  <c:v>65.281000000000006</c:v>
                </c:pt>
                <c:pt idx="975">
                  <c:v>65.070999999999998</c:v>
                </c:pt>
                <c:pt idx="976">
                  <c:v>65.376000000000005</c:v>
                </c:pt>
                <c:pt idx="977">
                  <c:v>65.318999999999988</c:v>
                </c:pt>
                <c:pt idx="978">
                  <c:v>65.550000000000011</c:v>
                </c:pt>
                <c:pt idx="979">
                  <c:v>65.423000000000002</c:v>
                </c:pt>
                <c:pt idx="980">
                  <c:v>65.080999999999989</c:v>
                </c:pt>
                <c:pt idx="981">
                  <c:v>65.381</c:v>
                </c:pt>
                <c:pt idx="982">
                  <c:v>65.341000000000008</c:v>
                </c:pt>
                <c:pt idx="983">
                  <c:v>65.429000000000002</c:v>
                </c:pt>
                <c:pt idx="984">
                  <c:v>65.460000000000008</c:v>
                </c:pt>
                <c:pt idx="985">
                  <c:v>65.215000000000003</c:v>
                </c:pt>
                <c:pt idx="986">
                  <c:v>65.608000000000004</c:v>
                </c:pt>
                <c:pt idx="987">
                  <c:v>65.293000000000006</c:v>
                </c:pt>
                <c:pt idx="988">
                  <c:v>65.423000000000002</c:v>
                </c:pt>
                <c:pt idx="989">
                  <c:v>65.350999999999999</c:v>
                </c:pt>
                <c:pt idx="990">
                  <c:v>65.408999999999992</c:v>
                </c:pt>
                <c:pt idx="991">
                  <c:v>65.538999999999987</c:v>
                </c:pt>
                <c:pt idx="992">
                  <c:v>65.287000000000006</c:v>
                </c:pt>
                <c:pt idx="993">
                  <c:v>65.389999999999986</c:v>
                </c:pt>
                <c:pt idx="994">
                  <c:v>65.027999999999992</c:v>
                </c:pt>
                <c:pt idx="995">
                  <c:v>65.326999999999998</c:v>
                </c:pt>
                <c:pt idx="996">
                  <c:v>65.13</c:v>
                </c:pt>
                <c:pt idx="997">
                  <c:v>65.269000000000005</c:v>
                </c:pt>
                <c:pt idx="998">
                  <c:v>65.008999999999986</c:v>
                </c:pt>
                <c:pt idx="999">
                  <c:v>65.318000000000012</c:v>
                </c:pt>
                <c:pt idx="1000">
                  <c:v>65.420999999999992</c:v>
                </c:pt>
                <c:pt idx="1001">
                  <c:v>65.592000000000013</c:v>
                </c:pt>
                <c:pt idx="1002">
                  <c:v>65.38</c:v>
                </c:pt>
                <c:pt idx="1003">
                  <c:v>65.334000000000003</c:v>
                </c:pt>
                <c:pt idx="1004">
                  <c:v>65.171999999999997</c:v>
                </c:pt>
                <c:pt idx="1005">
                  <c:v>65.568999999999988</c:v>
                </c:pt>
                <c:pt idx="1006">
                  <c:v>65.258999999999986</c:v>
                </c:pt>
                <c:pt idx="1007">
                  <c:v>65.417000000000002</c:v>
                </c:pt>
                <c:pt idx="1008">
                  <c:v>65.133999999999986</c:v>
                </c:pt>
                <c:pt idx="1009">
                  <c:v>65.37299999999999</c:v>
                </c:pt>
                <c:pt idx="1010">
                  <c:v>65.38900000000001</c:v>
                </c:pt>
                <c:pt idx="1011">
                  <c:v>65.266999999999996</c:v>
                </c:pt>
                <c:pt idx="1012">
                  <c:v>65.388000000000005</c:v>
                </c:pt>
                <c:pt idx="1013">
                  <c:v>65.218999999999994</c:v>
                </c:pt>
                <c:pt idx="1014">
                  <c:v>65.235000000000014</c:v>
                </c:pt>
                <c:pt idx="1015">
                  <c:v>65.441000000000003</c:v>
                </c:pt>
                <c:pt idx="1016">
                  <c:v>65.375</c:v>
                </c:pt>
                <c:pt idx="1017">
                  <c:v>65.427999999999997</c:v>
                </c:pt>
                <c:pt idx="1018">
                  <c:v>65.286000000000001</c:v>
                </c:pt>
                <c:pt idx="1019">
                  <c:v>65.335000000000008</c:v>
                </c:pt>
                <c:pt idx="1020">
                  <c:v>65.23599999999999</c:v>
                </c:pt>
                <c:pt idx="1021">
                  <c:v>65.121000000000009</c:v>
                </c:pt>
                <c:pt idx="1022">
                  <c:v>65.366000000000014</c:v>
                </c:pt>
                <c:pt idx="1023">
                  <c:v>65.263000000000005</c:v>
                </c:pt>
                <c:pt idx="1024">
                  <c:v>65.703000000000003</c:v>
                </c:pt>
                <c:pt idx="1025">
                  <c:v>65.449999999999989</c:v>
                </c:pt>
                <c:pt idx="1026">
                  <c:v>65.567000000000007</c:v>
                </c:pt>
                <c:pt idx="1027">
                  <c:v>65.179000000000002</c:v>
                </c:pt>
                <c:pt idx="1028">
                  <c:v>65.558999999999997</c:v>
                </c:pt>
                <c:pt idx="1029">
                  <c:v>65.282999999999987</c:v>
                </c:pt>
                <c:pt idx="1030">
                  <c:v>65.343999999999994</c:v>
                </c:pt>
                <c:pt idx="1031">
                  <c:v>65.253999999999991</c:v>
                </c:pt>
                <c:pt idx="1032">
                  <c:v>65.066000000000003</c:v>
                </c:pt>
                <c:pt idx="1033">
                  <c:v>65.185000000000002</c:v>
                </c:pt>
                <c:pt idx="1034">
                  <c:v>65.225999999999999</c:v>
                </c:pt>
                <c:pt idx="1035">
                  <c:v>65.182999999999993</c:v>
                </c:pt>
                <c:pt idx="1036">
                  <c:v>64.984000000000009</c:v>
                </c:pt>
                <c:pt idx="1037">
                  <c:v>65.198000000000008</c:v>
                </c:pt>
                <c:pt idx="1038">
                  <c:v>65.431000000000012</c:v>
                </c:pt>
                <c:pt idx="1039">
                  <c:v>65.459000000000003</c:v>
                </c:pt>
                <c:pt idx="1040">
                  <c:v>65.256</c:v>
                </c:pt>
                <c:pt idx="1041">
                  <c:v>65.241000000000014</c:v>
                </c:pt>
                <c:pt idx="1042">
                  <c:v>65.096000000000004</c:v>
                </c:pt>
                <c:pt idx="1043">
                  <c:v>64.938999999999993</c:v>
                </c:pt>
                <c:pt idx="1044">
                  <c:v>65.671999999999997</c:v>
                </c:pt>
                <c:pt idx="1045">
                  <c:v>65.317000000000007</c:v>
                </c:pt>
                <c:pt idx="1046">
                  <c:v>64.995000000000005</c:v>
                </c:pt>
                <c:pt idx="1047">
                  <c:v>65.046999999999997</c:v>
                </c:pt>
                <c:pt idx="1048">
                  <c:v>65.067000000000007</c:v>
                </c:pt>
                <c:pt idx="1049">
                  <c:v>65.106999999999999</c:v>
                </c:pt>
                <c:pt idx="1050">
                  <c:v>65.427999999999997</c:v>
                </c:pt>
                <c:pt idx="1051">
                  <c:v>65.533999999999992</c:v>
                </c:pt>
                <c:pt idx="1052">
                  <c:v>65.264999999999986</c:v>
                </c:pt>
                <c:pt idx="1053">
                  <c:v>64.925000000000011</c:v>
                </c:pt>
                <c:pt idx="1054">
                  <c:v>65.164999999999992</c:v>
                </c:pt>
                <c:pt idx="1055">
                  <c:v>65.347000000000008</c:v>
                </c:pt>
                <c:pt idx="1056">
                  <c:v>65.317000000000007</c:v>
                </c:pt>
                <c:pt idx="1057">
                  <c:v>65.342000000000013</c:v>
                </c:pt>
                <c:pt idx="1058">
                  <c:v>65.343999999999994</c:v>
                </c:pt>
                <c:pt idx="1059">
                  <c:v>65.599999999999994</c:v>
                </c:pt>
                <c:pt idx="1060">
                  <c:v>65.407999999999987</c:v>
                </c:pt>
                <c:pt idx="1061">
                  <c:v>65.24799999999999</c:v>
                </c:pt>
                <c:pt idx="1062">
                  <c:v>65.021999999999991</c:v>
                </c:pt>
                <c:pt idx="1063">
                  <c:v>65.104000000000013</c:v>
                </c:pt>
                <c:pt idx="1064">
                  <c:v>65.274000000000001</c:v>
                </c:pt>
                <c:pt idx="1065">
                  <c:v>65.346000000000004</c:v>
                </c:pt>
                <c:pt idx="1066">
                  <c:v>65.419999999999987</c:v>
                </c:pt>
                <c:pt idx="1067">
                  <c:v>65.260999999999996</c:v>
                </c:pt>
                <c:pt idx="1068">
                  <c:v>65.149000000000001</c:v>
                </c:pt>
                <c:pt idx="1069">
                  <c:v>65.256</c:v>
                </c:pt>
                <c:pt idx="1070">
                  <c:v>65.217999999999989</c:v>
                </c:pt>
                <c:pt idx="1071">
                  <c:v>65.343999999999994</c:v>
                </c:pt>
                <c:pt idx="1072">
                  <c:v>65.402999999999992</c:v>
                </c:pt>
                <c:pt idx="1073">
                  <c:v>65.504999999999995</c:v>
                </c:pt>
                <c:pt idx="1074">
                  <c:v>65.284999999999997</c:v>
                </c:pt>
                <c:pt idx="1075">
                  <c:v>65.455000000000013</c:v>
                </c:pt>
                <c:pt idx="1076">
                  <c:v>65.37700000000001</c:v>
                </c:pt>
                <c:pt idx="1077">
                  <c:v>65.381</c:v>
                </c:pt>
                <c:pt idx="1078">
                  <c:v>65.203000000000003</c:v>
                </c:pt>
                <c:pt idx="1079">
                  <c:v>65.371000000000009</c:v>
                </c:pt>
                <c:pt idx="1080">
                  <c:v>65.264999999999986</c:v>
                </c:pt>
                <c:pt idx="1081">
                  <c:v>65.444999999999993</c:v>
                </c:pt>
                <c:pt idx="1082">
                  <c:v>65.326999999999998</c:v>
                </c:pt>
                <c:pt idx="1083">
                  <c:v>65.308999999999997</c:v>
                </c:pt>
                <c:pt idx="1084">
                  <c:v>65.508999999999986</c:v>
                </c:pt>
                <c:pt idx="1085">
                  <c:v>65.35499999999999</c:v>
                </c:pt>
                <c:pt idx="1086">
                  <c:v>65.171999999999997</c:v>
                </c:pt>
                <c:pt idx="1087">
                  <c:v>65.371000000000009</c:v>
                </c:pt>
                <c:pt idx="1088">
                  <c:v>65.181000000000012</c:v>
                </c:pt>
                <c:pt idx="1089">
                  <c:v>65.123999999999995</c:v>
                </c:pt>
                <c:pt idx="1090">
                  <c:v>65.238</c:v>
                </c:pt>
                <c:pt idx="1091">
                  <c:v>65.113</c:v>
                </c:pt>
                <c:pt idx="1092">
                  <c:v>65.513000000000005</c:v>
                </c:pt>
                <c:pt idx="1093">
                  <c:v>65.38900000000001</c:v>
                </c:pt>
                <c:pt idx="1094">
                  <c:v>65.224999999999994</c:v>
                </c:pt>
                <c:pt idx="1095">
                  <c:v>65.15100000000001</c:v>
                </c:pt>
                <c:pt idx="1096">
                  <c:v>65.222000000000008</c:v>
                </c:pt>
                <c:pt idx="1097">
                  <c:v>65.061000000000007</c:v>
                </c:pt>
                <c:pt idx="1098">
                  <c:v>65.230999999999995</c:v>
                </c:pt>
                <c:pt idx="1099">
                  <c:v>65.193999999999988</c:v>
                </c:pt>
                <c:pt idx="1100">
                  <c:v>65.115000000000009</c:v>
                </c:pt>
                <c:pt idx="1101">
                  <c:v>65.361999999999995</c:v>
                </c:pt>
                <c:pt idx="1102">
                  <c:v>65.318000000000012</c:v>
                </c:pt>
                <c:pt idx="1103">
                  <c:v>65.338999999999999</c:v>
                </c:pt>
                <c:pt idx="1104">
                  <c:v>65.322000000000003</c:v>
                </c:pt>
                <c:pt idx="1105">
                  <c:v>65.402999999999992</c:v>
                </c:pt>
                <c:pt idx="1106">
                  <c:v>65.334000000000003</c:v>
                </c:pt>
                <c:pt idx="1107">
                  <c:v>65.385999999999996</c:v>
                </c:pt>
                <c:pt idx="1108">
                  <c:v>65.552999999999997</c:v>
                </c:pt>
                <c:pt idx="1109">
                  <c:v>64.988</c:v>
                </c:pt>
                <c:pt idx="1110">
                  <c:v>65.128999999999991</c:v>
                </c:pt>
                <c:pt idx="1111">
                  <c:v>65.420999999999992</c:v>
                </c:pt>
                <c:pt idx="1112">
                  <c:v>64.991000000000014</c:v>
                </c:pt>
                <c:pt idx="1113">
                  <c:v>65.37299999999999</c:v>
                </c:pt>
                <c:pt idx="1114">
                  <c:v>65.032999999999987</c:v>
                </c:pt>
                <c:pt idx="1115">
                  <c:v>65.41</c:v>
                </c:pt>
                <c:pt idx="1116">
                  <c:v>65.429000000000002</c:v>
                </c:pt>
                <c:pt idx="1117">
                  <c:v>65.153999999999996</c:v>
                </c:pt>
                <c:pt idx="1118">
                  <c:v>65.378999999999991</c:v>
                </c:pt>
                <c:pt idx="1119">
                  <c:v>65.085000000000008</c:v>
                </c:pt>
                <c:pt idx="1120">
                  <c:v>65.146999999999991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+ GTP + Lpg0393   (0.01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Sheet1!$H$2:$H$1122</c:f>
              <c:numCache>
                <c:formatCode>General</c:formatCode>
                <c:ptCount val="1121"/>
                <c:pt idx="0">
                  <c:v>70.070999999999998</c:v>
                </c:pt>
                <c:pt idx="1">
                  <c:v>70.031000000000006</c:v>
                </c:pt>
                <c:pt idx="2">
                  <c:v>70.323000000000008</c:v>
                </c:pt>
                <c:pt idx="3">
                  <c:v>70.451999999999998</c:v>
                </c:pt>
                <c:pt idx="4">
                  <c:v>69.949999999999989</c:v>
                </c:pt>
                <c:pt idx="5">
                  <c:v>70.322000000000003</c:v>
                </c:pt>
                <c:pt idx="6">
                  <c:v>70.163999999999987</c:v>
                </c:pt>
                <c:pt idx="7">
                  <c:v>69.977000000000004</c:v>
                </c:pt>
                <c:pt idx="8">
                  <c:v>69.790999999999997</c:v>
                </c:pt>
                <c:pt idx="9">
                  <c:v>70.006</c:v>
                </c:pt>
                <c:pt idx="10">
                  <c:v>69.973000000000013</c:v>
                </c:pt>
                <c:pt idx="11">
                  <c:v>70.091000000000008</c:v>
                </c:pt>
                <c:pt idx="12">
                  <c:v>70.132000000000005</c:v>
                </c:pt>
                <c:pt idx="13">
                  <c:v>70.147999999999996</c:v>
                </c:pt>
                <c:pt idx="14">
                  <c:v>69.955000000000013</c:v>
                </c:pt>
                <c:pt idx="15">
                  <c:v>70.181999999999988</c:v>
                </c:pt>
                <c:pt idx="16">
                  <c:v>69.62</c:v>
                </c:pt>
                <c:pt idx="17">
                  <c:v>69.98599999999999</c:v>
                </c:pt>
                <c:pt idx="18">
                  <c:v>69.652999999999992</c:v>
                </c:pt>
                <c:pt idx="19">
                  <c:v>69.907000000000011</c:v>
                </c:pt>
                <c:pt idx="20">
                  <c:v>69.956999999999994</c:v>
                </c:pt>
                <c:pt idx="21">
                  <c:v>69.854000000000013</c:v>
                </c:pt>
                <c:pt idx="22">
                  <c:v>70.058999999999997</c:v>
                </c:pt>
                <c:pt idx="23">
                  <c:v>69.50200000000001</c:v>
                </c:pt>
                <c:pt idx="24">
                  <c:v>70.187999999999988</c:v>
                </c:pt>
                <c:pt idx="25">
                  <c:v>69.538999999999987</c:v>
                </c:pt>
                <c:pt idx="26">
                  <c:v>69.872000000000014</c:v>
                </c:pt>
                <c:pt idx="27">
                  <c:v>69.504999999999995</c:v>
                </c:pt>
                <c:pt idx="28">
                  <c:v>69.754999999999995</c:v>
                </c:pt>
                <c:pt idx="29">
                  <c:v>69.568999999999988</c:v>
                </c:pt>
                <c:pt idx="30">
                  <c:v>69.864000000000004</c:v>
                </c:pt>
                <c:pt idx="31">
                  <c:v>69.533999999999992</c:v>
                </c:pt>
                <c:pt idx="32">
                  <c:v>69.534999999999997</c:v>
                </c:pt>
                <c:pt idx="33">
                  <c:v>69.937999999999988</c:v>
                </c:pt>
                <c:pt idx="34">
                  <c:v>69.728000000000009</c:v>
                </c:pt>
                <c:pt idx="35">
                  <c:v>69.813999999999993</c:v>
                </c:pt>
                <c:pt idx="36">
                  <c:v>69.643000000000001</c:v>
                </c:pt>
                <c:pt idx="37">
                  <c:v>69.72399999999999</c:v>
                </c:pt>
                <c:pt idx="38">
                  <c:v>69.381</c:v>
                </c:pt>
                <c:pt idx="39">
                  <c:v>69.399000000000001</c:v>
                </c:pt>
                <c:pt idx="40">
                  <c:v>69.532999999999987</c:v>
                </c:pt>
                <c:pt idx="41">
                  <c:v>69.421999999999997</c:v>
                </c:pt>
                <c:pt idx="42">
                  <c:v>69.414999999999992</c:v>
                </c:pt>
                <c:pt idx="43">
                  <c:v>69.699999999999989</c:v>
                </c:pt>
                <c:pt idx="44">
                  <c:v>69.262</c:v>
                </c:pt>
                <c:pt idx="45">
                  <c:v>69.465000000000003</c:v>
                </c:pt>
                <c:pt idx="46">
                  <c:v>69.328000000000003</c:v>
                </c:pt>
                <c:pt idx="47">
                  <c:v>69.361999999999995</c:v>
                </c:pt>
                <c:pt idx="48">
                  <c:v>69.222000000000008</c:v>
                </c:pt>
                <c:pt idx="49">
                  <c:v>69.471000000000004</c:v>
                </c:pt>
                <c:pt idx="50">
                  <c:v>69.080000000000013</c:v>
                </c:pt>
                <c:pt idx="51">
                  <c:v>69.168000000000006</c:v>
                </c:pt>
                <c:pt idx="52">
                  <c:v>69.443000000000012</c:v>
                </c:pt>
                <c:pt idx="53">
                  <c:v>69.009999999999991</c:v>
                </c:pt>
                <c:pt idx="54">
                  <c:v>69.306000000000012</c:v>
                </c:pt>
                <c:pt idx="55">
                  <c:v>69.093999999999994</c:v>
                </c:pt>
                <c:pt idx="56">
                  <c:v>69.431999999999988</c:v>
                </c:pt>
                <c:pt idx="57">
                  <c:v>69.164999999999992</c:v>
                </c:pt>
                <c:pt idx="58">
                  <c:v>69.150000000000006</c:v>
                </c:pt>
                <c:pt idx="59">
                  <c:v>68.863</c:v>
                </c:pt>
                <c:pt idx="60">
                  <c:v>68.932999999999993</c:v>
                </c:pt>
                <c:pt idx="61">
                  <c:v>69.039999999999992</c:v>
                </c:pt>
                <c:pt idx="62">
                  <c:v>69.006</c:v>
                </c:pt>
                <c:pt idx="63">
                  <c:v>69.102000000000004</c:v>
                </c:pt>
                <c:pt idx="64">
                  <c:v>69.056000000000012</c:v>
                </c:pt>
                <c:pt idx="65">
                  <c:v>68.955000000000013</c:v>
                </c:pt>
                <c:pt idx="66">
                  <c:v>68.949999999999989</c:v>
                </c:pt>
                <c:pt idx="67">
                  <c:v>68.778999999999996</c:v>
                </c:pt>
                <c:pt idx="68">
                  <c:v>68.955000000000013</c:v>
                </c:pt>
                <c:pt idx="69">
                  <c:v>69.102000000000004</c:v>
                </c:pt>
                <c:pt idx="70">
                  <c:v>69.032000000000011</c:v>
                </c:pt>
                <c:pt idx="71">
                  <c:v>69.102000000000004</c:v>
                </c:pt>
                <c:pt idx="72">
                  <c:v>69.176999999999992</c:v>
                </c:pt>
                <c:pt idx="73">
                  <c:v>69.113</c:v>
                </c:pt>
                <c:pt idx="74">
                  <c:v>69.329000000000008</c:v>
                </c:pt>
                <c:pt idx="75">
                  <c:v>69.187000000000012</c:v>
                </c:pt>
                <c:pt idx="76">
                  <c:v>69.156000000000006</c:v>
                </c:pt>
                <c:pt idx="77">
                  <c:v>69.020999999999987</c:v>
                </c:pt>
                <c:pt idx="78">
                  <c:v>68.306999999999988</c:v>
                </c:pt>
                <c:pt idx="79">
                  <c:v>68.467000000000013</c:v>
                </c:pt>
                <c:pt idx="80">
                  <c:v>69.015999999999991</c:v>
                </c:pt>
                <c:pt idx="81">
                  <c:v>68.896999999999991</c:v>
                </c:pt>
                <c:pt idx="82">
                  <c:v>68.777999999999992</c:v>
                </c:pt>
                <c:pt idx="83">
                  <c:v>69.152999999999992</c:v>
                </c:pt>
                <c:pt idx="84">
                  <c:v>69.170999999999992</c:v>
                </c:pt>
                <c:pt idx="85">
                  <c:v>68.905000000000001</c:v>
                </c:pt>
                <c:pt idx="86">
                  <c:v>68.959000000000003</c:v>
                </c:pt>
                <c:pt idx="87">
                  <c:v>68.771999999999991</c:v>
                </c:pt>
                <c:pt idx="88">
                  <c:v>68.923000000000002</c:v>
                </c:pt>
                <c:pt idx="89">
                  <c:v>68.721000000000004</c:v>
                </c:pt>
                <c:pt idx="90">
                  <c:v>68.941000000000003</c:v>
                </c:pt>
                <c:pt idx="91">
                  <c:v>69.069999999999993</c:v>
                </c:pt>
                <c:pt idx="92">
                  <c:v>68.794999999999987</c:v>
                </c:pt>
                <c:pt idx="93">
                  <c:v>68.745000000000005</c:v>
                </c:pt>
                <c:pt idx="94">
                  <c:v>68.86699999999999</c:v>
                </c:pt>
                <c:pt idx="95">
                  <c:v>68.859000000000009</c:v>
                </c:pt>
                <c:pt idx="96">
                  <c:v>69.155000000000001</c:v>
                </c:pt>
                <c:pt idx="97">
                  <c:v>69.080000000000013</c:v>
                </c:pt>
                <c:pt idx="98">
                  <c:v>68.863</c:v>
                </c:pt>
                <c:pt idx="99">
                  <c:v>68.674000000000007</c:v>
                </c:pt>
                <c:pt idx="100">
                  <c:v>68.712999999999994</c:v>
                </c:pt>
                <c:pt idx="101">
                  <c:v>68.931999999999988</c:v>
                </c:pt>
                <c:pt idx="102">
                  <c:v>68.823000000000008</c:v>
                </c:pt>
                <c:pt idx="103">
                  <c:v>68.997000000000014</c:v>
                </c:pt>
                <c:pt idx="104">
                  <c:v>68.722000000000008</c:v>
                </c:pt>
                <c:pt idx="105">
                  <c:v>68.711999999999989</c:v>
                </c:pt>
                <c:pt idx="106">
                  <c:v>68.50200000000001</c:v>
                </c:pt>
                <c:pt idx="107">
                  <c:v>68.740000000000009</c:v>
                </c:pt>
                <c:pt idx="108">
                  <c:v>68.655000000000001</c:v>
                </c:pt>
                <c:pt idx="109">
                  <c:v>68.632000000000005</c:v>
                </c:pt>
                <c:pt idx="110">
                  <c:v>68.633999999999986</c:v>
                </c:pt>
                <c:pt idx="111">
                  <c:v>68.665999999999997</c:v>
                </c:pt>
                <c:pt idx="112">
                  <c:v>68.431000000000012</c:v>
                </c:pt>
                <c:pt idx="113">
                  <c:v>68.826999999999998</c:v>
                </c:pt>
                <c:pt idx="114">
                  <c:v>68.436000000000007</c:v>
                </c:pt>
                <c:pt idx="115">
                  <c:v>68.610000000000014</c:v>
                </c:pt>
                <c:pt idx="116">
                  <c:v>68.483000000000004</c:v>
                </c:pt>
                <c:pt idx="117">
                  <c:v>68.842000000000013</c:v>
                </c:pt>
                <c:pt idx="118">
                  <c:v>68.87</c:v>
                </c:pt>
                <c:pt idx="119">
                  <c:v>68.801999999999992</c:v>
                </c:pt>
                <c:pt idx="120">
                  <c:v>68.650000000000006</c:v>
                </c:pt>
                <c:pt idx="121">
                  <c:v>68.39500000000001</c:v>
                </c:pt>
                <c:pt idx="122">
                  <c:v>68.550999999999988</c:v>
                </c:pt>
                <c:pt idx="123">
                  <c:v>68.59</c:v>
                </c:pt>
                <c:pt idx="124">
                  <c:v>68.513000000000005</c:v>
                </c:pt>
                <c:pt idx="125">
                  <c:v>68.44</c:v>
                </c:pt>
                <c:pt idx="126">
                  <c:v>68.187000000000012</c:v>
                </c:pt>
                <c:pt idx="127">
                  <c:v>68.450999999999993</c:v>
                </c:pt>
                <c:pt idx="128">
                  <c:v>68.254999999999995</c:v>
                </c:pt>
                <c:pt idx="129">
                  <c:v>68.443000000000012</c:v>
                </c:pt>
                <c:pt idx="130">
                  <c:v>68.12299999999999</c:v>
                </c:pt>
                <c:pt idx="131">
                  <c:v>68.462999999999994</c:v>
                </c:pt>
                <c:pt idx="132">
                  <c:v>68.415999999999997</c:v>
                </c:pt>
                <c:pt idx="133">
                  <c:v>68.36699999999999</c:v>
                </c:pt>
                <c:pt idx="134">
                  <c:v>68.328000000000003</c:v>
                </c:pt>
                <c:pt idx="135">
                  <c:v>68.113</c:v>
                </c:pt>
                <c:pt idx="136">
                  <c:v>68.492999999999995</c:v>
                </c:pt>
                <c:pt idx="137">
                  <c:v>68.338999999999999</c:v>
                </c:pt>
                <c:pt idx="138">
                  <c:v>68.206999999999994</c:v>
                </c:pt>
                <c:pt idx="139">
                  <c:v>68.301999999999992</c:v>
                </c:pt>
                <c:pt idx="140">
                  <c:v>68.205000000000013</c:v>
                </c:pt>
                <c:pt idx="141">
                  <c:v>68.318999999999988</c:v>
                </c:pt>
                <c:pt idx="142">
                  <c:v>68.198000000000008</c:v>
                </c:pt>
                <c:pt idx="143">
                  <c:v>68.41</c:v>
                </c:pt>
                <c:pt idx="144">
                  <c:v>68.092000000000013</c:v>
                </c:pt>
                <c:pt idx="145">
                  <c:v>68.168000000000006</c:v>
                </c:pt>
                <c:pt idx="146">
                  <c:v>68.406000000000006</c:v>
                </c:pt>
                <c:pt idx="147">
                  <c:v>68.49199999999999</c:v>
                </c:pt>
                <c:pt idx="148">
                  <c:v>68.224999999999994</c:v>
                </c:pt>
                <c:pt idx="149">
                  <c:v>68.331999999999994</c:v>
                </c:pt>
                <c:pt idx="150">
                  <c:v>68.330999999999989</c:v>
                </c:pt>
                <c:pt idx="151">
                  <c:v>68.12299999999999</c:v>
                </c:pt>
                <c:pt idx="152">
                  <c:v>68.675000000000011</c:v>
                </c:pt>
                <c:pt idx="153">
                  <c:v>68.173000000000002</c:v>
                </c:pt>
                <c:pt idx="154">
                  <c:v>68.306000000000012</c:v>
                </c:pt>
                <c:pt idx="155">
                  <c:v>68.175999999999988</c:v>
                </c:pt>
                <c:pt idx="156">
                  <c:v>68.157000000000011</c:v>
                </c:pt>
                <c:pt idx="157">
                  <c:v>68.121000000000009</c:v>
                </c:pt>
                <c:pt idx="158">
                  <c:v>68.241000000000014</c:v>
                </c:pt>
                <c:pt idx="159">
                  <c:v>68.37</c:v>
                </c:pt>
                <c:pt idx="160">
                  <c:v>67.90100000000001</c:v>
                </c:pt>
                <c:pt idx="161">
                  <c:v>68.350999999999999</c:v>
                </c:pt>
                <c:pt idx="162">
                  <c:v>68.38</c:v>
                </c:pt>
                <c:pt idx="163">
                  <c:v>68.06</c:v>
                </c:pt>
                <c:pt idx="164">
                  <c:v>68.111999999999995</c:v>
                </c:pt>
                <c:pt idx="165">
                  <c:v>68.050999999999988</c:v>
                </c:pt>
                <c:pt idx="166">
                  <c:v>68.229000000000013</c:v>
                </c:pt>
                <c:pt idx="167">
                  <c:v>68.12299999999999</c:v>
                </c:pt>
                <c:pt idx="168">
                  <c:v>68.110000000000014</c:v>
                </c:pt>
                <c:pt idx="169">
                  <c:v>68.182999999999993</c:v>
                </c:pt>
                <c:pt idx="170">
                  <c:v>68.049000000000007</c:v>
                </c:pt>
                <c:pt idx="171">
                  <c:v>68.099999999999994</c:v>
                </c:pt>
                <c:pt idx="172">
                  <c:v>67.742999999999995</c:v>
                </c:pt>
                <c:pt idx="173">
                  <c:v>68.049000000000007</c:v>
                </c:pt>
                <c:pt idx="174">
                  <c:v>68.365000000000009</c:v>
                </c:pt>
                <c:pt idx="175">
                  <c:v>68.242999999999995</c:v>
                </c:pt>
                <c:pt idx="176">
                  <c:v>68.319999999999993</c:v>
                </c:pt>
                <c:pt idx="177">
                  <c:v>68.098000000000013</c:v>
                </c:pt>
                <c:pt idx="178">
                  <c:v>68.224999999999994</c:v>
                </c:pt>
                <c:pt idx="179">
                  <c:v>68.108000000000004</c:v>
                </c:pt>
                <c:pt idx="180">
                  <c:v>67.723000000000013</c:v>
                </c:pt>
                <c:pt idx="181">
                  <c:v>68.408999999999992</c:v>
                </c:pt>
                <c:pt idx="182">
                  <c:v>67.901999999999987</c:v>
                </c:pt>
                <c:pt idx="183">
                  <c:v>67.921999999999997</c:v>
                </c:pt>
                <c:pt idx="184">
                  <c:v>68.366000000000014</c:v>
                </c:pt>
                <c:pt idx="185">
                  <c:v>68.096000000000004</c:v>
                </c:pt>
                <c:pt idx="186">
                  <c:v>68.318999999999988</c:v>
                </c:pt>
                <c:pt idx="187">
                  <c:v>67.923000000000002</c:v>
                </c:pt>
                <c:pt idx="188">
                  <c:v>68.009999999999991</c:v>
                </c:pt>
                <c:pt idx="189">
                  <c:v>68.080000000000013</c:v>
                </c:pt>
                <c:pt idx="190">
                  <c:v>68.128999999999991</c:v>
                </c:pt>
                <c:pt idx="191">
                  <c:v>67.897999999999996</c:v>
                </c:pt>
                <c:pt idx="192">
                  <c:v>67.812999999999988</c:v>
                </c:pt>
                <c:pt idx="193">
                  <c:v>68.014999999999986</c:v>
                </c:pt>
                <c:pt idx="194">
                  <c:v>67.864000000000004</c:v>
                </c:pt>
                <c:pt idx="195">
                  <c:v>68.348000000000013</c:v>
                </c:pt>
                <c:pt idx="196">
                  <c:v>67.72</c:v>
                </c:pt>
                <c:pt idx="197">
                  <c:v>68.137</c:v>
                </c:pt>
                <c:pt idx="198">
                  <c:v>67.838999999999999</c:v>
                </c:pt>
                <c:pt idx="199">
                  <c:v>67.860000000000014</c:v>
                </c:pt>
                <c:pt idx="200">
                  <c:v>68.042000000000002</c:v>
                </c:pt>
                <c:pt idx="201">
                  <c:v>67.937000000000012</c:v>
                </c:pt>
                <c:pt idx="202">
                  <c:v>67.903999999999996</c:v>
                </c:pt>
                <c:pt idx="203">
                  <c:v>67.935000000000002</c:v>
                </c:pt>
                <c:pt idx="204">
                  <c:v>67.926999999999992</c:v>
                </c:pt>
                <c:pt idx="205">
                  <c:v>68.234000000000009</c:v>
                </c:pt>
                <c:pt idx="206">
                  <c:v>67.573000000000008</c:v>
                </c:pt>
                <c:pt idx="207">
                  <c:v>67.770999999999987</c:v>
                </c:pt>
                <c:pt idx="208">
                  <c:v>67.905000000000001</c:v>
                </c:pt>
                <c:pt idx="209">
                  <c:v>67.73599999999999</c:v>
                </c:pt>
                <c:pt idx="210">
                  <c:v>67.87299999999999</c:v>
                </c:pt>
                <c:pt idx="211">
                  <c:v>67.927999999999997</c:v>
                </c:pt>
                <c:pt idx="212">
                  <c:v>67.639999999999986</c:v>
                </c:pt>
                <c:pt idx="213">
                  <c:v>67.782999999999987</c:v>
                </c:pt>
                <c:pt idx="214">
                  <c:v>67.825999999999993</c:v>
                </c:pt>
                <c:pt idx="215">
                  <c:v>68.097000000000008</c:v>
                </c:pt>
                <c:pt idx="216">
                  <c:v>68.11699999999999</c:v>
                </c:pt>
                <c:pt idx="217">
                  <c:v>67.675999999999988</c:v>
                </c:pt>
                <c:pt idx="218">
                  <c:v>67.751000000000005</c:v>
                </c:pt>
                <c:pt idx="219">
                  <c:v>67.742999999999995</c:v>
                </c:pt>
                <c:pt idx="220">
                  <c:v>68.079000000000008</c:v>
                </c:pt>
                <c:pt idx="221">
                  <c:v>67.633999999999986</c:v>
                </c:pt>
                <c:pt idx="222">
                  <c:v>67.766999999999996</c:v>
                </c:pt>
                <c:pt idx="223">
                  <c:v>67.935000000000002</c:v>
                </c:pt>
                <c:pt idx="224">
                  <c:v>67.444999999999993</c:v>
                </c:pt>
                <c:pt idx="225">
                  <c:v>67.704000000000008</c:v>
                </c:pt>
                <c:pt idx="226">
                  <c:v>67.835000000000008</c:v>
                </c:pt>
                <c:pt idx="227">
                  <c:v>67.850999999999999</c:v>
                </c:pt>
                <c:pt idx="228">
                  <c:v>67.893000000000001</c:v>
                </c:pt>
                <c:pt idx="229">
                  <c:v>67.709000000000003</c:v>
                </c:pt>
                <c:pt idx="230">
                  <c:v>67.676999999999992</c:v>
                </c:pt>
                <c:pt idx="231">
                  <c:v>68.100999999999999</c:v>
                </c:pt>
                <c:pt idx="232">
                  <c:v>67.558999999999997</c:v>
                </c:pt>
                <c:pt idx="233">
                  <c:v>67.531000000000006</c:v>
                </c:pt>
                <c:pt idx="234">
                  <c:v>67.919999999999987</c:v>
                </c:pt>
                <c:pt idx="235">
                  <c:v>68.068999999999988</c:v>
                </c:pt>
                <c:pt idx="236">
                  <c:v>67.573000000000008</c:v>
                </c:pt>
                <c:pt idx="237">
                  <c:v>67.627999999999986</c:v>
                </c:pt>
                <c:pt idx="238">
                  <c:v>67.691000000000003</c:v>
                </c:pt>
                <c:pt idx="239">
                  <c:v>67.597000000000008</c:v>
                </c:pt>
                <c:pt idx="240">
                  <c:v>67.643000000000001</c:v>
                </c:pt>
                <c:pt idx="241">
                  <c:v>67.72</c:v>
                </c:pt>
                <c:pt idx="242">
                  <c:v>67.256</c:v>
                </c:pt>
                <c:pt idx="243">
                  <c:v>67.881</c:v>
                </c:pt>
                <c:pt idx="244">
                  <c:v>67.871000000000009</c:v>
                </c:pt>
                <c:pt idx="245">
                  <c:v>67.746000000000009</c:v>
                </c:pt>
                <c:pt idx="246">
                  <c:v>67.860000000000014</c:v>
                </c:pt>
                <c:pt idx="247">
                  <c:v>67.825999999999993</c:v>
                </c:pt>
                <c:pt idx="248">
                  <c:v>67.596000000000004</c:v>
                </c:pt>
                <c:pt idx="249">
                  <c:v>67.495000000000005</c:v>
                </c:pt>
                <c:pt idx="250">
                  <c:v>67.671999999999997</c:v>
                </c:pt>
                <c:pt idx="251">
                  <c:v>67.756</c:v>
                </c:pt>
                <c:pt idx="252">
                  <c:v>67.819999999999993</c:v>
                </c:pt>
                <c:pt idx="253">
                  <c:v>67.712999999999994</c:v>
                </c:pt>
                <c:pt idx="254">
                  <c:v>67.703000000000003</c:v>
                </c:pt>
                <c:pt idx="255">
                  <c:v>67.622000000000014</c:v>
                </c:pt>
                <c:pt idx="256">
                  <c:v>67.508999999999986</c:v>
                </c:pt>
                <c:pt idx="257">
                  <c:v>67.443999999999988</c:v>
                </c:pt>
                <c:pt idx="258">
                  <c:v>67.731999999999999</c:v>
                </c:pt>
                <c:pt idx="259">
                  <c:v>67.747000000000014</c:v>
                </c:pt>
                <c:pt idx="260">
                  <c:v>67.681000000000012</c:v>
                </c:pt>
                <c:pt idx="261">
                  <c:v>67.88300000000001</c:v>
                </c:pt>
                <c:pt idx="262">
                  <c:v>67.552999999999997</c:v>
                </c:pt>
                <c:pt idx="263">
                  <c:v>67.760999999999996</c:v>
                </c:pt>
                <c:pt idx="264">
                  <c:v>67.234000000000009</c:v>
                </c:pt>
                <c:pt idx="265">
                  <c:v>67.685000000000002</c:v>
                </c:pt>
                <c:pt idx="266">
                  <c:v>67.77000000000001</c:v>
                </c:pt>
                <c:pt idx="267">
                  <c:v>67.663000000000011</c:v>
                </c:pt>
                <c:pt idx="268">
                  <c:v>67.584000000000003</c:v>
                </c:pt>
                <c:pt idx="269">
                  <c:v>67.491000000000014</c:v>
                </c:pt>
                <c:pt idx="270">
                  <c:v>67.59</c:v>
                </c:pt>
                <c:pt idx="271">
                  <c:v>67.586999999999989</c:v>
                </c:pt>
                <c:pt idx="272">
                  <c:v>67.725999999999999</c:v>
                </c:pt>
                <c:pt idx="273">
                  <c:v>67.287000000000006</c:v>
                </c:pt>
                <c:pt idx="274">
                  <c:v>67.795999999999992</c:v>
                </c:pt>
                <c:pt idx="275">
                  <c:v>67.75800000000001</c:v>
                </c:pt>
                <c:pt idx="276">
                  <c:v>67.338999999999999</c:v>
                </c:pt>
                <c:pt idx="277">
                  <c:v>67.330999999999989</c:v>
                </c:pt>
                <c:pt idx="278">
                  <c:v>67.758999999999986</c:v>
                </c:pt>
                <c:pt idx="279">
                  <c:v>67.484000000000009</c:v>
                </c:pt>
                <c:pt idx="280">
                  <c:v>67.397999999999996</c:v>
                </c:pt>
                <c:pt idx="281">
                  <c:v>67.325999999999993</c:v>
                </c:pt>
                <c:pt idx="282">
                  <c:v>67.631</c:v>
                </c:pt>
                <c:pt idx="283">
                  <c:v>67.306000000000012</c:v>
                </c:pt>
                <c:pt idx="284">
                  <c:v>67.205999999999989</c:v>
                </c:pt>
                <c:pt idx="285">
                  <c:v>67.637</c:v>
                </c:pt>
                <c:pt idx="286">
                  <c:v>67.640999999999991</c:v>
                </c:pt>
                <c:pt idx="287">
                  <c:v>67.56</c:v>
                </c:pt>
                <c:pt idx="288">
                  <c:v>67.438999999999993</c:v>
                </c:pt>
                <c:pt idx="289">
                  <c:v>67.734000000000009</c:v>
                </c:pt>
                <c:pt idx="290">
                  <c:v>67.414999999999992</c:v>
                </c:pt>
                <c:pt idx="291">
                  <c:v>67.669000000000011</c:v>
                </c:pt>
                <c:pt idx="292">
                  <c:v>67.290999999999997</c:v>
                </c:pt>
                <c:pt idx="293">
                  <c:v>67.828000000000003</c:v>
                </c:pt>
                <c:pt idx="294">
                  <c:v>67.153999999999996</c:v>
                </c:pt>
                <c:pt idx="295">
                  <c:v>67.419999999999987</c:v>
                </c:pt>
                <c:pt idx="296">
                  <c:v>67.468999999999994</c:v>
                </c:pt>
                <c:pt idx="297">
                  <c:v>67.092000000000013</c:v>
                </c:pt>
                <c:pt idx="298">
                  <c:v>67.538000000000011</c:v>
                </c:pt>
                <c:pt idx="299">
                  <c:v>67.28</c:v>
                </c:pt>
                <c:pt idx="300">
                  <c:v>67.163999999999987</c:v>
                </c:pt>
                <c:pt idx="301">
                  <c:v>67.433999999999997</c:v>
                </c:pt>
                <c:pt idx="302">
                  <c:v>67.637</c:v>
                </c:pt>
                <c:pt idx="303">
                  <c:v>67.283999999999992</c:v>
                </c:pt>
                <c:pt idx="304">
                  <c:v>67.546999999999997</c:v>
                </c:pt>
                <c:pt idx="305">
                  <c:v>67.391999999999996</c:v>
                </c:pt>
                <c:pt idx="306">
                  <c:v>67.260999999999996</c:v>
                </c:pt>
                <c:pt idx="307">
                  <c:v>67.191000000000003</c:v>
                </c:pt>
                <c:pt idx="308">
                  <c:v>67.673000000000002</c:v>
                </c:pt>
                <c:pt idx="309">
                  <c:v>67.627999999999986</c:v>
                </c:pt>
                <c:pt idx="310">
                  <c:v>67.645999999999987</c:v>
                </c:pt>
                <c:pt idx="311">
                  <c:v>67.461999999999989</c:v>
                </c:pt>
                <c:pt idx="312">
                  <c:v>67.623999999999995</c:v>
                </c:pt>
                <c:pt idx="313">
                  <c:v>67.497000000000014</c:v>
                </c:pt>
                <c:pt idx="314">
                  <c:v>67.451999999999998</c:v>
                </c:pt>
                <c:pt idx="315">
                  <c:v>67.353000000000009</c:v>
                </c:pt>
                <c:pt idx="316">
                  <c:v>67.403999999999996</c:v>
                </c:pt>
                <c:pt idx="317">
                  <c:v>67.592000000000013</c:v>
                </c:pt>
                <c:pt idx="318">
                  <c:v>67.38900000000001</c:v>
                </c:pt>
                <c:pt idx="319">
                  <c:v>67.328000000000003</c:v>
                </c:pt>
                <c:pt idx="320">
                  <c:v>67.230999999999995</c:v>
                </c:pt>
                <c:pt idx="321">
                  <c:v>67.262</c:v>
                </c:pt>
                <c:pt idx="322">
                  <c:v>67.24199999999999</c:v>
                </c:pt>
                <c:pt idx="323">
                  <c:v>67.221000000000004</c:v>
                </c:pt>
                <c:pt idx="324">
                  <c:v>67.461999999999989</c:v>
                </c:pt>
                <c:pt idx="325">
                  <c:v>67.519000000000005</c:v>
                </c:pt>
                <c:pt idx="326">
                  <c:v>67.300999999999988</c:v>
                </c:pt>
                <c:pt idx="327">
                  <c:v>67.245000000000005</c:v>
                </c:pt>
                <c:pt idx="328">
                  <c:v>67.11699999999999</c:v>
                </c:pt>
                <c:pt idx="329">
                  <c:v>67.204000000000008</c:v>
                </c:pt>
                <c:pt idx="330">
                  <c:v>67.241000000000014</c:v>
                </c:pt>
                <c:pt idx="331">
                  <c:v>67.40100000000001</c:v>
                </c:pt>
                <c:pt idx="332">
                  <c:v>67.180000000000007</c:v>
                </c:pt>
                <c:pt idx="333">
                  <c:v>67.421999999999997</c:v>
                </c:pt>
                <c:pt idx="334">
                  <c:v>67.436000000000007</c:v>
                </c:pt>
                <c:pt idx="335">
                  <c:v>67.41</c:v>
                </c:pt>
                <c:pt idx="336">
                  <c:v>66.960000000000008</c:v>
                </c:pt>
                <c:pt idx="337">
                  <c:v>67.187000000000012</c:v>
                </c:pt>
                <c:pt idx="338">
                  <c:v>67.064999999999998</c:v>
                </c:pt>
                <c:pt idx="339">
                  <c:v>67.282000000000011</c:v>
                </c:pt>
                <c:pt idx="340">
                  <c:v>67.378999999999991</c:v>
                </c:pt>
                <c:pt idx="341">
                  <c:v>67.317000000000007</c:v>
                </c:pt>
                <c:pt idx="342">
                  <c:v>67.312000000000012</c:v>
                </c:pt>
                <c:pt idx="343">
                  <c:v>67.277999999999992</c:v>
                </c:pt>
                <c:pt idx="344">
                  <c:v>67.293000000000006</c:v>
                </c:pt>
                <c:pt idx="345">
                  <c:v>67.086000000000013</c:v>
                </c:pt>
                <c:pt idx="346">
                  <c:v>67.192000000000007</c:v>
                </c:pt>
                <c:pt idx="347">
                  <c:v>67.24199999999999</c:v>
                </c:pt>
                <c:pt idx="348">
                  <c:v>67.354000000000013</c:v>
                </c:pt>
                <c:pt idx="349">
                  <c:v>67.449999999999989</c:v>
                </c:pt>
                <c:pt idx="350">
                  <c:v>67.183999999999997</c:v>
                </c:pt>
                <c:pt idx="351">
                  <c:v>67.412000000000006</c:v>
                </c:pt>
                <c:pt idx="352">
                  <c:v>67.079000000000008</c:v>
                </c:pt>
                <c:pt idx="353">
                  <c:v>67.364000000000004</c:v>
                </c:pt>
                <c:pt idx="354">
                  <c:v>67.472000000000008</c:v>
                </c:pt>
                <c:pt idx="355">
                  <c:v>67.11699999999999</c:v>
                </c:pt>
                <c:pt idx="356">
                  <c:v>67.312000000000012</c:v>
                </c:pt>
                <c:pt idx="357">
                  <c:v>67.223000000000013</c:v>
                </c:pt>
                <c:pt idx="358">
                  <c:v>66.901999999999987</c:v>
                </c:pt>
                <c:pt idx="359">
                  <c:v>67.350999999999999</c:v>
                </c:pt>
                <c:pt idx="360">
                  <c:v>67.313999999999993</c:v>
                </c:pt>
                <c:pt idx="361">
                  <c:v>67.19</c:v>
                </c:pt>
                <c:pt idx="362">
                  <c:v>67.043000000000006</c:v>
                </c:pt>
                <c:pt idx="363">
                  <c:v>67.332999999999998</c:v>
                </c:pt>
                <c:pt idx="364">
                  <c:v>67.106999999999999</c:v>
                </c:pt>
                <c:pt idx="365">
                  <c:v>67.294999999999987</c:v>
                </c:pt>
                <c:pt idx="366">
                  <c:v>67.236999999999995</c:v>
                </c:pt>
                <c:pt idx="367">
                  <c:v>67.096000000000004</c:v>
                </c:pt>
                <c:pt idx="368">
                  <c:v>67.218999999999994</c:v>
                </c:pt>
                <c:pt idx="369">
                  <c:v>66.914999999999992</c:v>
                </c:pt>
                <c:pt idx="370">
                  <c:v>67.266999999999996</c:v>
                </c:pt>
                <c:pt idx="371">
                  <c:v>67.384999999999991</c:v>
                </c:pt>
                <c:pt idx="372">
                  <c:v>66.775000000000006</c:v>
                </c:pt>
                <c:pt idx="373">
                  <c:v>67.367999999999995</c:v>
                </c:pt>
                <c:pt idx="374">
                  <c:v>67.134999999999991</c:v>
                </c:pt>
                <c:pt idx="375">
                  <c:v>66.943999999999988</c:v>
                </c:pt>
                <c:pt idx="376">
                  <c:v>66.975999999999999</c:v>
                </c:pt>
                <c:pt idx="377">
                  <c:v>67.042000000000002</c:v>
                </c:pt>
                <c:pt idx="378">
                  <c:v>67.15100000000001</c:v>
                </c:pt>
                <c:pt idx="379">
                  <c:v>66.883999999999986</c:v>
                </c:pt>
                <c:pt idx="380">
                  <c:v>67.179000000000002</c:v>
                </c:pt>
                <c:pt idx="381">
                  <c:v>67.229000000000013</c:v>
                </c:pt>
                <c:pt idx="382">
                  <c:v>66.950999999999993</c:v>
                </c:pt>
                <c:pt idx="383">
                  <c:v>67.13900000000001</c:v>
                </c:pt>
                <c:pt idx="384">
                  <c:v>66.986999999999995</c:v>
                </c:pt>
                <c:pt idx="385">
                  <c:v>67.288000000000011</c:v>
                </c:pt>
                <c:pt idx="386">
                  <c:v>66.935000000000002</c:v>
                </c:pt>
                <c:pt idx="387">
                  <c:v>67.320999999999998</c:v>
                </c:pt>
                <c:pt idx="388">
                  <c:v>66.705000000000013</c:v>
                </c:pt>
                <c:pt idx="389">
                  <c:v>66.882000000000005</c:v>
                </c:pt>
                <c:pt idx="390">
                  <c:v>67.369</c:v>
                </c:pt>
                <c:pt idx="391">
                  <c:v>67.014999999999986</c:v>
                </c:pt>
                <c:pt idx="392">
                  <c:v>67.079000000000008</c:v>
                </c:pt>
                <c:pt idx="393">
                  <c:v>66.978000000000009</c:v>
                </c:pt>
                <c:pt idx="394">
                  <c:v>67.025000000000006</c:v>
                </c:pt>
                <c:pt idx="395">
                  <c:v>67.165999999999997</c:v>
                </c:pt>
                <c:pt idx="396">
                  <c:v>66.961000000000013</c:v>
                </c:pt>
                <c:pt idx="397">
                  <c:v>67.427999999999997</c:v>
                </c:pt>
                <c:pt idx="398">
                  <c:v>67.110000000000014</c:v>
                </c:pt>
                <c:pt idx="399">
                  <c:v>67.127999999999986</c:v>
                </c:pt>
                <c:pt idx="400">
                  <c:v>67.288999999999987</c:v>
                </c:pt>
                <c:pt idx="401">
                  <c:v>67.176999999999992</c:v>
                </c:pt>
                <c:pt idx="402">
                  <c:v>66.955000000000013</c:v>
                </c:pt>
                <c:pt idx="403">
                  <c:v>66.981999999999999</c:v>
                </c:pt>
                <c:pt idx="404">
                  <c:v>67.240000000000009</c:v>
                </c:pt>
                <c:pt idx="405">
                  <c:v>66.834000000000003</c:v>
                </c:pt>
                <c:pt idx="406">
                  <c:v>67.192000000000007</c:v>
                </c:pt>
                <c:pt idx="407">
                  <c:v>66.81</c:v>
                </c:pt>
                <c:pt idx="408">
                  <c:v>67.151999999999987</c:v>
                </c:pt>
                <c:pt idx="409">
                  <c:v>67.195999999999998</c:v>
                </c:pt>
                <c:pt idx="410">
                  <c:v>67.157000000000011</c:v>
                </c:pt>
                <c:pt idx="411">
                  <c:v>67.461000000000013</c:v>
                </c:pt>
                <c:pt idx="412">
                  <c:v>67.227000000000004</c:v>
                </c:pt>
                <c:pt idx="413">
                  <c:v>67.087999999999994</c:v>
                </c:pt>
                <c:pt idx="414">
                  <c:v>66.808999999999997</c:v>
                </c:pt>
                <c:pt idx="415">
                  <c:v>66.965000000000003</c:v>
                </c:pt>
                <c:pt idx="416">
                  <c:v>66.871000000000009</c:v>
                </c:pt>
                <c:pt idx="417">
                  <c:v>66.962999999999994</c:v>
                </c:pt>
                <c:pt idx="418">
                  <c:v>66.914999999999992</c:v>
                </c:pt>
                <c:pt idx="419">
                  <c:v>66.766999999999996</c:v>
                </c:pt>
                <c:pt idx="420">
                  <c:v>66.926999999999992</c:v>
                </c:pt>
                <c:pt idx="421">
                  <c:v>67.031000000000006</c:v>
                </c:pt>
                <c:pt idx="422">
                  <c:v>66.763000000000005</c:v>
                </c:pt>
                <c:pt idx="423">
                  <c:v>67.046999999999997</c:v>
                </c:pt>
                <c:pt idx="424">
                  <c:v>66.979000000000013</c:v>
                </c:pt>
                <c:pt idx="425">
                  <c:v>67.070999999999998</c:v>
                </c:pt>
                <c:pt idx="426">
                  <c:v>67.050000000000011</c:v>
                </c:pt>
                <c:pt idx="427">
                  <c:v>67.043000000000006</c:v>
                </c:pt>
                <c:pt idx="428">
                  <c:v>67.02600000000001</c:v>
                </c:pt>
                <c:pt idx="429">
                  <c:v>67.031000000000006</c:v>
                </c:pt>
                <c:pt idx="430">
                  <c:v>67.09899999999999</c:v>
                </c:pt>
                <c:pt idx="431">
                  <c:v>67.234000000000009</c:v>
                </c:pt>
                <c:pt idx="432">
                  <c:v>66.966000000000008</c:v>
                </c:pt>
                <c:pt idx="433">
                  <c:v>66.673000000000002</c:v>
                </c:pt>
                <c:pt idx="434">
                  <c:v>66.932999999999993</c:v>
                </c:pt>
                <c:pt idx="435">
                  <c:v>66.698000000000008</c:v>
                </c:pt>
                <c:pt idx="436">
                  <c:v>66.931000000000012</c:v>
                </c:pt>
                <c:pt idx="437">
                  <c:v>66.819999999999993</c:v>
                </c:pt>
                <c:pt idx="438">
                  <c:v>66.842999999999989</c:v>
                </c:pt>
                <c:pt idx="439">
                  <c:v>66.89500000000001</c:v>
                </c:pt>
                <c:pt idx="440">
                  <c:v>66.948000000000008</c:v>
                </c:pt>
                <c:pt idx="441">
                  <c:v>66.633999999999986</c:v>
                </c:pt>
                <c:pt idx="442">
                  <c:v>66.501000000000005</c:v>
                </c:pt>
                <c:pt idx="443">
                  <c:v>67.096000000000004</c:v>
                </c:pt>
                <c:pt idx="444">
                  <c:v>66.847000000000008</c:v>
                </c:pt>
                <c:pt idx="445">
                  <c:v>66.745000000000005</c:v>
                </c:pt>
                <c:pt idx="446">
                  <c:v>66.693000000000012</c:v>
                </c:pt>
                <c:pt idx="447">
                  <c:v>66.602000000000004</c:v>
                </c:pt>
                <c:pt idx="448">
                  <c:v>66.727000000000004</c:v>
                </c:pt>
                <c:pt idx="449">
                  <c:v>66.979000000000013</c:v>
                </c:pt>
                <c:pt idx="450">
                  <c:v>66.604000000000013</c:v>
                </c:pt>
                <c:pt idx="451">
                  <c:v>67.110000000000014</c:v>
                </c:pt>
                <c:pt idx="452">
                  <c:v>66.788999999999987</c:v>
                </c:pt>
                <c:pt idx="453">
                  <c:v>66.864000000000004</c:v>
                </c:pt>
                <c:pt idx="454">
                  <c:v>66.787000000000006</c:v>
                </c:pt>
                <c:pt idx="455">
                  <c:v>66.938999999999993</c:v>
                </c:pt>
                <c:pt idx="456">
                  <c:v>66.787000000000006</c:v>
                </c:pt>
                <c:pt idx="457">
                  <c:v>66.906000000000006</c:v>
                </c:pt>
                <c:pt idx="458">
                  <c:v>66.739000000000004</c:v>
                </c:pt>
                <c:pt idx="459">
                  <c:v>66.860000000000014</c:v>
                </c:pt>
                <c:pt idx="460">
                  <c:v>66.926999999999992</c:v>
                </c:pt>
                <c:pt idx="461">
                  <c:v>66.836000000000013</c:v>
                </c:pt>
                <c:pt idx="462">
                  <c:v>66.738</c:v>
                </c:pt>
                <c:pt idx="463">
                  <c:v>66.781000000000006</c:v>
                </c:pt>
                <c:pt idx="464">
                  <c:v>66.759999999999991</c:v>
                </c:pt>
                <c:pt idx="465">
                  <c:v>67.086999999999989</c:v>
                </c:pt>
                <c:pt idx="466">
                  <c:v>67.147999999999996</c:v>
                </c:pt>
                <c:pt idx="467">
                  <c:v>66.828000000000003</c:v>
                </c:pt>
                <c:pt idx="468">
                  <c:v>66.622000000000014</c:v>
                </c:pt>
                <c:pt idx="469">
                  <c:v>66.369</c:v>
                </c:pt>
                <c:pt idx="470">
                  <c:v>66.64500000000001</c:v>
                </c:pt>
                <c:pt idx="471">
                  <c:v>66.575999999999993</c:v>
                </c:pt>
                <c:pt idx="472">
                  <c:v>66.820999999999998</c:v>
                </c:pt>
                <c:pt idx="473">
                  <c:v>66.843999999999994</c:v>
                </c:pt>
                <c:pt idx="474">
                  <c:v>66.653999999999996</c:v>
                </c:pt>
                <c:pt idx="475">
                  <c:v>66.632000000000005</c:v>
                </c:pt>
                <c:pt idx="476">
                  <c:v>66.739000000000004</c:v>
                </c:pt>
                <c:pt idx="477">
                  <c:v>66.619</c:v>
                </c:pt>
                <c:pt idx="478">
                  <c:v>66.88300000000001</c:v>
                </c:pt>
                <c:pt idx="479">
                  <c:v>66.506</c:v>
                </c:pt>
                <c:pt idx="480">
                  <c:v>66.616000000000014</c:v>
                </c:pt>
                <c:pt idx="481">
                  <c:v>66.777999999999992</c:v>
                </c:pt>
                <c:pt idx="482">
                  <c:v>66.72</c:v>
                </c:pt>
                <c:pt idx="483">
                  <c:v>66.77000000000001</c:v>
                </c:pt>
                <c:pt idx="484">
                  <c:v>66.513000000000005</c:v>
                </c:pt>
                <c:pt idx="485">
                  <c:v>66.692000000000007</c:v>
                </c:pt>
                <c:pt idx="486">
                  <c:v>66.756</c:v>
                </c:pt>
                <c:pt idx="487">
                  <c:v>66.742999999999995</c:v>
                </c:pt>
                <c:pt idx="488">
                  <c:v>66.655000000000001</c:v>
                </c:pt>
                <c:pt idx="489">
                  <c:v>66.718999999999994</c:v>
                </c:pt>
                <c:pt idx="490">
                  <c:v>66.615000000000009</c:v>
                </c:pt>
                <c:pt idx="491">
                  <c:v>66.522999999999996</c:v>
                </c:pt>
                <c:pt idx="492">
                  <c:v>66.581999999999994</c:v>
                </c:pt>
                <c:pt idx="493">
                  <c:v>66.566000000000003</c:v>
                </c:pt>
                <c:pt idx="494">
                  <c:v>66.443000000000012</c:v>
                </c:pt>
                <c:pt idx="495">
                  <c:v>66.758999999999986</c:v>
                </c:pt>
                <c:pt idx="496">
                  <c:v>67.046999999999997</c:v>
                </c:pt>
                <c:pt idx="497">
                  <c:v>66.634999999999991</c:v>
                </c:pt>
                <c:pt idx="498">
                  <c:v>66.830999999999989</c:v>
                </c:pt>
                <c:pt idx="499">
                  <c:v>66.450999999999993</c:v>
                </c:pt>
                <c:pt idx="500">
                  <c:v>66.683999999999997</c:v>
                </c:pt>
                <c:pt idx="501">
                  <c:v>66.585000000000008</c:v>
                </c:pt>
                <c:pt idx="502">
                  <c:v>66.169000000000011</c:v>
                </c:pt>
                <c:pt idx="503">
                  <c:v>66.671999999999997</c:v>
                </c:pt>
                <c:pt idx="504">
                  <c:v>66.481999999999999</c:v>
                </c:pt>
                <c:pt idx="505">
                  <c:v>66.736999999999995</c:v>
                </c:pt>
                <c:pt idx="506">
                  <c:v>66.717999999999989</c:v>
                </c:pt>
                <c:pt idx="507">
                  <c:v>66.561000000000007</c:v>
                </c:pt>
                <c:pt idx="508">
                  <c:v>66.610000000000014</c:v>
                </c:pt>
                <c:pt idx="509">
                  <c:v>66.606999999999999</c:v>
                </c:pt>
                <c:pt idx="510">
                  <c:v>66.695999999999998</c:v>
                </c:pt>
                <c:pt idx="511">
                  <c:v>66.22399999999999</c:v>
                </c:pt>
                <c:pt idx="512">
                  <c:v>66.494</c:v>
                </c:pt>
                <c:pt idx="513">
                  <c:v>66.777999999999992</c:v>
                </c:pt>
                <c:pt idx="514">
                  <c:v>66.546999999999997</c:v>
                </c:pt>
                <c:pt idx="515">
                  <c:v>66.437000000000012</c:v>
                </c:pt>
                <c:pt idx="516">
                  <c:v>66.812000000000012</c:v>
                </c:pt>
                <c:pt idx="517">
                  <c:v>66.604000000000013</c:v>
                </c:pt>
                <c:pt idx="518">
                  <c:v>66.724999999999994</c:v>
                </c:pt>
                <c:pt idx="519">
                  <c:v>66.788000000000011</c:v>
                </c:pt>
                <c:pt idx="520">
                  <c:v>66.481999999999999</c:v>
                </c:pt>
                <c:pt idx="521">
                  <c:v>66.495000000000005</c:v>
                </c:pt>
                <c:pt idx="522">
                  <c:v>66.691000000000003</c:v>
                </c:pt>
                <c:pt idx="523">
                  <c:v>66.449000000000012</c:v>
                </c:pt>
                <c:pt idx="524">
                  <c:v>66.675000000000011</c:v>
                </c:pt>
                <c:pt idx="525">
                  <c:v>66.492999999999995</c:v>
                </c:pt>
                <c:pt idx="526">
                  <c:v>66.771999999999991</c:v>
                </c:pt>
                <c:pt idx="527">
                  <c:v>66.884999999999991</c:v>
                </c:pt>
                <c:pt idx="528">
                  <c:v>66.591000000000008</c:v>
                </c:pt>
                <c:pt idx="529">
                  <c:v>66.699000000000012</c:v>
                </c:pt>
                <c:pt idx="530">
                  <c:v>66.388000000000005</c:v>
                </c:pt>
                <c:pt idx="531">
                  <c:v>66.580000000000013</c:v>
                </c:pt>
                <c:pt idx="532">
                  <c:v>66.616000000000014</c:v>
                </c:pt>
                <c:pt idx="533">
                  <c:v>66.699000000000012</c:v>
                </c:pt>
                <c:pt idx="534">
                  <c:v>66.63900000000001</c:v>
                </c:pt>
                <c:pt idx="535">
                  <c:v>66.460000000000008</c:v>
                </c:pt>
                <c:pt idx="536">
                  <c:v>66.568000000000012</c:v>
                </c:pt>
                <c:pt idx="537">
                  <c:v>66.528999999999996</c:v>
                </c:pt>
                <c:pt idx="538">
                  <c:v>66.262</c:v>
                </c:pt>
                <c:pt idx="539">
                  <c:v>66.653999999999996</c:v>
                </c:pt>
                <c:pt idx="540">
                  <c:v>66.670999999999992</c:v>
                </c:pt>
                <c:pt idx="541">
                  <c:v>66.917000000000002</c:v>
                </c:pt>
                <c:pt idx="542">
                  <c:v>66.419000000000011</c:v>
                </c:pt>
                <c:pt idx="543">
                  <c:v>66.566000000000003</c:v>
                </c:pt>
                <c:pt idx="544">
                  <c:v>66.432999999999993</c:v>
                </c:pt>
                <c:pt idx="545">
                  <c:v>66.413999999999987</c:v>
                </c:pt>
                <c:pt idx="546">
                  <c:v>66.558999999999997</c:v>
                </c:pt>
                <c:pt idx="547">
                  <c:v>66.569999999999993</c:v>
                </c:pt>
                <c:pt idx="548">
                  <c:v>66.538000000000011</c:v>
                </c:pt>
                <c:pt idx="549">
                  <c:v>66.549000000000007</c:v>
                </c:pt>
                <c:pt idx="550">
                  <c:v>66.401999999999987</c:v>
                </c:pt>
                <c:pt idx="551">
                  <c:v>66.608000000000004</c:v>
                </c:pt>
                <c:pt idx="552">
                  <c:v>66.335000000000008</c:v>
                </c:pt>
                <c:pt idx="553">
                  <c:v>66.544000000000011</c:v>
                </c:pt>
                <c:pt idx="554">
                  <c:v>66.461999999999989</c:v>
                </c:pt>
                <c:pt idx="555">
                  <c:v>66.509999999999991</c:v>
                </c:pt>
                <c:pt idx="556">
                  <c:v>66.171999999999997</c:v>
                </c:pt>
                <c:pt idx="557">
                  <c:v>66.649000000000001</c:v>
                </c:pt>
                <c:pt idx="558">
                  <c:v>66.903999999999996</c:v>
                </c:pt>
                <c:pt idx="559">
                  <c:v>66.158999999999992</c:v>
                </c:pt>
                <c:pt idx="560">
                  <c:v>66.643000000000001</c:v>
                </c:pt>
                <c:pt idx="561">
                  <c:v>66.524000000000001</c:v>
                </c:pt>
                <c:pt idx="562">
                  <c:v>66.753999999999991</c:v>
                </c:pt>
                <c:pt idx="563">
                  <c:v>66.282999999999987</c:v>
                </c:pt>
                <c:pt idx="564">
                  <c:v>66.274000000000001</c:v>
                </c:pt>
                <c:pt idx="565">
                  <c:v>66.516999999999996</c:v>
                </c:pt>
                <c:pt idx="566">
                  <c:v>66.355999999999995</c:v>
                </c:pt>
                <c:pt idx="567">
                  <c:v>66.235000000000014</c:v>
                </c:pt>
                <c:pt idx="568">
                  <c:v>66.421999999999997</c:v>
                </c:pt>
                <c:pt idx="569">
                  <c:v>66.413999999999987</c:v>
                </c:pt>
                <c:pt idx="570">
                  <c:v>66.283999999999992</c:v>
                </c:pt>
                <c:pt idx="571">
                  <c:v>66.479000000000013</c:v>
                </c:pt>
                <c:pt idx="572">
                  <c:v>66.13300000000001</c:v>
                </c:pt>
                <c:pt idx="573">
                  <c:v>66.539999999999992</c:v>
                </c:pt>
                <c:pt idx="574">
                  <c:v>66.514999999999986</c:v>
                </c:pt>
                <c:pt idx="575">
                  <c:v>66.34</c:v>
                </c:pt>
                <c:pt idx="576">
                  <c:v>66.663999999999987</c:v>
                </c:pt>
                <c:pt idx="577">
                  <c:v>66.513000000000005</c:v>
                </c:pt>
                <c:pt idx="578">
                  <c:v>66.238</c:v>
                </c:pt>
                <c:pt idx="579">
                  <c:v>66.346000000000004</c:v>
                </c:pt>
                <c:pt idx="580">
                  <c:v>66.414999999999992</c:v>
                </c:pt>
                <c:pt idx="581">
                  <c:v>66.455000000000013</c:v>
                </c:pt>
                <c:pt idx="582">
                  <c:v>66.444999999999993</c:v>
                </c:pt>
                <c:pt idx="583">
                  <c:v>66.378999999999991</c:v>
                </c:pt>
                <c:pt idx="584">
                  <c:v>66.516999999999996</c:v>
                </c:pt>
                <c:pt idx="585">
                  <c:v>66.199999999999989</c:v>
                </c:pt>
                <c:pt idx="586">
                  <c:v>66.167000000000002</c:v>
                </c:pt>
                <c:pt idx="587">
                  <c:v>66.501000000000005</c:v>
                </c:pt>
                <c:pt idx="588">
                  <c:v>66.401999999999987</c:v>
                </c:pt>
                <c:pt idx="589">
                  <c:v>66.289999999999992</c:v>
                </c:pt>
                <c:pt idx="590">
                  <c:v>66.349999999999994</c:v>
                </c:pt>
                <c:pt idx="591">
                  <c:v>66.575999999999993</c:v>
                </c:pt>
                <c:pt idx="592">
                  <c:v>66.359000000000009</c:v>
                </c:pt>
                <c:pt idx="593">
                  <c:v>66.554000000000002</c:v>
                </c:pt>
                <c:pt idx="594">
                  <c:v>66.195999999999998</c:v>
                </c:pt>
                <c:pt idx="595">
                  <c:v>66.322000000000003</c:v>
                </c:pt>
                <c:pt idx="596">
                  <c:v>66.605999999999995</c:v>
                </c:pt>
                <c:pt idx="597">
                  <c:v>66.38900000000001</c:v>
                </c:pt>
                <c:pt idx="598">
                  <c:v>66.545999999999992</c:v>
                </c:pt>
                <c:pt idx="599">
                  <c:v>65.906000000000006</c:v>
                </c:pt>
                <c:pt idx="600">
                  <c:v>66.138000000000005</c:v>
                </c:pt>
                <c:pt idx="601">
                  <c:v>66.56</c:v>
                </c:pt>
                <c:pt idx="602">
                  <c:v>66.239000000000004</c:v>
                </c:pt>
                <c:pt idx="603">
                  <c:v>66.506</c:v>
                </c:pt>
                <c:pt idx="604">
                  <c:v>66.294000000000011</c:v>
                </c:pt>
                <c:pt idx="605">
                  <c:v>66.254999999999995</c:v>
                </c:pt>
                <c:pt idx="606">
                  <c:v>66.381</c:v>
                </c:pt>
                <c:pt idx="607">
                  <c:v>66.080000000000013</c:v>
                </c:pt>
                <c:pt idx="608">
                  <c:v>66.455999999999989</c:v>
                </c:pt>
                <c:pt idx="609">
                  <c:v>66.373999999999995</c:v>
                </c:pt>
                <c:pt idx="610">
                  <c:v>66.494</c:v>
                </c:pt>
                <c:pt idx="611">
                  <c:v>66.296999999999997</c:v>
                </c:pt>
                <c:pt idx="612">
                  <c:v>66.282999999999987</c:v>
                </c:pt>
                <c:pt idx="613">
                  <c:v>66.24799999999999</c:v>
                </c:pt>
                <c:pt idx="614">
                  <c:v>66.436000000000007</c:v>
                </c:pt>
                <c:pt idx="615">
                  <c:v>66.308999999999997</c:v>
                </c:pt>
                <c:pt idx="616">
                  <c:v>66.582999999999998</c:v>
                </c:pt>
                <c:pt idx="617">
                  <c:v>66.144000000000005</c:v>
                </c:pt>
                <c:pt idx="618">
                  <c:v>66.444999999999993</c:v>
                </c:pt>
                <c:pt idx="619">
                  <c:v>66.554000000000002</c:v>
                </c:pt>
                <c:pt idx="620">
                  <c:v>66.194999999999993</c:v>
                </c:pt>
                <c:pt idx="621">
                  <c:v>66.430000000000007</c:v>
                </c:pt>
                <c:pt idx="622">
                  <c:v>66.099999999999994</c:v>
                </c:pt>
                <c:pt idx="623">
                  <c:v>66.39500000000001</c:v>
                </c:pt>
                <c:pt idx="624">
                  <c:v>66.128999999999991</c:v>
                </c:pt>
                <c:pt idx="625">
                  <c:v>66.272999999999996</c:v>
                </c:pt>
                <c:pt idx="626">
                  <c:v>66.324000000000012</c:v>
                </c:pt>
                <c:pt idx="627">
                  <c:v>65.995000000000005</c:v>
                </c:pt>
                <c:pt idx="628">
                  <c:v>66.238</c:v>
                </c:pt>
                <c:pt idx="629">
                  <c:v>66.47</c:v>
                </c:pt>
                <c:pt idx="630">
                  <c:v>66.388000000000005</c:v>
                </c:pt>
                <c:pt idx="631">
                  <c:v>66.39500000000001</c:v>
                </c:pt>
                <c:pt idx="632">
                  <c:v>66.157999999999987</c:v>
                </c:pt>
                <c:pt idx="633">
                  <c:v>66.187999999999988</c:v>
                </c:pt>
                <c:pt idx="634">
                  <c:v>66.222000000000008</c:v>
                </c:pt>
                <c:pt idx="635">
                  <c:v>66.31</c:v>
                </c:pt>
                <c:pt idx="636">
                  <c:v>66.51400000000001</c:v>
                </c:pt>
                <c:pt idx="637">
                  <c:v>66.198000000000008</c:v>
                </c:pt>
                <c:pt idx="638">
                  <c:v>66.348000000000013</c:v>
                </c:pt>
                <c:pt idx="639">
                  <c:v>66.421999999999997</c:v>
                </c:pt>
                <c:pt idx="640">
                  <c:v>66.135999999999996</c:v>
                </c:pt>
                <c:pt idx="641">
                  <c:v>66.225999999999999</c:v>
                </c:pt>
                <c:pt idx="642">
                  <c:v>66.384999999999991</c:v>
                </c:pt>
                <c:pt idx="643">
                  <c:v>66.146999999999991</c:v>
                </c:pt>
                <c:pt idx="644">
                  <c:v>66.145999999999987</c:v>
                </c:pt>
                <c:pt idx="645">
                  <c:v>66.329000000000008</c:v>
                </c:pt>
                <c:pt idx="646">
                  <c:v>66.448000000000008</c:v>
                </c:pt>
                <c:pt idx="647">
                  <c:v>66.369</c:v>
                </c:pt>
                <c:pt idx="648">
                  <c:v>66.314999999999998</c:v>
                </c:pt>
                <c:pt idx="649">
                  <c:v>65.978000000000009</c:v>
                </c:pt>
                <c:pt idx="650">
                  <c:v>66.367999999999995</c:v>
                </c:pt>
                <c:pt idx="651">
                  <c:v>66.389999999999986</c:v>
                </c:pt>
                <c:pt idx="652">
                  <c:v>66.23599999999999</c:v>
                </c:pt>
                <c:pt idx="653">
                  <c:v>66.350999999999999</c:v>
                </c:pt>
                <c:pt idx="654">
                  <c:v>66.180000000000007</c:v>
                </c:pt>
                <c:pt idx="655">
                  <c:v>66.205999999999989</c:v>
                </c:pt>
                <c:pt idx="656">
                  <c:v>66.330000000000013</c:v>
                </c:pt>
                <c:pt idx="657">
                  <c:v>66.34</c:v>
                </c:pt>
                <c:pt idx="658">
                  <c:v>66.187999999999988</c:v>
                </c:pt>
                <c:pt idx="659">
                  <c:v>66.342000000000013</c:v>
                </c:pt>
                <c:pt idx="660">
                  <c:v>66.316000000000003</c:v>
                </c:pt>
                <c:pt idx="661">
                  <c:v>65.896999999999991</c:v>
                </c:pt>
                <c:pt idx="662">
                  <c:v>66.195999999999998</c:v>
                </c:pt>
                <c:pt idx="663">
                  <c:v>66.183999999999997</c:v>
                </c:pt>
                <c:pt idx="664">
                  <c:v>65.925999999999988</c:v>
                </c:pt>
                <c:pt idx="665">
                  <c:v>66.293000000000006</c:v>
                </c:pt>
                <c:pt idx="666">
                  <c:v>66.169999999999987</c:v>
                </c:pt>
                <c:pt idx="667">
                  <c:v>66.31</c:v>
                </c:pt>
                <c:pt idx="668">
                  <c:v>65.925000000000011</c:v>
                </c:pt>
                <c:pt idx="669">
                  <c:v>66.262</c:v>
                </c:pt>
                <c:pt idx="670">
                  <c:v>66.115000000000009</c:v>
                </c:pt>
                <c:pt idx="671">
                  <c:v>66.104000000000013</c:v>
                </c:pt>
                <c:pt idx="672">
                  <c:v>65.905000000000001</c:v>
                </c:pt>
                <c:pt idx="673">
                  <c:v>66.438999999999993</c:v>
                </c:pt>
                <c:pt idx="674">
                  <c:v>65.822000000000003</c:v>
                </c:pt>
                <c:pt idx="675">
                  <c:v>66.13300000000001</c:v>
                </c:pt>
                <c:pt idx="676">
                  <c:v>66.300000000000011</c:v>
                </c:pt>
                <c:pt idx="677">
                  <c:v>65.717999999999989</c:v>
                </c:pt>
                <c:pt idx="678">
                  <c:v>66.093999999999994</c:v>
                </c:pt>
                <c:pt idx="679">
                  <c:v>66.256</c:v>
                </c:pt>
                <c:pt idx="680">
                  <c:v>66.263000000000005</c:v>
                </c:pt>
                <c:pt idx="681">
                  <c:v>66.251000000000005</c:v>
                </c:pt>
                <c:pt idx="682">
                  <c:v>66.152999999999992</c:v>
                </c:pt>
                <c:pt idx="683">
                  <c:v>66.117999999999995</c:v>
                </c:pt>
                <c:pt idx="684">
                  <c:v>65.931000000000012</c:v>
                </c:pt>
                <c:pt idx="685">
                  <c:v>65.881</c:v>
                </c:pt>
                <c:pt idx="686">
                  <c:v>65.740000000000009</c:v>
                </c:pt>
                <c:pt idx="687">
                  <c:v>65.852000000000004</c:v>
                </c:pt>
                <c:pt idx="688">
                  <c:v>66.187000000000012</c:v>
                </c:pt>
                <c:pt idx="689">
                  <c:v>66.038999999999987</c:v>
                </c:pt>
                <c:pt idx="690">
                  <c:v>66.097000000000008</c:v>
                </c:pt>
                <c:pt idx="691">
                  <c:v>66.09899999999999</c:v>
                </c:pt>
                <c:pt idx="692">
                  <c:v>66.287000000000006</c:v>
                </c:pt>
                <c:pt idx="693">
                  <c:v>66.521999999999991</c:v>
                </c:pt>
                <c:pt idx="694">
                  <c:v>65.884999999999991</c:v>
                </c:pt>
                <c:pt idx="695">
                  <c:v>66.156000000000006</c:v>
                </c:pt>
                <c:pt idx="696">
                  <c:v>66.179000000000002</c:v>
                </c:pt>
                <c:pt idx="697">
                  <c:v>66.200999999999993</c:v>
                </c:pt>
                <c:pt idx="698">
                  <c:v>66.512</c:v>
                </c:pt>
                <c:pt idx="699">
                  <c:v>65.978000000000009</c:v>
                </c:pt>
                <c:pt idx="700">
                  <c:v>65.850999999999999</c:v>
                </c:pt>
                <c:pt idx="701">
                  <c:v>66.086000000000013</c:v>
                </c:pt>
                <c:pt idx="702">
                  <c:v>65.924000000000007</c:v>
                </c:pt>
                <c:pt idx="703">
                  <c:v>66.113</c:v>
                </c:pt>
                <c:pt idx="704">
                  <c:v>65.991000000000014</c:v>
                </c:pt>
                <c:pt idx="705">
                  <c:v>66.108000000000004</c:v>
                </c:pt>
                <c:pt idx="706">
                  <c:v>66.444999999999993</c:v>
                </c:pt>
                <c:pt idx="707">
                  <c:v>66.150000000000006</c:v>
                </c:pt>
                <c:pt idx="708">
                  <c:v>65.919000000000011</c:v>
                </c:pt>
                <c:pt idx="709">
                  <c:v>66.100999999999999</c:v>
                </c:pt>
                <c:pt idx="710">
                  <c:v>66.039999999999992</c:v>
                </c:pt>
                <c:pt idx="711">
                  <c:v>65.703000000000003</c:v>
                </c:pt>
                <c:pt idx="712">
                  <c:v>65.885999999999996</c:v>
                </c:pt>
                <c:pt idx="713">
                  <c:v>65.997000000000014</c:v>
                </c:pt>
                <c:pt idx="714">
                  <c:v>65.983000000000004</c:v>
                </c:pt>
                <c:pt idx="715">
                  <c:v>65.838999999999999</c:v>
                </c:pt>
                <c:pt idx="716">
                  <c:v>65.931000000000012</c:v>
                </c:pt>
                <c:pt idx="717">
                  <c:v>66.363</c:v>
                </c:pt>
                <c:pt idx="718">
                  <c:v>66.22999999999999</c:v>
                </c:pt>
                <c:pt idx="719">
                  <c:v>66.230999999999995</c:v>
                </c:pt>
                <c:pt idx="720">
                  <c:v>66.204000000000008</c:v>
                </c:pt>
                <c:pt idx="721">
                  <c:v>66.293000000000006</c:v>
                </c:pt>
                <c:pt idx="722">
                  <c:v>65.968999999999994</c:v>
                </c:pt>
                <c:pt idx="723">
                  <c:v>66.193999999999988</c:v>
                </c:pt>
                <c:pt idx="724">
                  <c:v>66.046999999999997</c:v>
                </c:pt>
                <c:pt idx="725">
                  <c:v>66.010999999999996</c:v>
                </c:pt>
                <c:pt idx="726">
                  <c:v>65.992999999999995</c:v>
                </c:pt>
                <c:pt idx="727">
                  <c:v>65.97999999999999</c:v>
                </c:pt>
                <c:pt idx="728">
                  <c:v>66.01400000000001</c:v>
                </c:pt>
                <c:pt idx="729">
                  <c:v>65.710000000000008</c:v>
                </c:pt>
                <c:pt idx="730">
                  <c:v>66.289999999999992</c:v>
                </c:pt>
                <c:pt idx="731">
                  <c:v>66.157999999999987</c:v>
                </c:pt>
                <c:pt idx="732">
                  <c:v>65.837999999999994</c:v>
                </c:pt>
                <c:pt idx="733">
                  <c:v>66.381</c:v>
                </c:pt>
                <c:pt idx="734">
                  <c:v>65.99199999999999</c:v>
                </c:pt>
                <c:pt idx="735">
                  <c:v>66.278999999999996</c:v>
                </c:pt>
                <c:pt idx="736">
                  <c:v>65.984000000000009</c:v>
                </c:pt>
                <c:pt idx="737">
                  <c:v>66.282999999999987</c:v>
                </c:pt>
                <c:pt idx="738">
                  <c:v>65.943999999999988</c:v>
                </c:pt>
                <c:pt idx="739">
                  <c:v>66.043000000000006</c:v>
                </c:pt>
                <c:pt idx="740">
                  <c:v>65.992999999999995</c:v>
                </c:pt>
                <c:pt idx="741">
                  <c:v>66.034999999999997</c:v>
                </c:pt>
                <c:pt idx="742">
                  <c:v>66.150000000000006</c:v>
                </c:pt>
                <c:pt idx="743">
                  <c:v>66.314999999999998</c:v>
                </c:pt>
                <c:pt idx="744">
                  <c:v>65.961000000000013</c:v>
                </c:pt>
                <c:pt idx="745">
                  <c:v>66.039999999999992</c:v>
                </c:pt>
                <c:pt idx="746">
                  <c:v>66.164999999999992</c:v>
                </c:pt>
                <c:pt idx="747">
                  <c:v>65.896999999999991</c:v>
                </c:pt>
                <c:pt idx="748">
                  <c:v>66.157999999999987</c:v>
                </c:pt>
                <c:pt idx="749">
                  <c:v>66.091000000000008</c:v>
                </c:pt>
                <c:pt idx="750">
                  <c:v>66.318999999999988</c:v>
                </c:pt>
                <c:pt idx="751">
                  <c:v>66.222000000000008</c:v>
                </c:pt>
                <c:pt idx="752">
                  <c:v>65.711000000000013</c:v>
                </c:pt>
                <c:pt idx="753">
                  <c:v>66.116000000000014</c:v>
                </c:pt>
                <c:pt idx="754">
                  <c:v>66.027999999999992</c:v>
                </c:pt>
                <c:pt idx="755">
                  <c:v>65.989000000000004</c:v>
                </c:pt>
                <c:pt idx="756">
                  <c:v>66.14500000000001</c:v>
                </c:pt>
                <c:pt idx="757">
                  <c:v>65.789999999999992</c:v>
                </c:pt>
                <c:pt idx="758">
                  <c:v>65.959000000000003</c:v>
                </c:pt>
                <c:pt idx="759">
                  <c:v>66.306999999999988</c:v>
                </c:pt>
                <c:pt idx="760">
                  <c:v>66.052999999999997</c:v>
                </c:pt>
                <c:pt idx="761">
                  <c:v>65.967000000000013</c:v>
                </c:pt>
                <c:pt idx="762">
                  <c:v>66.161000000000001</c:v>
                </c:pt>
                <c:pt idx="763">
                  <c:v>66.015999999999991</c:v>
                </c:pt>
                <c:pt idx="764">
                  <c:v>65.974999999999994</c:v>
                </c:pt>
                <c:pt idx="765">
                  <c:v>66.082999999999998</c:v>
                </c:pt>
                <c:pt idx="766">
                  <c:v>66.165999999999997</c:v>
                </c:pt>
                <c:pt idx="767">
                  <c:v>66.180000000000007</c:v>
                </c:pt>
                <c:pt idx="768">
                  <c:v>66.021999999999991</c:v>
                </c:pt>
                <c:pt idx="769">
                  <c:v>66.020999999999987</c:v>
                </c:pt>
                <c:pt idx="770">
                  <c:v>65.763000000000005</c:v>
                </c:pt>
                <c:pt idx="771">
                  <c:v>65.781000000000006</c:v>
                </c:pt>
                <c:pt idx="772">
                  <c:v>66.320999999999998</c:v>
                </c:pt>
                <c:pt idx="773">
                  <c:v>66.084000000000003</c:v>
                </c:pt>
                <c:pt idx="774">
                  <c:v>66.198000000000008</c:v>
                </c:pt>
                <c:pt idx="775">
                  <c:v>66.125</c:v>
                </c:pt>
                <c:pt idx="776">
                  <c:v>65.905000000000001</c:v>
                </c:pt>
                <c:pt idx="777">
                  <c:v>66.150000000000006</c:v>
                </c:pt>
                <c:pt idx="778">
                  <c:v>65.843999999999994</c:v>
                </c:pt>
                <c:pt idx="779">
                  <c:v>66.09899999999999</c:v>
                </c:pt>
                <c:pt idx="780">
                  <c:v>66.251000000000005</c:v>
                </c:pt>
                <c:pt idx="781">
                  <c:v>65.981999999999999</c:v>
                </c:pt>
                <c:pt idx="782">
                  <c:v>65.669000000000011</c:v>
                </c:pt>
                <c:pt idx="783">
                  <c:v>65.956999999999994</c:v>
                </c:pt>
                <c:pt idx="784">
                  <c:v>66.152999999999992</c:v>
                </c:pt>
                <c:pt idx="785">
                  <c:v>65.899000000000001</c:v>
                </c:pt>
                <c:pt idx="786">
                  <c:v>66.10499999999999</c:v>
                </c:pt>
                <c:pt idx="787">
                  <c:v>66.039999999999992</c:v>
                </c:pt>
                <c:pt idx="788">
                  <c:v>65.925000000000011</c:v>
                </c:pt>
                <c:pt idx="789">
                  <c:v>66.044000000000011</c:v>
                </c:pt>
                <c:pt idx="790">
                  <c:v>65.963999999999999</c:v>
                </c:pt>
                <c:pt idx="791">
                  <c:v>65.968999999999994</c:v>
                </c:pt>
                <c:pt idx="792">
                  <c:v>66.11699999999999</c:v>
                </c:pt>
                <c:pt idx="793">
                  <c:v>66.001000000000005</c:v>
                </c:pt>
                <c:pt idx="794">
                  <c:v>66.282000000000011</c:v>
                </c:pt>
                <c:pt idx="795">
                  <c:v>66.056000000000012</c:v>
                </c:pt>
                <c:pt idx="796">
                  <c:v>65.94</c:v>
                </c:pt>
                <c:pt idx="797">
                  <c:v>65.917000000000002</c:v>
                </c:pt>
                <c:pt idx="798">
                  <c:v>65.861999999999995</c:v>
                </c:pt>
                <c:pt idx="799">
                  <c:v>65.591000000000008</c:v>
                </c:pt>
                <c:pt idx="800">
                  <c:v>65.850999999999999</c:v>
                </c:pt>
                <c:pt idx="801">
                  <c:v>66.225999999999999</c:v>
                </c:pt>
                <c:pt idx="802">
                  <c:v>66.175000000000011</c:v>
                </c:pt>
                <c:pt idx="803">
                  <c:v>66.145999999999987</c:v>
                </c:pt>
                <c:pt idx="804">
                  <c:v>65.74799999999999</c:v>
                </c:pt>
                <c:pt idx="805">
                  <c:v>65.954000000000008</c:v>
                </c:pt>
                <c:pt idx="806">
                  <c:v>66.004999999999995</c:v>
                </c:pt>
                <c:pt idx="807">
                  <c:v>66.064999999999998</c:v>
                </c:pt>
                <c:pt idx="808">
                  <c:v>66.161000000000001</c:v>
                </c:pt>
                <c:pt idx="809">
                  <c:v>65.953000000000003</c:v>
                </c:pt>
                <c:pt idx="810">
                  <c:v>65.893000000000001</c:v>
                </c:pt>
                <c:pt idx="811">
                  <c:v>66.288999999999987</c:v>
                </c:pt>
                <c:pt idx="812">
                  <c:v>66.146999999999991</c:v>
                </c:pt>
                <c:pt idx="813">
                  <c:v>65.756</c:v>
                </c:pt>
                <c:pt idx="814">
                  <c:v>66.217999999999989</c:v>
                </c:pt>
                <c:pt idx="815">
                  <c:v>66.021999999999991</c:v>
                </c:pt>
                <c:pt idx="816">
                  <c:v>65.962999999999994</c:v>
                </c:pt>
                <c:pt idx="817">
                  <c:v>65.888000000000005</c:v>
                </c:pt>
                <c:pt idx="818">
                  <c:v>65.75200000000001</c:v>
                </c:pt>
                <c:pt idx="819">
                  <c:v>65.967999999999989</c:v>
                </c:pt>
                <c:pt idx="820">
                  <c:v>66.230999999999995</c:v>
                </c:pt>
                <c:pt idx="821">
                  <c:v>65.682999999999993</c:v>
                </c:pt>
                <c:pt idx="822">
                  <c:v>65.995000000000005</c:v>
                </c:pt>
                <c:pt idx="823">
                  <c:v>66.080999999999989</c:v>
                </c:pt>
                <c:pt idx="824">
                  <c:v>65.709000000000003</c:v>
                </c:pt>
                <c:pt idx="825">
                  <c:v>66.227000000000004</c:v>
                </c:pt>
                <c:pt idx="826">
                  <c:v>65.955000000000013</c:v>
                </c:pt>
                <c:pt idx="827">
                  <c:v>65.882000000000005</c:v>
                </c:pt>
                <c:pt idx="828">
                  <c:v>65.806000000000012</c:v>
                </c:pt>
                <c:pt idx="829">
                  <c:v>66.139999999999986</c:v>
                </c:pt>
                <c:pt idx="830">
                  <c:v>65.925000000000011</c:v>
                </c:pt>
                <c:pt idx="831">
                  <c:v>65.742999999999995</c:v>
                </c:pt>
                <c:pt idx="832">
                  <c:v>65.973000000000013</c:v>
                </c:pt>
                <c:pt idx="833">
                  <c:v>65.801999999999992</c:v>
                </c:pt>
                <c:pt idx="834">
                  <c:v>65.854000000000013</c:v>
                </c:pt>
                <c:pt idx="835">
                  <c:v>66.034999999999997</c:v>
                </c:pt>
                <c:pt idx="836">
                  <c:v>66.078000000000003</c:v>
                </c:pt>
                <c:pt idx="837">
                  <c:v>66.11099999999999</c:v>
                </c:pt>
                <c:pt idx="838">
                  <c:v>65.831999999999994</c:v>
                </c:pt>
                <c:pt idx="839">
                  <c:v>66.082999999999998</c:v>
                </c:pt>
                <c:pt idx="840">
                  <c:v>66.150000000000006</c:v>
                </c:pt>
                <c:pt idx="841">
                  <c:v>66.108000000000004</c:v>
                </c:pt>
                <c:pt idx="842">
                  <c:v>65.844999999999999</c:v>
                </c:pt>
                <c:pt idx="843">
                  <c:v>66.203000000000003</c:v>
                </c:pt>
                <c:pt idx="844">
                  <c:v>66.174000000000007</c:v>
                </c:pt>
                <c:pt idx="845">
                  <c:v>65.756</c:v>
                </c:pt>
                <c:pt idx="846">
                  <c:v>65.965000000000003</c:v>
                </c:pt>
                <c:pt idx="847">
                  <c:v>65.981999999999999</c:v>
                </c:pt>
                <c:pt idx="848">
                  <c:v>65.819999999999993</c:v>
                </c:pt>
                <c:pt idx="849">
                  <c:v>65.966000000000008</c:v>
                </c:pt>
                <c:pt idx="850">
                  <c:v>66.032000000000011</c:v>
                </c:pt>
                <c:pt idx="851">
                  <c:v>65.948000000000008</c:v>
                </c:pt>
                <c:pt idx="852">
                  <c:v>65.615000000000009</c:v>
                </c:pt>
                <c:pt idx="853">
                  <c:v>66.09</c:v>
                </c:pt>
                <c:pt idx="854">
                  <c:v>66.052999999999997</c:v>
                </c:pt>
                <c:pt idx="855">
                  <c:v>65.725999999999999</c:v>
                </c:pt>
                <c:pt idx="856">
                  <c:v>65.693000000000012</c:v>
                </c:pt>
                <c:pt idx="857">
                  <c:v>65.937000000000012</c:v>
                </c:pt>
                <c:pt idx="858">
                  <c:v>66.02600000000001</c:v>
                </c:pt>
                <c:pt idx="859">
                  <c:v>66.03</c:v>
                </c:pt>
                <c:pt idx="860">
                  <c:v>65.860000000000014</c:v>
                </c:pt>
                <c:pt idx="861">
                  <c:v>66.068999999999988</c:v>
                </c:pt>
                <c:pt idx="862">
                  <c:v>66.238</c:v>
                </c:pt>
                <c:pt idx="863">
                  <c:v>65.668000000000006</c:v>
                </c:pt>
                <c:pt idx="864">
                  <c:v>66.048000000000002</c:v>
                </c:pt>
                <c:pt idx="865">
                  <c:v>65.912000000000006</c:v>
                </c:pt>
                <c:pt idx="866">
                  <c:v>65.715000000000003</c:v>
                </c:pt>
                <c:pt idx="867">
                  <c:v>66.169000000000011</c:v>
                </c:pt>
                <c:pt idx="868">
                  <c:v>65.766999999999996</c:v>
                </c:pt>
                <c:pt idx="869">
                  <c:v>65.926999999999992</c:v>
                </c:pt>
                <c:pt idx="870">
                  <c:v>65.687999999999988</c:v>
                </c:pt>
                <c:pt idx="871">
                  <c:v>65.782000000000011</c:v>
                </c:pt>
                <c:pt idx="872">
                  <c:v>65.705999999999989</c:v>
                </c:pt>
                <c:pt idx="873">
                  <c:v>65.955000000000013</c:v>
                </c:pt>
                <c:pt idx="874">
                  <c:v>65.822000000000003</c:v>
                </c:pt>
                <c:pt idx="875">
                  <c:v>65.89500000000001</c:v>
                </c:pt>
                <c:pt idx="876">
                  <c:v>66.02000000000001</c:v>
                </c:pt>
                <c:pt idx="877">
                  <c:v>66.22399999999999</c:v>
                </c:pt>
                <c:pt idx="878">
                  <c:v>65.824000000000012</c:v>
                </c:pt>
                <c:pt idx="879">
                  <c:v>66.025000000000006</c:v>
                </c:pt>
                <c:pt idx="880">
                  <c:v>65.932999999999993</c:v>
                </c:pt>
                <c:pt idx="881">
                  <c:v>66.069999999999993</c:v>
                </c:pt>
                <c:pt idx="882">
                  <c:v>65.699000000000012</c:v>
                </c:pt>
                <c:pt idx="883">
                  <c:v>66.062999999999988</c:v>
                </c:pt>
                <c:pt idx="884">
                  <c:v>65.906000000000006</c:v>
                </c:pt>
                <c:pt idx="885">
                  <c:v>66.051999999999992</c:v>
                </c:pt>
                <c:pt idx="886">
                  <c:v>65.763000000000005</c:v>
                </c:pt>
                <c:pt idx="887">
                  <c:v>65.771999999999991</c:v>
                </c:pt>
                <c:pt idx="888">
                  <c:v>65.87</c:v>
                </c:pt>
                <c:pt idx="889">
                  <c:v>65.890999999999991</c:v>
                </c:pt>
                <c:pt idx="890">
                  <c:v>66.064999999999998</c:v>
                </c:pt>
                <c:pt idx="891">
                  <c:v>65.945999999999998</c:v>
                </c:pt>
                <c:pt idx="892">
                  <c:v>66.014999999999986</c:v>
                </c:pt>
                <c:pt idx="893">
                  <c:v>65.828000000000003</c:v>
                </c:pt>
                <c:pt idx="894">
                  <c:v>66.268000000000001</c:v>
                </c:pt>
                <c:pt idx="895">
                  <c:v>65.919999999999987</c:v>
                </c:pt>
                <c:pt idx="896">
                  <c:v>65.906000000000006</c:v>
                </c:pt>
                <c:pt idx="897">
                  <c:v>65.679000000000002</c:v>
                </c:pt>
                <c:pt idx="898">
                  <c:v>65.794999999999987</c:v>
                </c:pt>
                <c:pt idx="899">
                  <c:v>66.158999999999992</c:v>
                </c:pt>
                <c:pt idx="900">
                  <c:v>66.16</c:v>
                </c:pt>
                <c:pt idx="901">
                  <c:v>65.998999999999995</c:v>
                </c:pt>
                <c:pt idx="902">
                  <c:v>65.906000000000006</c:v>
                </c:pt>
                <c:pt idx="903">
                  <c:v>65.837999999999994</c:v>
                </c:pt>
                <c:pt idx="904">
                  <c:v>66.012</c:v>
                </c:pt>
                <c:pt idx="905">
                  <c:v>65.65100000000001</c:v>
                </c:pt>
                <c:pt idx="906">
                  <c:v>65.818999999999988</c:v>
                </c:pt>
                <c:pt idx="907">
                  <c:v>65.645999999999987</c:v>
                </c:pt>
                <c:pt idx="908">
                  <c:v>65.955999999999989</c:v>
                </c:pt>
                <c:pt idx="909">
                  <c:v>65.704000000000008</c:v>
                </c:pt>
                <c:pt idx="910">
                  <c:v>65.800000000000011</c:v>
                </c:pt>
                <c:pt idx="911">
                  <c:v>65.931000000000012</c:v>
                </c:pt>
                <c:pt idx="912">
                  <c:v>65.99199999999999</c:v>
                </c:pt>
                <c:pt idx="913">
                  <c:v>65.986999999999995</c:v>
                </c:pt>
                <c:pt idx="914">
                  <c:v>65.930000000000007</c:v>
                </c:pt>
                <c:pt idx="915">
                  <c:v>65.91</c:v>
                </c:pt>
                <c:pt idx="916">
                  <c:v>66.02600000000001</c:v>
                </c:pt>
                <c:pt idx="917">
                  <c:v>66.086000000000013</c:v>
                </c:pt>
                <c:pt idx="918">
                  <c:v>66.056999999999988</c:v>
                </c:pt>
                <c:pt idx="919">
                  <c:v>65.889999999999986</c:v>
                </c:pt>
                <c:pt idx="920">
                  <c:v>65.917000000000002</c:v>
                </c:pt>
                <c:pt idx="921">
                  <c:v>65.829000000000008</c:v>
                </c:pt>
                <c:pt idx="922">
                  <c:v>66.015999999999991</c:v>
                </c:pt>
                <c:pt idx="923">
                  <c:v>65.771999999999991</c:v>
                </c:pt>
                <c:pt idx="924">
                  <c:v>65.664999999999992</c:v>
                </c:pt>
                <c:pt idx="925">
                  <c:v>65.75200000000001</c:v>
                </c:pt>
                <c:pt idx="926">
                  <c:v>65.913000000000011</c:v>
                </c:pt>
                <c:pt idx="927">
                  <c:v>65.937000000000012</c:v>
                </c:pt>
                <c:pt idx="928">
                  <c:v>65.99799999999999</c:v>
                </c:pt>
                <c:pt idx="929">
                  <c:v>66.007000000000005</c:v>
                </c:pt>
                <c:pt idx="930">
                  <c:v>65.913000000000011</c:v>
                </c:pt>
                <c:pt idx="931">
                  <c:v>65.908999999999992</c:v>
                </c:pt>
                <c:pt idx="932">
                  <c:v>65.610000000000014</c:v>
                </c:pt>
                <c:pt idx="933">
                  <c:v>65.895999999999987</c:v>
                </c:pt>
                <c:pt idx="934">
                  <c:v>65.907000000000011</c:v>
                </c:pt>
                <c:pt idx="935">
                  <c:v>65.818000000000012</c:v>
                </c:pt>
                <c:pt idx="936">
                  <c:v>66.048000000000002</c:v>
                </c:pt>
                <c:pt idx="937">
                  <c:v>65.863</c:v>
                </c:pt>
                <c:pt idx="938">
                  <c:v>65.812999999999988</c:v>
                </c:pt>
                <c:pt idx="939">
                  <c:v>65.873999999999995</c:v>
                </c:pt>
                <c:pt idx="940">
                  <c:v>65.994</c:v>
                </c:pt>
                <c:pt idx="941">
                  <c:v>65.973000000000013</c:v>
                </c:pt>
                <c:pt idx="942">
                  <c:v>65.907999999999987</c:v>
                </c:pt>
                <c:pt idx="943">
                  <c:v>65.723000000000013</c:v>
                </c:pt>
                <c:pt idx="944">
                  <c:v>65.990000000000009</c:v>
                </c:pt>
                <c:pt idx="945">
                  <c:v>65.832999999999998</c:v>
                </c:pt>
                <c:pt idx="946">
                  <c:v>65.711999999999989</c:v>
                </c:pt>
                <c:pt idx="947">
                  <c:v>65.813999999999993</c:v>
                </c:pt>
                <c:pt idx="948">
                  <c:v>66.03</c:v>
                </c:pt>
                <c:pt idx="949">
                  <c:v>65.930000000000007</c:v>
                </c:pt>
                <c:pt idx="950">
                  <c:v>66.135999999999996</c:v>
                </c:pt>
                <c:pt idx="951">
                  <c:v>65.662000000000006</c:v>
                </c:pt>
                <c:pt idx="952">
                  <c:v>66.044000000000011</c:v>
                </c:pt>
                <c:pt idx="953">
                  <c:v>65.707999999999998</c:v>
                </c:pt>
                <c:pt idx="954">
                  <c:v>65.881</c:v>
                </c:pt>
                <c:pt idx="955">
                  <c:v>65.75800000000001</c:v>
                </c:pt>
                <c:pt idx="956">
                  <c:v>65.592999999999989</c:v>
                </c:pt>
                <c:pt idx="957">
                  <c:v>65.856999999999999</c:v>
                </c:pt>
                <c:pt idx="958">
                  <c:v>65.937000000000012</c:v>
                </c:pt>
                <c:pt idx="959">
                  <c:v>65.63300000000001</c:v>
                </c:pt>
                <c:pt idx="960">
                  <c:v>65.776999999999987</c:v>
                </c:pt>
                <c:pt idx="961">
                  <c:v>65.782000000000011</c:v>
                </c:pt>
                <c:pt idx="962">
                  <c:v>65.507000000000005</c:v>
                </c:pt>
                <c:pt idx="963">
                  <c:v>65.90100000000001</c:v>
                </c:pt>
                <c:pt idx="964">
                  <c:v>65.540999999999997</c:v>
                </c:pt>
                <c:pt idx="965">
                  <c:v>65.783999999999992</c:v>
                </c:pt>
                <c:pt idx="966">
                  <c:v>65.830999999999989</c:v>
                </c:pt>
                <c:pt idx="967">
                  <c:v>65.685000000000002</c:v>
                </c:pt>
                <c:pt idx="968">
                  <c:v>65.877999999999986</c:v>
                </c:pt>
                <c:pt idx="969">
                  <c:v>65.669999999999987</c:v>
                </c:pt>
                <c:pt idx="970">
                  <c:v>66.057999999999993</c:v>
                </c:pt>
                <c:pt idx="971">
                  <c:v>65.60499999999999</c:v>
                </c:pt>
                <c:pt idx="972">
                  <c:v>65.830000000000013</c:v>
                </c:pt>
                <c:pt idx="973">
                  <c:v>66.276999999999987</c:v>
                </c:pt>
                <c:pt idx="974">
                  <c:v>65.99799999999999</c:v>
                </c:pt>
                <c:pt idx="975">
                  <c:v>65.727000000000004</c:v>
                </c:pt>
                <c:pt idx="976">
                  <c:v>65.651999999999987</c:v>
                </c:pt>
                <c:pt idx="977">
                  <c:v>65.842000000000013</c:v>
                </c:pt>
                <c:pt idx="978">
                  <c:v>65.884999999999991</c:v>
                </c:pt>
                <c:pt idx="979">
                  <c:v>65.592999999999989</c:v>
                </c:pt>
                <c:pt idx="980">
                  <c:v>66.006</c:v>
                </c:pt>
                <c:pt idx="981">
                  <c:v>66.198000000000008</c:v>
                </c:pt>
                <c:pt idx="982">
                  <c:v>65.63</c:v>
                </c:pt>
                <c:pt idx="983">
                  <c:v>65.872000000000014</c:v>
                </c:pt>
                <c:pt idx="984">
                  <c:v>65.972000000000008</c:v>
                </c:pt>
                <c:pt idx="985">
                  <c:v>65.890999999999991</c:v>
                </c:pt>
                <c:pt idx="986">
                  <c:v>65.890999999999991</c:v>
                </c:pt>
                <c:pt idx="987">
                  <c:v>65.772999999999996</c:v>
                </c:pt>
                <c:pt idx="988">
                  <c:v>66.092999999999989</c:v>
                </c:pt>
                <c:pt idx="989">
                  <c:v>65.882000000000005</c:v>
                </c:pt>
                <c:pt idx="990">
                  <c:v>66.183999999999997</c:v>
                </c:pt>
                <c:pt idx="991">
                  <c:v>66.039999999999992</c:v>
                </c:pt>
                <c:pt idx="992">
                  <c:v>66.042000000000002</c:v>
                </c:pt>
                <c:pt idx="993">
                  <c:v>65.736999999999995</c:v>
                </c:pt>
                <c:pt idx="994">
                  <c:v>65.805000000000007</c:v>
                </c:pt>
                <c:pt idx="995">
                  <c:v>65.62299999999999</c:v>
                </c:pt>
                <c:pt idx="996">
                  <c:v>66.260999999999996</c:v>
                </c:pt>
                <c:pt idx="997">
                  <c:v>65.906000000000006</c:v>
                </c:pt>
                <c:pt idx="998">
                  <c:v>65.961000000000013</c:v>
                </c:pt>
                <c:pt idx="999">
                  <c:v>65.944999999999993</c:v>
                </c:pt>
                <c:pt idx="1000">
                  <c:v>66.086999999999989</c:v>
                </c:pt>
                <c:pt idx="1001">
                  <c:v>65.990000000000009</c:v>
                </c:pt>
                <c:pt idx="1002">
                  <c:v>65.97</c:v>
                </c:pt>
                <c:pt idx="1003">
                  <c:v>65.908999999999992</c:v>
                </c:pt>
                <c:pt idx="1004">
                  <c:v>65.901999999999987</c:v>
                </c:pt>
                <c:pt idx="1005">
                  <c:v>65.670999999999992</c:v>
                </c:pt>
                <c:pt idx="1006">
                  <c:v>65.75800000000001</c:v>
                </c:pt>
                <c:pt idx="1007">
                  <c:v>65.649000000000001</c:v>
                </c:pt>
                <c:pt idx="1008">
                  <c:v>65.740000000000009</c:v>
                </c:pt>
                <c:pt idx="1009">
                  <c:v>65.998999999999995</c:v>
                </c:pt>
                <c:pt idx="1010">
                  <c:v>65.74199999999999</c:v>
                </c:pt>
                <c:pt idx="1011">
                  <c:v>65.752999999999986</c:v>
                </c:pt>
                <c:pt idx="1012">
                  <c:v>65.920999999999992</c:v>
                </c:pt>
                <c:pt idx="1013">
                  <c:v>65.831999999999994</c:v>
                </c:pt>
                <c:pt idx="1014">
                  <c:v>65.867999999999995</c:v>
                </c:pt>
                <c:pt idx="1015">
                  <c:v>65.782999999999987</c:v>
                </c:pt>
                <c:pt idx="1016">
                  <c:v>65.919999999999987</c:v>
                </c:pt>
                <c:pt idx="1017">
                  <c:v>65.703000000000003</c:v>
                </c:pt>
                <c:pt idx="1018">
                  <c:v>65.710000000000008</c:v>
                </c:pt>
                <c:pt idx="1019">
                  <c:v>66.037000000000006</c:v>
                </c:pt>
                <c:pt idx="1020">
                  <c:v>65.900000000000006</c:v>
                </c:pt>
                <c:pt idx="1021">
                  <c:v>65.745000000000005</c:v>
                </c:pt>
                <c:pt idx="1022">
                  <c:v>65.78</c:v>
                </c:pt>
                <c:pt idx="1023">
                  <c:v>65.721000000000004</c:v>
                </c:pt>
                <c:pt idx="1024">
                  <c:v>65.979000000000013</c:v>
                </c:pt>
                <c:pt idx="1025">
                  <c:v>65.836999999999989</c:v>
                </c:pt>
                <c:pt idx="1026">
                  <c:v>65.912000000000006</c:v>
                </c:pt>
                <c:pt idx="1027">
                  <c:v>65.709000000000003</c:v>
                </c:pt>
                <c:pt idx="1028">
                  <c:v>65.668000000000006</c:v>
                </c:pt>
                <c:pt idx="1029">
                  <c:v>66.093999999999994</c:v>
                </c:pt>
                <c:pt idx="1030">
                  <c:v>65.695999999999998</c:v>
                </c:pt>
                <c:pt idx="1031">
                  <c:v>65.760999999999996</c:v>
                </c:pt>
                <c:pt idx="1032">
                  <c:v>65.87700000000001</c:v>
                </c:pt>
                <c:pt idx="1033">
                  <c:v>65.822000000000003</c:v>
                </c:pt>
                <c:pt idx="1034">
                  <c:v>65.842999999999989</c:v>
                </c:pt>
                <c:pt idx="1035">
                  <c:v>65.656000000000006</c:v>
                </c:pt>
                <c:pt idx="1036">
                  <c:v>65.682999999999993</c:v>
                </c:pt>
                <c:pt idx="1037">
                  <c:v>65.741000000000014</c:v>
                </c:pt>
                <c:pt idx="1038">
                  <c:v>65.591000000000008</c:v>
                </c:pt>
                <c:pt idx="1039">
                  <c:v>65.72</c:v>
                </c:pt>
                <c:pt idx="1040">
                  <c:v>65.873999999999995</c:v>
                </c:pt>
                <c:pt idx="1041">
                  <c:v>65.896999999999991</c:v>
                </c:pt>
                <c:pt idx="1042">
                  <c:v>65.924000000000007</c:v>
                </c:pt>
                <c:pt idx="1043">
                  <c:v>65.546999999999997</c:v>
                </c:pt>
                <c:pt idx="1044">
                  <c:v>65.759999999999991</c:v>
                </c:pt>
                <c:pt idx="1045">
                  <c:v>65.752999999999986</c:v>
                </c:pt>
                <c:pt idx="1046">
                  <c:v>65.545999999999992</c:v>
                </c:pt>
                <c:pt idx="1047">
                  <c:v>65.778999999999996</c:v>
                </c:pt>
                <c:pt idx="1048">
                  <c:v>65.74799999999999</c:v>
                </c:pt>
                <c:pt idx="1049">
                  <c:v>65.831999999999994</c:v>
                </c:pt>
                <c:pt idx="1050">
                  <c:v>65.711000000000013</c:v>
                </c:pt>
                <c:pt idx="1051">
                  <c:v>66.073000000000008</c:v>
                </c:pt>
                <c:pt idx="1052">
                  <c:v>66.068999999999988</c:v>
                </c:pt>
                <c:pt idx="1053">
                  <c:v>65.706999999999994</c:v>
                </c:pt>
                <c:pt idx="1054">
                  <c:v>65.532000000000011</c:v>
                </c:pt>
                <c:pt idx="1055">
                  <c:v>65.765999999999991</c:v>
                </c:pt>
                <c:pt idx="1056">
                  <c:v>65.777999999999992</c:v>
                </c:pt>
                <c:pt idx="1057">
                  <c:v>65.842000000000013</c:v>
                </c:pt>
                <c:pt idx="1058">
                  <c:v>65.943000000000012</c:v>
                </c:pt>
                <c:pt idx="1059">
                  <c:v>65.937999999999988</c:v>
                </c:pt>
                <c:pt idx="1060">
                  <c:v>65.86699999999999</c:v>
                </c:pt>
                <c:pt idx="1061">
                  <c:v>65.694999999999993</c:v>
                </c:pt>
                <c:pt idx="1062">
                  <c:v>65.875</c:v>
                </c:pt>
                <c:pt idx="1063">
                  <c:v>65.796999999999997</c:v>
                </c:pt>
                <c:pt idx="1064">
                  <c:v>65.728000000000009</c:v>
                </c:pt>
                <c:pt idx="1065">
                  <c:v>65.849999999999994</c:v>
                </c:pt>
                <c:pt idx="1066">
                  <c:v>65.819999999999993</c:v>
                </c:pt>
                <c:pt idx="1067">
                  <c:v>65.777999999999992</c:v>
                </c:pt>
                <c:pt idx="1068">
                  <c:v>66.00800000000001</c:v>
                </c:pt>
                <c:pt idx="1069">
                  <c:v>65.75200000000001</c:v>
                </c:pt>
                <c:pt idx="1070">
                  <c:v>66.003999999999991</c:v>
                </c:pt>
                <c:pt idx="1071">
                  <c:v>65.859000000000009</c:v>
                </c:pt>
                <c:pt idx="1072">
                  <c:v>66.055000000000007</c:v>
                </c:pt>
                <c:pt idx="1073">
                  <c:v>66.317000000000007</c:v>
                </c:pt>
                <c:pt idx="1074">
                  <c:v>66.284999999999997</c:v>
                </c:pt>
                <c:pt idx="1075">
                  <c:v>66.11699999999999</c:v>
                </c:pt>
                <c:pt idx="1076">
                  <c:v>66.366000000000014</c:v>
                </c:pt>
                <c:pt idx="1077">
                  <c:v>66.173000000000002</c:v>
                </c:pt>
                <c:pt idx="1078">
                  <c:v>66.218999999999994</c:v>
                </c:pt>
                <c:pt idx="1079">
                  <c:v>66.230999999999995</c:v>
                </c:pt>
                <c:pt idx="1080">
                  <c:v>65.905000000000001</c:v>
                </c:pt>
                <c:pt idx="1081">
                  <c:v>66.114000000000004</c:v>
                </c:pt>
                <c:pt idx="1082">
                  <c:v>66.183999999999997</c:v>
                </c:pt>
                <c:pt idx="1083">
                  <c:v>66.253999999999991</c:v>
                </c:pt>
                <c:pt idx="1084">
                  <c:v>66.216000000000008</c:v>
                </c:pt>
                <c:pt idx="1085">
                  <c:v>66.39500000000001</c:v>
                </c:pt>
                <c:pt idx="1086">
                  <c:v>66.26400000000001</c:v>
                </c:pt>
                <c:pt idx="1087">
                  <c:v>66.032000000000011</c:v>
                </c:pt>
                <c:pt idx="1088">
                  <c:v>65.997000000000014</c:v>
                </c:pt>
                <c:pt idx="1089">
                  <c:v>66.306999999999988</c:v>
                </c:pt>
                <c:pt idx="1090">
                  <c:v>66.173000000000002</c:v>
                </c:pt>
                <c:pt idx="1091">
                  <c:v>66.63300000000001</c:v>
                </c:pt>
                <c:pt idx="1092">
                  <c:v>66.282000000000011</c:v>
                </c:pt>
                <c:pt idx="1093">
                  <c:v>66.230999999999995</c:v>
                </c:pt>
                <c:pt idx="1094">
                  <c:v>66.282999999999987</c:v>
                </c:pt>
                <c:pt idx="1095">
                  <c:v>66.372000000000014</c:v>
                </c:pt>
                <c:pt idx="1096">
                  <c:v>66.264999999999986</c:v>
                </c:pt>
                <c:pt idx="1097">
                  <c:v>66.435000000000002</c:v>
                </c:pt>
                <c:pt idx="1098">
                  <c:v>65.893000000000001</c:v>
                </c:pt>
                <c:pt idx="1099">
                  <c:v>66.221000000000004</c:v>
                </c:pt>
                <c:pt idx="1100">
                  <c:v>66.177999999999997</c:v>
                </c:pt>
                <c:pt idx="1101">
                  <c:v>66.056999999999988</c:v>
                </c:pt>
                <c:pt idx="1102">
                  <c:v>66.131</c:v>
                </c:pt>
                <c:pt idx="1103">
                  <c:v>66.025000000000006</c:v>
                </c:pt>
                <c:pt idx="1104">
                  <c:v>66.03</c:v>
                </c:pt>
                <c:pt idx="1105">
                  <c:v>66.132000000000005</c:v>
                </c:pt>
                <c:pt idx="1106">
                  <c:v>66.349999999999994</c:v>
                </c:pt>
                <c:pt idx="1107">
                  <c:v>66.394000000000005</c:v>
                </c:pt>
                <c:pt idx="1108">
                  <c:v>66.054000000000002</c:v>
                </c:pt>
                <c:pt idx="1109">
                  <c:v>65.995000000000005</c:v>
                </c:pt>
                <c:pt idx="1110">
                  <c:v>66.419999999999987</c:v>
                </c:pt>
                <c:pt idx="1111">
                  <c:v>66.16</c:v>
                </c:pt>
                <c:pt idx="1112">
                  <c:v>66.12</c:v>
                </c:pt>
                <c:pt idx="1113">
                  <c:v>66.203000000000003</c:v>
                </c:pt>
                <c:pt idx="1114">
                  <c:v>65.907999999999987</c:v>
                </c:pt>
                <c:pt idx="1115">
                  <c:v>66.070999999999998</c:v>
                </c:pt>
                <c:pt idx="1116">
                  <c:v>66.270999999999987</c:v>
                </c:pt>
                <c:pt idx="1117">
                  <c:v>66.477000000000004</c:v>
                </c:pt>
                <c:pt idx="1118">
                  <c:v>66.150000000000006</c:v>
                </c:pt>
                <c:pt idx="1119">
                  <c:v>66.137</c:v>
                </c:pt>
                <c:pt idx="1120">
                  <c:v>66.270999999999987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440032"/>
        <c:axId val="490440592"/>
      </c:scatterChart>
      <c:valAx>
        <c:axId val="490440032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b="0" dirty="0" smtClean="0"/>
                  <a:t>Time</a:t>
                </a:r>
                <a:r>
                  <a:rPr lang="en-US" altLang="ko-KR" b="0" baseline="0" dirty="0" smtClean="0"/>
                  <a:t> (min)</a:t>
                </a:r>
                <a:endParaRPr lang="ko-KR" alt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0440592"/>
        <c:crosses val="autoZero"/>
        <c:crossBetween val="midCat"/>
        <c:majorUnit val="5"/>
      </c:valAx>
      <c:valAx>
        <c:axId val="490440592"/>
        <c:scaling>
          <c:orientation val="minMax"/>
          <c:max val="75"/>
          <c:min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b="0" dirty="0" smtClean="0"/>
                  <a:t>Fluorescent intensity</a:t>
                </a:r>
                <a:endParaRPr lang="ko-KR" alt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0440032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+ GTP                      (200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Sheet1!$C$2:$C$1122</c:f>
              <c:numCache>
                <c:formatCode>General</c:formatCode>
                <c:ptCount val="1121"/>
                <c:pt idx="0">
                  <c:v>70.064999999999998</c:v>
                </c:pt>
                <c:pt idx="1">
                  <c:v>70.182999999999993</c:v>
                </c:pt>
                <c:pt idx="2">
                  <c:v>70.143000000000001</c:v>
                </c:pt>
                <c:pt idx="3">
                  <c:v>70.164000000000001</c:v>
                </c:pt>
                <c:pt idx="4">
                  <c:v>70.106999999999999</c:v>
                </c:pt>
                <c:pt idx="5">
                  <c:v>69.935000000000002</c:v>
                </c:pt>
                <c:pt idx="6">
                  <c:v>70.094999999999999</c:v>
                </c:pt>
                <c:pt idx="7">
                  <c:v>69.989999999999995</c:v>
                </c:pt>
                <c:pt idx="8">
                  <c:v>70.004999999999995</c:v>
                </c:pt>
                <c:pt idx="9">
                  <c:v>69.927999999999997</c:v>
                </c:pt>
                <c:pt idx="10">
                  <c:v>69.911999999999992</c:v>
                </c:pt>
                <c:pt idx="11">
                  <c:v>69.826999999999998</c:v>
                </c:pt>
                <c:pt idx="12">
                  <c:v>69.929000000000002</c:v>
                </c:pt>
                <c:pt idx="13">
                  <c:v>69.872</c:v>
                </c:pt>
                <c:pt idx="14">
                  <c:v>69.822000000000003</c:v>
                </c:pt>
                <c:pt idx="15">
                  <c:v>69.977999999999994</c:v>
                </c:pt>
                <c:pt idx="16">
                  <c:v>69.727000000000004</c:v>
                </c:pt>
                <c:pt idx="17">
                  <c:v>69.945999999999998</c:v>
                </c:pt>
                <c:pt idx="18">
                  <c:v>69.841999999999999</c:v>
                </c:pt>
                <c:pt idx="19">
                  <c:v>69.841999999999999</c:v>
                </c:pt>
                <c:pt idx="20">
                  <c:v>69.831999999999994</c:v>
                </c:pt>
                <c:pt idx="21">
                  <c:v>69.989000000000004</c:v>
                </c:pt>
                <c:pt idx="22">
                  <c:v>69.739999999999995</c:v>
                </c:pt>
                <c:pt idx="23">
                  <c:v>69.727000000000004</c:v>
                </c:pt>
                <c:pt idx="24">
                  <c:v>69.652999999999992</c:v>
                </c:pt>
                <c:pt idx="25">
                  <c:v>69.653999999999996</c:v>
                </c:pt>
                <c:pt idx="26">
                  <c:v>69.649999999999991</c:v>
                </c:pt>
                <c:pt idx="27">
                  <c:v>69.667999999999992</c:v>
                </c:pt>
                <c:pt idx="28">
                  <c:v>69.525999999999996</c:v>
                </c:pt>
                <c:pt idx="29">
                  <c:v>69.509999999999991</c:v>
                </c:pt>
                <c:pt idx="30">
                  <c:v>69.716999999999999</c:v>
                </c:pt>
                <c:pt idx="31">
                  <c:v>69.652999999999992</c:v>
                </c:pt>
                <c:pt idx="32">
                  <c:v>69.575999999999993</c:v>
                </c:pt>
                <c:pt idx="33">
                  <c:v>69.539999999999992</c:v>
                </c:pt>
                <c:pt idx="34">
                  <c:v>69.581999999999994</c:v>
                </c:pt>
                <c:pt idx="35">
                  <c:v>69.539999999999992</c:v>
                </c:pt>
                <c:pt idx="36">
                  <c:v>69.474000000000004</c:v>
                </c:pt>
                <c:pt idx="37">
                  <c:v>69.665999999999997</c:v>
                </c:pt>
                <c:pt idx="38">
                  <c:v>69.548000000000002</c:v>
                </c:pt>
                <c:pt idx="39">
                  <c:v>69.353999999999999</c:v>
                </c:pt>
                <c:pt idx="40">
                  <c:v>69.331999999999994</c:v>
                </c:pt>
                <c:pt idx="41">
                  <c:v>69.382999999999996</c:v>
                </c:pt>
                <c:pt idx="42">
                  <c:v>69.349999999999994</c:v>
                </c:pt>
                <c:pt idx="43">
                  <c:v>69.301000000000002</c:v>
                </c:pt>
                <c:pt idx="44">
                  <c:v>69.325999999999993</c:v>
                </c:pt>
                <c:pt idx="45">
                  <c:v>69.337000000000003</c:v>
                </c:pt>
                <c:pt idx="46">
                  <c:v>69.515999999999991</c:v>
                </c:pt>
                <c:pt idx="47">
                  <c:v>69.376000000000005</c:v>
                </c:pt>
                <c:pt idx="48">
                  <c:v>69.417000000000002</c:v>
                </c:pt>
                <c:pt idx="49">
                  <c:v>69.453999999999994</c:v>
                </c:pt>
                <c:pt idx="50">
                  <c:v>69.350999999999999</c:v>
                </c:pt>
                <c:pt idx="51">
                  <c:v>69.373000000000005</c:v>
                </c:pt>
                <c:pt idx="52">
                  <c:v>69.438999999999993</c:v>
                </c:pt>
                <c:pt idx="53">
                  <c:v>69.295000000000002</c:v>
                </c:pt>
                <c:pt idx="54">
                  <c:v>69.471999999999994</c:v>
                </c:pt>
                <c:pt idx="55">
                  <c:v>69.408000000000001</c:v>
                </c:pt>
                <c:pt idx="56">
                  <c:v>69.384999999999991</c:v>
                </c:pt>
                <c:pt idx="57">
                  <c:v>69.322999999999993</c:v>
                </c:pt>
                <c:pt idx="58">
                  <c:v>69.441000000000003</c:v>
                </c:pt>
                <c:pt idx="59">
                  <c:v>69.424999999999997</c:v>
                </c:pt>
                <c:pt idx="60">
                  <c:v>69.399000000000001</c:v>
                </c:pt>
                <c:pt idx="61">
                  <c:v>69.375</c:v>
                </c:pt>
                <c:pt idx="62">
                  <c:v>69.581000000000003</c:v>
                </c:pt>
                <c:pt idx="63">
                  <c:v>69.417000000000002</c:v>
                </c:pt>
                <c:pt idx="64">
                  <c:v>69.557999999999993</c:v>
                </c:pt>
                <c:pt idx="65">
                  <c:v>69.474999999999994</c:v>
                </c:pt>
                <c:pt idx="66">
                  <c:v>69.39</c:v>
                </c:pt>
                <c:pt idx="67">
                  <c:v>69.393000000000001</c:v>
                </c:pt>
                <c:pt idx="68">
                  <c:v>69.503</c:v>
                </c:pt>
                <c:pt idx="69">
                  <c:v>69.566000000000003</c:v>
                </c:pt>
                <c:pt idx="70">
                  <c:v>69.42</c:v>
                </c:pt>
                <c:pt idx="71">
                  <c:v>69.450999999999993</c:v>
                </c:pt>
                <c:pt idx="72">
                  <c:v>69.492000000000004</c:v>
                </c:pt>
                <c:pt idx="73">
                  <c:v>69.332999999999998</c:v>
                </c:pt>
                <c:pt idx="74">
                  <c:v>69.495999999999995</c:v>
                </c:pt>
                <c:pt idx="75">
                  <c:v>69.331000000000003</c:v>
                </c:pt>
                <c:pt idx="76">
                  <c:v>69.33</c:v>
                </c:pt>
                <c:pt idx="77">
                  <c:v>69.332999999999998</c:v>
                </c:pt>
                <c:pt idx="78">
                  <c:v>69.402999999999992</c:v>
                </c:pt>
                <c:pt idx="79">
                  <c:v>69.405000000000001</c:v>
                </c:pt>
                <c:pt idx="80">
                  <c:v>69.456000000000003</c:v>
                </c:pt>
                <c:pt idx="81">
                  <c:v>69.344999999999999</c:v>
                </c:pt>
                <c:pt idx="82">
                  <c:v>69.498999999999995</c:v>
                </c:pt>
                <c:pt idx="83">
                  <c:v>69.414000000000001</c:v>
                </c:pt>
                <c:pt idx="84">
                  <c:v>69.527000000000001</c:v>
                </c:pt>
                <c:pt idx="85">
                  <c:v>69.393000000000001</c:v>
                </c:pt>
                <c:pt idx="86">
                  <c:v>69.465999999999994</c:v>
                </c:pt>
                <c:pt idx="87">
                  <c:v>69.319000000000003</c:v>
                </c:pt>
                <c:pt idx="88">
                  <c:v>69.47</c:v>
                </c:pt>
                <c:pt idx="89">
                  <c:v>69.292999999999992</c:v>
                </c:pt>
                <c:pt idx="90">
                  <c:v>69.41</c:v>
                </c:pt>
                <c:pt idx="91">
                  <c:v>69.402999999999992</c:v>
                </c:pt>
                <c:pt idx="92">
                  <c:v>69.438999999999993</c:v>
                </c:pt>
                <c:pt idx="93">
                  <c:v>69.358000000000004</c:v>
                </c:pt>
                <c:pt idx="94">
                  <c:v>69.447999999999993</c:v>
                </c:pt>
                <c:pt idx="95">
                  <c:v>69.367000000000004</c:v>
                </c:pt>
                <c:pt idx="96">
                  <c:v>69.191999999999993</c:v>
                </c:pt>
                <c:pt idx="97">
                  <c:v>69.537999999999997</c:v>
                </c:pt>
                <c:pt idx="98">
                  <c:v>69.501999999999995</c:v>
                </c:pt>
                <c:pt idx="99">
                  <c:v>69.356999999999999</c:v>
                </c:pt>
                <c:pt idx="100">
                  <c:v>69.283000000000001</c:v>
                </c:pt>
                <c:pt idx="101">
                  <c:v>69.286999999999992</c:v>
                </c:pt>
                <c:pt idx="102">
                  <c:v>69.245000000000005</c:v>
                </c:pt>
                <c:pt idx="103">
                  <c:v>69.277999999999992</c:v>
                </c:pt>
                <c:pt idx="104">
                  <c:v>69.233999999999995</c:v>
                </c:pt>
                <c:pt idx="105">
                  <c:v>69.347999999999999</c:v>
                </c:pt>
                <c:pt idx="106">
                  <c:v>69.3</c:v>
                </c:pt>
                <c:pt idx="107">
                  <c:v>69.161999999999992</c:v>
                </c:pt>
                <c:pt idx="108">
                  <c:v>69.164000000000001</c:v>
                </c:pt>
                <c:pt idx="109">
                  <c:v>69.231999999999999</c:v>
                </c:pt>
                <c:pt idx="110">
                  <c:v>69.301999999999992</c:v>
                </c:pt>
                <c:pt idx="111">
                  <c:v>69.245000000000005</c:v>
                </c:pt>
                <c:pt idx="112">
                  <c:v>69.191000000000003</c:v>
                </c:pt>
                <c:pt idx="113">
                  <c:v>69.2</c:v>
                </c:pt>
                <c:pt idx="114">
                  <c:v>69.322000000000003</c:v>
                </c:pt>
                <c:pt idx="115">
                  <c:v>69.197999999999993</c:v>
                </c:pt>
                <c:pt idx="116">
                  <c:v>69.206000000000003</c:v>
                </c:pt>
                <c:pt idx="117">
                  <c:v>69.156999999999996</c:v>
                </c:pt>
                <c:pt idx="118">
                  <c:v>69.08</c:v>
                </c:pt>
                <c:pt idx="119">
                  <c:v>69.48</c:v>
                </c:pt>
                <c:pt idx="120">
                  <c:v>69.27</c:v>
                </c:pt>
                <c:pt idx="121">
                  <c:v>69.245999999999995</c:v>
                </c:pt>
                <c:pt idx="122">
                  <c:v>69.298999999999992</c:v>
                </c:pt>
                <c:pt idx="123">
                  <c:v>69.119</c:v>
                </c:pt>
                <c:pt idx="124">
                  <c:v>69.432999999999993</c:v>
                </c:pt>
                <c:pt idx="125">
                  <c:v>69.045999999999992</c:v>
                </c:pt>
                <c:pt idx="126">
                  <c:v>69.498000000000005</c:v>
                </c:pt>
                <c:pt idx="127">
                  <c:v>69.05</c:v>
                </c:pt>
                <c:pt idx="128">
                  <c:v>69.066999999999993</c:v>
                </c:pt>
                <c:pt idx="129">
                  <c:v>68.992000000000004</c:v>
                </c:pt>
                <c:pt idx="130">
                  <c:v>69.251000000000005</c:v>
                </c:pt>
                <c:pt idx="131">
                  <c:v>69.084000000000003</c:v>
                </c:pt>
                <c:pt idx="132">
                  <c:v>69.168999999999997</c:v>
                </c:pt>
                <c:pt idx="133">
                  <c:v>69.161000000000001</c:v>
                </c:pt>
                <c:pt idx="134">
                  <c:v>69.183999999999997</c:v>
                </c:pt>
                <c:pt idx="135">
                  <c:v>69.224999999999994</c:v>
                </c:pt>
                <c:pt idx="136">
                  <c:v>69.161999999999992</c:v>
                </c:pt>
                <c:pt idx="137">
                  <c:v>69.162999999999997</c:v>
                </c:pt>
                <c:pt idx="138">
                  <c:v>69.131999999999991</c:v>
                </c:pt>
                <c:pt idx="139">
                  <c:v>69.063000000000002</c:v>
                </c:pt>
                <c:pt idx="140">
                  <c:v>69.194999999999993</c:v>
                </c:pt>
                <c:pt idx="141">
                  <c:v>69.188000000000002</c:v>
                </c:pt>
                <c:pt idx="142">
                  <c:v>69.207999999999998</c:v>
                </c:pt>
                <c:pt idx="143">
                  <c:v>69.280999999999992</c:v>
                </c:pt>
                <c:pt idx="144">
                  <c:v>69.289999999999992</c:v>
                </c:pt>
                <c:pt idx="145">
                  <c:v>69.090999999999994</c:v>
                </c:pt>
                <c:pt idx="146">
                  <c:v>69.302999999999997</c:v>
                </c:pt>
                <c:pt idx="147">
                  <c:v>69.102000000000004</c:v>
                </c:pt>
                <c:pt idx="148">
                  <c:v>69.221000000000004</c:v>
                </c:pt>
                <c:pt idx="149">
                  <c:v>69.376000000000005</c:v>
                </c:pt>
                <c:pt idx="150">
                  <c:v>69.073999999999998</c:v>
                </c:pt>
                <c:pt idx="151">
                  <c:v>69.25</c:v>
                </c:pt>
                <c:pt idx="152">
                  <c:v>69.144999999999996</c:v>
                </c:pt>
                <c:pt idx="153">
                  <c:v>69.075000000000003</c:v>
                </c:pt>
                <c:pt idx="154">
                  <c:v>69.060999999999993</c:v>
                </c:pt>
                <c:pt idx="155">
                  <c:v>69.281999999999996</c:v>
                </c:pt>
                <c:pt idx="156">
                  <c:v>69.146000000000001</c:v>
                </c:pt>
                <c:pt idx="157">
                  <c:v>69.346000000000004</c:v>
                </c:pt>
                <c:pt idx="158">
                  <c:v>69.129000000000005</c:v>
                </c:pt>
                <c:pt idx="159">
                  <c:v>69.293999999999997</c:v>
                </c:pt>
                <c:pt idx="160">
                  <c:v>69.155000000000001</c:v>
                </c:pt>
                <c:pt idx="161">
                  <c:v>69.146999999999991</c:v>
                </c:pt>
                <c:pt idx="162">
                  <c:v>69.313999999999993</c:v>
                </c:pt>
                <c:pt idx="163">
                  <c:v>69.432000000000002</c:v>
                </c:pt>
                <c:pt idx="164">
                  <c:v>69.167000000000002</c:v>
                </c:pt>
                <c:pt idx="165">
                  <c:v>69.182000000000002</c:v>
                </c:pt>
                <c:pt idx="166">
                  <c:v>69.105000000000004</c:v>
                </c:pt>
                <c:pt idx="167">
                  <c:v>69.228999999999999</c:v>
                </c:pt>
                <c:pt idx="168">
                  <c:v>69.188999999999993</c:v>
                </c:pt>
                <c:pt idx="169">
                  <c:v>69.06</c:v>
                </c:pt>
                <c:pt idx="170">
                  <c:v>69.093999999999994</c:v>
                </c:pt>
                <c:pt idx="171">
                  <c:v>69.23</c:v>
                </c:pt>
                <c:pt idx="172">
                  <c:v>69.256</c:v>
                </c:pt>
                <c:pt idx="173">
                  <c:v>69.192999999999998</c:v>
                </c:pt>
                <c:pt idx="174">
                  <c:v>69.207999999999998</c:v>
                </c:pt>
                <c:pt idx="175">
                  <c:v>69.435000000000002</c:v>
                </c:pt>
                <c:pt idx="176">
                  <c:v>69.099000000000004</c:v>
                </c:pt>
                <c:pt idx="177">
                  <c:v>69.284999999999997</c:v>
                </c:pt>
                <c:pt idx="178">
                  <c:v>69.164000000000001</c:v>
                </c:pt>
                <c:pt idx="179">
                  <c:v>69.075999999999993</c:v>
                </c:pt>
                <c:pt idx="180">
                  <c:v>69.292999999999992</c:v>
                </c:pt>
                <c:pt idx="181">
                  <c:v>69.14</c:v>
                </c:pt>
                <c:pt idx="182">
                  <c:v>69.213999999999999</c:v>
                </c:pt>
                <c:pt idx="183">
                  <c:v>69.165999999999997</c:v>
                </c:pt>
                <c:pt idx="184">
                  <c:v>69.051000000000002</c:v>
                </c:pt>
                <c:pt idx="185">
                  <c:v>69.082999999999998</c:v>
                </c:pt>
                <c:pt idx="186">
                  <c:v>69.128</c:v>
                </c:pt>
                <c:pt idx="187">
                  <c:v>69.358999999999995</c:v>
                </c:pt>
                <c:pt idx="188">
                  <c:v>69.182000000000002</c:v>
                </c:pt>
                <c:pt idx="189">
                  <c:v>69.227000000000004</c:v>
                </c:pt>
                <c:pt idx="190">
                  <c:v>69.222999999999999</c:v>
                </c:pt>
                <c:pt idx="191">
                  <c:v>69.048999999999992</c:v>
                </c:pt>
                <c:pt idx="192">
                  <c:v>69.106999999999999</c:v>
                </c:pt>
                <c:pt idx="193">
                  <c:v>69.185999999999993</c:v>
                </c:pt>
                <c:pt idx="194">
                  <c:v>69.284999999999997</c:v>
                </c:pt>
                <c:pt idx="195">
                  <c:v>69.364000000000004</c:v>
                </c:pt>
                <c:pt idx="196">
                  <c:v>69.241</c:v>
                </c:pt>
                <c:pt idx="197">
                  <c:v>69.054999999999993</c:v>
                </c:pt>
                <c:pt idx="198">
                  <c:v>69.231999999999999</c:v>
                </c:pt>
                <c:pt idx="199">
                  <c:v>69.328999999999994</c:v>
                </c:pt>
                <c:pt idx="200">
                  <c:v>69.209999999999994</c:v>
                </c:pt>
                <c:pt idx="201">
                  <c:v>69.028999999999996</c:v>
                </c:pt>
                <c:pt idx="202">
                  <c:v>69.182000000000002</c:v>
                </c:pt>
                <c:pt idx="203">
                  <c:v>69.141999999999996</c:v>
                </c:pt>
                <c:pt idx="204">
                  <c:v>69.242999999999995</c:v>
                </c:pt>
                <c:pt idx="205">
                  <c:v>69.215000000000003</c:v>
                </c:pt>
                <c:pt idx="206">
                  <c:v>69.263999999999996</c:v>
                </c:pt>
                <c:pt idx="207">
                  <c:v>69.066999999999993</c:v>
                </c:pt>
                <c:pt idx="208">
                  <c:v>69.057999999999993</c:v>
                </c:pt>
                <c:pt idx="209">
                  <c:v>69.290999999999997</c:v>
                </c:pt>
                <c:pt idx="210">
                  <c:v>69.241</c:v>
                </c:pt>
                <c:pt idx="211">
                  <c:v>69.138999999999996</c:v>
                </c:pt>
                <c:pt idx="212">
                  <c:v>69.245999999999995</c:v>
                </c:pt>
                <c:pt idx="213">
                  <c:v>69.238</c:v>
                </c:pt>
                <c:pt idx="214">
                  <c:v>69.213999999999999</c:v>
                </c:pt>
                <c:pt idx="215">
                  <c:v>69.064999999999998</c:v>
                </c:pt>
                <c:pt idx="216">
                  <c:v>69.164000000000001</c:v>
                </c:pt>
                <c:pt idx="217">
                  <c:v>69.105000000000004</c:v>
                </c:pt>
                <c:pt idx="218">
                  <c:v>69.143000000000001</c:v>
                </c:pt>
                <c:pt idx="219">
                  <c:v>69.138999999999996</c:v>
                </c:pt>
                <c:pt idx="220">
                  <c:v>69.194999999999993</c:v>
                </c:pt>
                <c:pt idx="221">
                  <c:v>69.173000000000002</c:v>
                </c:pt>
                <c:pt idx="222">
                  <c:v>69.209000000000003</c:v>
                </c:pt>
                <c:pt idx="223">
                  <c:v>69.111000000000004</c:v>
                </c:pt>
                <c:pt idx="224">
                  <c:v>69.171999999999997</c:v>
                </c:pt>
                <c:pt idx="225">
                  <c:v>69.218000000000004</c:v>
                </c:pt>
                <c:pt idx="226">
                  <c:v>69.075999999999993</c:v>
                </c:pt>
                <c:pt idx="227">
                  <c:v>69.084999999999994</c:v>
                </c:pt>
                <c:pt idx="228">
                  <c:v>69.116</c:v>
                </c:pt>
                <c:pt idx="229">
                  <c:v>69.024000000000001</c:v>
                </c:pt>
                <c:pt idx="230">
                  <c:v>69.251999999999995</c:v>
                </c:pt>
                <c:pt idx="231">
                  <c:v>69.176000000000002</c:v>
                </c:pt>
                <c:pt idx="232">
                  <c:v>69.194999999999993</c:v>
                </c:pt>
                <c:pt idx="233">
                  <c:v>69.069000000000003</c:v>
                </c:pt>
                <c:pt idx="234">
                  <c:v>69.245999999999995</c:v>
                </c:pt>
                <c:pt idx="235">
                  <c:v>69.13</c:v>
                </c:pt>
                <c:pt idx="236">
                  <c:v>69.197999999999993</c:v>
                </c:pt>
                <c:pt idx="237">
                  <c:v>68.915999999999997</c:v>
                </c:pt>
                <c:pt idx="238">
                  <c:v>69.173000000000002</c:v>
                </c:pt>
                <c:pt idx="239">
                  <c:v>69.082999999999998</c:v>
                </c:pt>
                <c:pt idx="240">
                  <c:v>69.216999999999999</c:v>
                </c:pt>
                <c:pt idx="241">
                  <c:v>69.140999999999991</c:v>
                </c:pt>
                <c:pt idx="242">
                  <c:v>69.081000000000003</c:v>
                </c:pt>
                <c:pt idx="243">
                  <c:v>69.131999999999991</c:v>
                </c:pt>
                <c:pt idx="244">
                  <c:v>69.207999999999998</c:v>
                </c:pt>
                <c:pt idx="245">
                  <c:v>69.227999999999994</c:v>
                </c:pt>
                <c:pt idx="246">
                  <c:v>69.117000000000004</c:v>
                </c:pt>
                <c:pt idx="247">
                  <c:v>69.168999999999997</c:v>
                </c:pt>
                <c:pt idx="248">
                  <c:v>69.042999999999992</c:v>
                </c:pt>
                <c:pt idx="249">
                  <c:v>69.085999999999999</c:v>
                </c:pt>
                <c:pt idx="250">
                  <c:v>69.224000000000004</c:v>
                </c:pt>
                <c:pt idx="251">
                  <c:v>69.140999999999991</c:v>
                </c:pt>
                <c:pt idx="252">
                  <c:v>69.048000000000002</c:v>
                </c:pt>
                <c:pt idx="253">
                  <c:v>69.280999999999992</c:v>
                </c:pt>
                <c:pt idx="254">
                  <c:v>69.027000000000001</c:v>
                </c:pt>
                <c:pt idx="255">
                  <c:v>69.045000000000002</c:v>
                </c:pt>
                <c:pt idx="256">
                  <c:v>69.02</c:v>
                </c:pt>
                <c:pt idx="257">
                  <c:v>68.974000000000004</c:v>
                </c:pt>
                <c:pt idx="258">
                  <c:v>69.024000000000001</c:v>
                </c:pt>
                <c:pt idx="259">
                  <c:v>69.022999999999996</c:v>
                </c:pt>
                <c:pt idx="260">
                  <c:v>69.131999999999991</c:v>
                </c:pt>
                <c:pt idx="261">
                  <c:v>69.138999999999996</c:v>
                </c:pt>
                <c:pt idx="262">
                  <c:v>68.986000000000004</c:v>
                </c:pt>
                <c:pt idx="263">
                  <c:v>69.025999999999996</c:v>
                </c:pt>
                <c:pt idx="264">
                  <c:v>69.058999999999997</c:v>
                </c:pt>
                <c:pt idx="265">
                  <c:v>69.134</c:v>
                </c:pt>
                <c:pt idx="266">
                  <c:v>68.921999999999997</c:v>
                </c:pt>
                <c:pt idx="267">
                  <c:v>69.222999999999999</c:v>
                </c:pt>
                <c:pt idx="268">
                  <c:v>69.075000000000003</c:v>
                </c:pt>
                <c:pt idx="269">
                  <c:v>69.018999999999991</c:v>
                </c:pt>
                <c:pt idx="270">
                  <c:v>69.048000000000002</c:v>
                </c:pt>
                <c:pt idx="271">
                  <c:v>69.046999999999997</c:v>
                </c:pt>
                <c:pt idx="272">
                  <c:v>69.015000000000001</c:v>
                </c:pt>
                <c:pt idx="273">
                  <c:v>69.057000000000002</c:v>
                </c:pt>
                <c:pt idx="274">
                  <c:v>68.974999999999994</c:v>
                </c:pt>
                <c:pt idx="275">
                  <c:v>69.012</c:v>
                </c:pt>
                <c:pt idx="276">
                  <c:v>69.153999999999996</c:v>
                </c:pt>
                <c:pt idx="277">
                  <c:v>69.012999999999991</c:v>
                </c:pt>
                <c:pt idx="278">
                  <c:v>69.167999999999992</c:v>
                </c:pt>
                <c:pt idx="279">
                  <c:v>68.98</c:v>
                </c:pt>
                <c:pt idx="280">
                  <c:v>69.082999999999998</c:v>
                </c:pt>
                <c:pt idx="281">
                  <c:v>68.834000000000003</c:v>
                </c:pt>
                <c:pt idx="282">
                  <c:v>69.034999999999997</c:v>
                </c:pt>
                <c:pt idx="283">
                  <c:v>68.834999999999994</c:v>
                </c:pt>
                <c:pt idx="284">
                  <c:v>68.929999999999993</c:v>
                </c:pt>
                <c:pt idx="285">
                  <c:v>68.975999999999999</c:v>
                </c:pt>
                <c:pt idx="286">
                  <c:v>68.995000000000005</c:v>
                </c:pt>
                <c:pt idx="287">
                  <c:v>69.066000000000003</c:v>
                </c:pt>
                <c:pt idx="288">
                  <c:v>68.774000000000001</c:v>
                </c:pt>
                <c:pt idx="289">
                  <c:v>69.054999999999993</c:v>
                </c:pt>
                <c:pt idx="290">
                  <c:v>68.858000000000004</c:v>
                </c:pt>
                <c:pt idx="291">
                  <c:v>68.960999999999999</c:v>
                </c:pt>
                <c:pt idx="292">
                  <c:v>69.094999999999999</c:v>
                </c:pt>
                <c:pt idx="293">
                  <c:v>68.801000000000002</c:v>
                </c:pt>
                <c:pt idx="294">
                  <c:v>69.106999999999999</c:v>
                </c:pt>
                <c:pt idx="295">
                  <c:v>69.027999999999992</c:v>
                </c:pt>
                <c:pt idx="296">
                  <c:v>68.977999999999994</c:v>
                </c:pt>
                <c:pt idx="297">
                  <c:v>69.033999999999992</c:v>
                </c:pt>
                <c:pt idx="298">
                  <c:v>68.873999999999995</c:v>
                </c:pt>
                <c:pt idx="299">
                  <c:v>69.012</c:v>
                </c:pt>
                <c:pt idx="300">
                  <c:v>68.929000000000002</c:v>
                </c:pt>
                <c:pt idx="301">
                  <c:v>68.86</c:v>
                </c:pt>
                <c:pt idx="302">
                  <c:v>69</c:v>
                </c:pt>
                <c:pt idx="303">
                  <c:v>69.042999999999992</c:v>
                </c:pt>
                <c:pt idx="304">
                  <c:v>69.102999999999994</c:v>
                </c:pt>
                <c:pt idx="305">
                  <c:v>69.018000000000001</c:v>
                </c:pt>
                <c:pt idx="306">
                  <c:v>68.948999999999998</c:v>
                </c:pt>
                <c:pt idx="307">
                  <c:v>68.944999999999993</c:v>
                </c:pt>
                <c:pt idx="308">
                  <c:v>68.896999999999991</c:v>
                </c:pt>
                <c:pt idx="309">
                  <c:v>69.024000000000001</c:v>
                </c:pt>
                <c:pt idx="310">
                  <c:v>68.971000000000004</c:v>
                </c:pt>
                <c:pt idx="311">
                  <c:v>69.072999999999993</c:v>
                </c:pt>
                <c:pt idx="312">
                  <c:v>68.915999999999997</c:v>
                </c:pt>
                <c:pt idx="313">
                  <c:v>68.88</c:v>
                </c:pt>
                <c:pt idx="314">
                  <c:v>68.844999999999999</c:v>
                </c:pt>
                <c:pt idx="315">
                  <c:v>68.927999999999997</c:v>
                </c:pt>
                <c:pt idx="316">
                  <c:v>69.001000000000005</c:v>
                </c:pt>
                <c:pt idx="317">
                  <c:v>68.837999999999994</c:v>
                </c:pt>
                <c:pt idx="318">
                  <c:v>68.888999999999996</c:v>
                </c:pt>
                <c:pt idx="319">
                  <c:v>68.989000000000004</c:v>
                </c:pt>
                <c:pt idx="320">
                  <c:v>68.971000000000004</c:v>
                </c:pt>
                <c:pt idx="321">
                  <c:v>68.953000000000003</c:v>
                </c:pt>
                <c:pt idx="322">
                  <c:v>68.905000000000001</c:v>
                </c:pt>
                <c:pt idx="323">
                  <c:v>68.896999999999991</c:v>
                </c:pt>
                <c:pt idx="324">
                  <c:v>69.037999999999997</c:v>
                </c:pt>
                <c:pt idx="325">
                  <c:v>68.881999999999991</c:v>
                </c:pt>
                <c:pt idx="326">
                  <c:v>68.947999999999993</c:v>
                </c:pt>
                <c:pt idx="327">
                  <c:v>68.908999999999992</c:v>
                </c:pt>
                <c:pt idx="328">
                  <c:v>68.959999999999994</c:v>
                </c:pt>
                <c:pt idx="329">
                  <c:v>68.86</c:v>
                </c:pt>
                <c:pt idx="330">
                  <c:v>68.912999999999997</c:v>
                </c:pt>
                <c:pt idx="331">
                  <c:v>68.855999999999995</c:v>
                </c:pt>
                <c:pt idx="332">
                  <c:v>69.168999999999997</c:v>
                </c:pt>
                <c:pt idx="333">
                  <c:v>68.879000000000005</c:v>
                </c:pt>
                <c:pt idx="334">
                  <c:v>68.881</c:v>
                </c:pt>
                <c:pt idx="335">
                  <c:v>68.756999999999991</c:v>
                </c:pt>
                <c:pt idx="336">
                  <c:v>68.988</c:v>
                </c:pt>
                <c:pt idx="337">
                  <c:v>69.003</c:v>
                </c:pt>
                <c:pt idx="338">
                  <c:v>68.983999999999995</c:v>
                </c:pt>
                <c:pt idx="339">
                  <c:v>68.796999999999997</c:v>
                </c:pt>
                <c:pt idx="340">
                  <c:v>68.790999999999997</c:v>
                </c:pt>
                <c:pt idx="341">
                  <c:v>68.935000000000002</c:v>
                </c:pt>
                <c:pt idx="342">
                  <c:v>68.798999999999992</c:v>
                </c:pt>
                <c:pt idx="343">
                  <c:v>68.912999999999997</c:v>
                </c:pt>
                <c:pt idx="344">
                  <c:v>69.001999999999995</c:v>
                </c:pt>
                <c:pt idx="345">
                  <c:v>68.984999999999999</c:v>
                </c:pt>
                <c:pt idx="346">
                  <c:v>68.905999999999992</c:v>
                </c:pt>
                <c:pt idx="347">
                  <c:v>68.861999999999995</c:v>
                </c:pt>
                <c:pt idx="348">
                  <c:v>68.811999999999998</c:v>
                </c:pt>
                <c:pt idx="349">
                  <c:v>68.863</c:v>
                </c:pt>
                <c:pt idx="350">
                  <c:v>68.853999999999999</c:v>
                </c:pt>
                <c:pt idx="351">
                  <c:v>69.048000000000002</c:v>
                </c:pt>
                <c:pt idx="352">
                  <c:v>68.819999999999993</c:v>
                </c:pt>
                <c:pt idx="353">
                  <c:v>68.721000000000004</c:v>
                </c:pt>
                <c:pt idx="354">
                  <c:v>68.885999999999996</c:v>
                </c:pt>
                <c:pt idx="355">
                  <c:v>68.822000000000003</c:v>
                </c:pt>
                <c:pt idx="356">
                  <c:v>68.774000000000001</c:v>
                </c:pt>
                <c:pt idx="357">
                  <c:v>68.804999999999993</c:v>
                </c:pt>
                <c:pt idx="358">
                  <c:v>68.850999999999999</c:v>
                </c:pt>
                <c:pt idx="359">
                  <c:v>68.768000000000001</c:v>
                </c:pt>
                <c:pt idx="360">
                  <c:v>68.882999999999996</c:v>
                </c:pt>
                <c:pt idx="361">
                  <c:v>68.858000000000004</c:v>
                </c:pt>
                <c:pt idx="362">
                  <c:v>68.75</c:v>
                </c:pt>
                <c:pt idx="363">
                  <c:v>68.716999999999999</c:v>
                </c:pt>
                <c:pt idx="364">
                  <c:v>68.855999999999995</c:v>
                </c:pt>
                <c:pt idx="365">
                  <c:v>68.87</c:v>
                </c:pt>
                <c:pt idx="366">
                  <c:v>68.756999999999991</c:v>
                </c:pt>
                <c:pt idx="367">
                  <c:v>68.774000000000001</c:v>
                </c:pt>
                <c:pt idx="368">
                  <c:v>68.73</c:v>
                </c:pt>
                <c:pt idx="369">
                  <c:v>68.888999999999996</c:v>
                </c:pt>
                <c:pt idx="370">
                  <c:v>68.828999999999994</c:v>
                </c:pt>
                <c:pt idx="371">
                  <c:v>68.846000000000004</c:v>
                </c:pt>
                <c:pt idx="372">
                  <c:v>68.924999999999997</c:v>
                </c:pt>
                <c:pt idx="373">
                  <c:v>68.888999999999996</c:v>
                </c:pt>
                <c:pt idx="374">
                  <c:v>68.879000000000005</c:v>
                </c:pt>
                <c:pt idx="375">
                  <c:v>68.753</c:v>
                </c:pt>
                <c:pt idx="376">
                  <c:v>68.852000000000004</c:v>
                </c:pt>
                <c:pt idx="377">
                  <c:v>68.807000000000002</c:v>
                </c:pt>
                <c:pt idx="378">
                  <c:v>68.759</c:v>
                </c:pt>
                <c:pt idx="379">
                  <c:v>68.63</c:v>
                </c:pt>
                <c:pt idx="380">
                  <c:v>68.77</c:v>
                </c:pt>
                <c:pt idx="381">
                  <c:v>68.932000000000002</c:v>
                </c:pt>
                <c:pt idx="382">
                  <c:v>68.807000000000002</c:v>
                </c:pt>
                <c:pt idx="383">
                  <c:v>68.796999999999997</c:v>
                </c:pt>
                <c:pt idx="384">
                  <c:v>68.734999999999999</c:v>
                </c:pt>
                <c:pt idx="385">
                  <c:v>68.69</c:v>
                </c:pt>
                <c:pt idx="386">
                  <c:v>68.878</c:v>
                </c:pt>
                <c:pt idx="387">
                  <c:v>68.816999999999993</c:v>
                </c:pt>
                <c:pt idx="388">
                  <c:v>68.861000000000004</c:v>
                </c:pt>
                <c:pt idx="389">
                  <c:v>68.897999999999996</c:v>
                </c:pt>
                <c:pt idx="390">
                  <c:v>68.707999999999998</c:v>
                </c:pt>
                <c:pt idx="391">
                  <c:v>68.697999999999993</c:v>
                </c:pt>
                <c:pt idx="392">
                  <c:v>68.73</c:v>
                </c:pt>
                <c:pt idx="393">
                  <c:v>68.751999999999995</c:v>
                </c:pt>
                <c:pt idx="394">
                  <c:v>68.733000000000004</c:v>
                </c:pt>
                <c:pt idx="395">
                  <c:v>68.546999999999997</c:v>
                </c:pt>
                <c:pt idx="396">
                  <c:v>68.751999999999995</c:v>
                </c:pt>
                <c:pt idx="397">
                  <c:v>68.721000000000004</c:v>
                </c:pt>
                <c:pt idx="398">
                  <c:v>68.742000000000004</c:v>
                </c:pt>
                <c:pt idx="399">
                  <c:v>68.700999999999993</c:v>
                </c:pt>
                <c:pt idx="400">
                  <c:v>68.557999999999993</c:v>
                </c:pt>
                <c:pt idx="401">
                  <c:v>68.72</c:v>
                </c:pt>
                <c:pt idx="402">
                  <c:v>68.738</c:v>
                </c:pt>
                <c:pt idx="403">
                  <c:v>68.795000000000002</c:v>
                </c:pt>
                <c:pt idx="404">
                  <c:v>68.771000000000001</c:v>
                </c:pt>
                <c:pt idx="405">
                  <c:v>68.613</c:v>
                </c:pt>
                <c:pt idx="406">
                  <c:v>68.847999999999999</c:v>
                </c:pt>
                <c:pt idx="407">
                  <c:v>68.704999999999998</c:v>
                </c:pt>
                <c:pt idx="408">
                  <c:v>68.745999999999995</c:v>
                </c:pt>
                <c:pt idx="409">
                  <c:v>68.780999999999992</c:v>
                </c:pt>
                <c:pt idx="410">
                  <c:v>68.7</c:v>
                </c:pt>
                <c:pt idx="411">
                  <c:v>68.691999999999993</c:v>
                </c:pt>
                <c:pt idx="412">
                  <c:v>68.64</c:v>
                </c:pt>
                <c:pt idx="413">
                  <c:v>68.792000000000002</c:v>
                </c:pt>
                <c:pt idx="414">
                  <c:v>68.643000000000001</c:v>
                </c:pt>
                <c:pt idx="415">
                  <c:v>68.590999999999994</c:v>
                </c:pt>
                <c:pt idx="416">
                  <c:v>68.768000000000001</c:v>
                </c:pt>
                <c:pt idx="417">
                  <c:v>68.634</c:v>
                </c:pt>
                <c:pt idx="418">
                  <c:v>68.637</c:v>
                </c:pt>
                <c:pt idx="419">
                  <c:v>68.617999999999995</c:v>
                </c:pt>
                <c:pt idx="420">
                  <c:v>68.695999999999998</c:v>
                </c:pt>
                <c:pt idx="421">
                  <c:v>68.552999999999997</c:v>
                </c:pt>
                <c:pt idx="422">
                  <c:v>68.715000000000003</c:v>
                </c:pt>
                <c:pt idx="423">
                  <c:v>68.668999999999997</c:v>
                </c:pt>
                <c:pt idx="424">
                  <c:v>68.730999999999995</c:v>
                </c:pt>
                <c:pt idx="425">
                  <c:v>68.683999999999997</c:v>
                </c:pt>
                <c:pt idx="426">
                  <c:v>68.600999999999999</c:v>
                </c:pt>
                <c:pt idx="427">
                  <c:v>68.789000000000001</c:v>
                </c:pt>
                <c:pt idx="428">
                  <c:v>68.608000000000004</c:v>
                </c:pt>
                <c:pt idx="429">
                  <c:v>68.646000000000001</c:v>
                </c:pt>
                <c:pt idx="430">
                  <c:v>68.724000000000004</c:v>
                </c:pt>
                <c:pt idx="431">
                  <c:v>68.637999999999991</c:v>
                </c:pt>
                <c:pt idx="432">
                  <c:v>68.695999999999998</c:v>
                </c:pt>
                <c:pt idx="433">
                  <c:v>68.572999999999993</c:v>
                </c:pt>
                <c:pt idx="434">
                  <c:v>68.67</c:v>
                </c:pt>
                <c:pt idx="435">
                  <c:v>68.626000000000005</c:v>
                </c:pt>
                <c:pt idx="436">
                  <c:v>68.569000000000003</c:v>
                </c:pt>
                <c:pt idx="437">
                  <c:v>68.524999999999991</c:v>
                </c:pt>
                <c:pt idx="438">
                  <c:v>68.634999999999991</c:v>
                </c:pt>
                <c:pt idx="439">
                  <c:v>68.600999999999999</c:v>
                </c:pt>
                <c:pt idx="440">
                  <c:v>68.72</c:v>
                </c:pt>
                <c:pt idx="441">
                  <c:v>68.69</c:v>
                </c:pt>
                <c:pt idx="442">
                  <c:v>68.661999999999992</c:v>
                </c:pt>
                <c:pt idx="443">
                  <c:v>68.594999999999999</c:v>
                </c:pt>
                <c:pt idx="444">
                  <c:v>68.578999999999994</c:v>
                </c:pt>
                <c:pt idx="445">
                  <c:v>68.628</c:v>
                </c:pt>
                <c:pt idx="446">
                  <c:v>68.722999999999999</c:v>
                </c:pt>
                <c:pt idx="447">
                  <c:v>68.643000000000001</c:v>
                </c:pt>
                <c:pt idx="448">
                  <c:v>68.7</c:v>
                </c:pt>
                <c:pt idx="449">
                  <c:v>68.667999999999992</c:v>
                </c:pt>
                <c:pt idx="450">
                  <c:v>68.447999999999993</c:v>
                </c:pt>
                <c:pt idx="451">
                  <c:v>68.447999999999993</c:v>
                </c:pt>
                <c:pt idx="452">
                  <c:v>68.694999999999993</c:v>
                </c:pt>
                <c:pt idx="453">
                  <c:v>68.626999999999995</c:v>
                </c:pt>
                <c:pt idx="454">
                  <c:v>68.677999999999997</c:v>
                </c:pt>
                <c:pt idx="455">
                  <c:v>68.576999999999998</c:v>
                </c:pt>
                <c:pt idx="456">
                  <c:v>68.474999999999994</c:v>
                </c:pt>
                <c:pt idx="457">
                  <c:v>68.558999999999997</c:v>
                </c:pt>
                <c:pt idx="458">
                  <c:v>68.488</c:v>
                </c:pt>
                <c:pt idx="459">
                  <c:v>68.56</c:v>
                </c:pt>
                <c:pt idx="460">
                  <c:v>68.584999999999994</c:v>
                </c:pt>
                <c:pt idx="461">
                  <c:v>68.575000000000003</c:v>
                </c:pt>
                <c:pt idx="462">
                  <c:v>68.527000000000001</c:v>
                </c:pt>
                <c:pt idx="463">
                  <c:v>68.673999999999992</c:v>
                </c:pt>
                <c:pt idx="464">
                  <c:v>68.613</c:v>
                </c:pt>
                <c:pt idx="465">
                  <c:v>68.710999999999999</c:v>
                </c:pt>
                <c:pt idx="466">
                  <c:v>68.718000000000004</c:v>
                </c:pt>
                <c:pt idx="467">
                  <c:v>68.537999999999997</c:v>
                </c:pt>
                <c:pt idx="468">
                  <c:v>68.626999999999995</c:v>
                </c:pt>
                <c:pt idx="469">
                  <c:v>68.623999999999995</c:v>
                </c:pt>
                <c:pt idx="470">
                  <c:v>68.608000000000004</c:v>
                </c:pt>
                <c:pt idx="471">
                  <c:v>68.575000000000003</c:v>
                </c:pt>
                <c:pt idx="472">
                  <c:v>68.700999999999993</c:v>
                </c:pt>
                <c:pt idx="473">
                  <c:v>68.58</c:v>
                </c:pt>
                <c:pt idx="474">
                  <c:v>68.44</c:v>
                </c:pt>
                <c:pt idx="475">
                  <c:v>68.488</c:v>
                </c:pt>
                <c:pt idx="476">
                  <c:v>68.527000000000001</c:v>
                </c:pt>
                <c:pt idx="477">
                  <c:v>68.415999999999997</c:v>
                </c:pt>
                <c:pt idx="478">
                  <c:v>68.551000000000002</c:v>
                </c:pt>
                <c:pt idx="479">
                  <c:v>68.432999999999993</c:v>
                </c:pt>
                <c:pt idx="480">
                  <c:v>68.489000000000004</c:v>
                </c:pt>
                <c:pt idx="481">
                  <c:v>68.640999999999991</c:v>
                </c:pt>
                <c:pt idx="482">
                  <c:v>68.533000000000001</c:v>
                </c:pt>
                <c:pt idx="483">
                  <c:v>68.481999999999999</c:v>
                </c:pt>
                <c:pt idx="484">
                  <c:v>68.53</c:v>
                </c:pt>
                <c:pt idx="485">
                  <c:v>68.715999999999994</c:v>
                </c:pt>
                <c:pt idx="486">
                  <c:v>68.542000000000002</c:v>
                </c:pt>
                <c:pt idx="487">
                  <c:v>68.554999999999993</c:v>
                </c:pt>
                <c:pt idx="488">
                  <c:v>68.635999999999996</c:v>
                </c:pt>
                <c:pt idx="489">
                  <c:v>68.495999999999995</c:v>
                </c:pt>
                <c:pt idx="490">
                  <c:v>68.561999999999998</c:v>
                </c:pt>
                <c:pt idx="491">
                  <c:v>68.498999999999995</c:v>
                </c:pt>
                <c:pt idx="492">
                  <c:v>68.631999999999991</c:v>
                </c:pt>
                <c:pt idx="493">
                  <c:v>68.402999999999992</c:v>
                </c:pt>
                <c:pt idx="494">
                  <c:v>68.622</c:v>
                </c:pt>
                <c:pt idx="495">
                  <c:v>68.554000000000002</c:v>
                </c:pt>
                <c:pt idx="496">
                  <c:v>68.555999999999997</c:v>
                </c:pt>
                <c:pt idx="497">
                  <c:v>68.472999999999999</c:v>
                </c:pt>
                <c:pt idx="498">
                  <c:v>68.478999999999999</c:v>
                </c:pt>
                <c:pt idx="499">
                  <c:v>68.522999999999996</c:v>
                </c:pt>
                <c:pt idx="500">
                  <c:v>68.462000000000003</c:v>
                </c:pt>
                <c:pt idx="501">
                  <c:v>68.430999999999997</c:v>
                </c:pt>
                <c:pt idx="502">
                  <c:v>68.632999999999996</c:v>
                </c:pt>
                <c:pt idx="503">
                  <c:v>68.459000000000003</c:v>
                </c:pt>
                <c:pt idx="504">
                  <c:v>68.488</c:v>
                </c:pt>
                <c:pt idx="505">
                  <c:v>68.593999999999994</c:v>
                </c:pt>
                <c:pt idx="506">
                  <c:v>68.451999999999998</c:v>
                </c:pt>
                <c:pt idx="507">
                  <c:v>68.55</c:v>
                </c:pt>
                <c:pt idx="508">
                  <c:v>68.384</c:v>
                </c:pt>
                <c:pt idx="509">
                  <c:v>68.429999999999993</c:v>
                </c:pt>
                <c:pt idx="510">
                  <c:v>68.557999999999993</c:v>
                </c:pt>
                <c:pt idx="511">
                  <c:v>68.486000000000004</c:v>
                </c:pt>
                <c:pt idx="512">
                  <c:v>68.427999999999997</c:v>
                </c:pt>
                <c:pt idx="513">
                  <c:v>68.566000000000003</c:v>
                </c:pt>
                <c:pt idx="514">
                  <c:v>68.465999999999994</c:v>
                </c:pt>
                <c:pt idx="515">
                  <c:v>68.573999999999998</c:v>
                </c:pt>
                <c:pt idx="516">
                  <c:v>68.501000000000005</c:v>
                </c:pt>
                <c:pt idx="517">
                  <c:v>68.257999999999996</c:v>
                </c:pt>
                <c:pt idx="518">
                  <c:v>68.432000000000002</c:v>
                </c:pt>
                <c:pt idx="519">
                  <c:v>68.466999999999999</c:v>
                </c:pt>
                <c:pt idx="520">
                  <c:v>68.498000000000005</c:v>
                </c:pt>
                <c:pt idx="521">
                  <c:v>68.378</c:v>
                </c:pt>
                <c:pt idx="522">
                  <c:v>68.55</c:v>
                </c:pt>
                <c:pt idx="523">
                  <c:v>68.605999999999995</c:v>
                </c:pt>
                <c:pt idx="524">
                  <c:v>68.712999999999994</c:v>
                </c:pt>
                <c:pt idx="525">
                  <c:v>68.313000000000002</c:v>
                </c:pt>
                <c:pt idx="526">
                  <c:v>68.406999999999996</c:v>
                </c:pt>
                <c:pt idx="527">
                  <c:v>68.510999999999996</c:v>
                </c:pt>
                <c:pt idx="528">
                  <c:v>68.474000000000004</c:v>
                </c:pt>
                <c:pt idx="529">
                  <c:v>68.548999999999992</c:v>
                </c:pt>
                <c:pt idx="530">
                  <c:v>68.474000000000004</c:v>
                </c:pt>
                <c:pt idx="531">
                  <c:v>68.414999999999992</c:v>
                </c:pt>
                <c:pt idx="532">
                  <c:v>68.459000000000003</c:v>
                </c:pt>
                <c:pt idx="533">
                  <c:v>68.561999999999998</c:v>
                </c:pt>
                <c:pt idx="534">
                  <c:v>68.649999999999991</c:v>
                </c:pt>
                <c:pt idx="535">
                  <c:v>68.349000000000004</c:v>
                </c:pt>
                <c:pt idx="536">
                  <c:v>68.424999999999997</c:v>
                </c:pt>
                <c:pt idx="537">
                  <c:v>68.346000000000004</c:v>
                </c:pt>
                <c:pt idx="538">
                  <c:v>68.459000000000003</c:v>
                </c:pt>
                <c:pt idx="539">
                  <c:v>68.501999999999995</c:v>
                </c:pt>
                <c:pt idx="540">
                  <c:v>68.488</c:v>
                </c:pt>
                <c:pt idx="541">
                  <c:v>68.393999999999991</c:v>
                </c:pt>
                <c:pt idx="542">
                  <c:v>68.539999999999992</c:v>
                </c:pt>
                <c:pt idx="543">
                  <c:v>68.572999999999993</c:v>
                </c:pt>
                <c:pt idx="544">
                  <c:v>68.384999999999991</c:v>
                </c:pt>
                <c:pt idx="545">
                  <c:v>68.599999999999994</c:v>
                </c:pt>
                <c:pt idx="546">
                  <c:v>68.462000000000003</c:v>
                </c:pt>
                <c:pt idx="547">
                  <c:v>68.590999999999994</c:v>
                </c:pt>
                <c:pt idx="548">
                  <c:v>68.385999999999996</c:v>
                </c:pt>
                <c:pt idx="549">
                  <c:v>68.563999999999993</c:v>
                </c:pt>
                <c:pt idx="550">
                  <c:v>68.379000000000005</c:v>
                </c:pt>
                <c:pt idx="551">
                  <c:v>68.432000000000002</c:v>
                </c:pt>
                <c:pt idx="552">
                  <c:v>68.463999999999999</c:v>
                </c:pt>
                <c:pt idx="553">
                  <c:v>68.390999999999991</c:v>
                </c:pt>
                <c:pt idx="554">
                  <c:v>68.453000000000003</c:v>
                </c:pt>
                <c:pt idx="555">
                  <c:v>68.460999999999999</c:v>
                </c:pt>
                <c:pt idx="556">
                  <c:v>68.450999999999993</c:v>
                </c:pt>
                <c:pt idx="557">
                  <c:v>68.561999999999998</c:v>
                </c:pt>
                <c:pt idx="558">
                  <c:v>68.566000000000003</c:v>
                </c:pt>
                <c:pt idx="559">
                  <c:v>68.405000000000001</c:v>
                </c:pt>
                <c:pt idx="560">
                  <c:v>68.274000000000001</c:v>
                </c:pt>
                <c:pt idx="561">
                  <c:v>68.319000000000003</c:v>
                </c:pt>
                <c:pt idx="562">
                  <c:v>68.298000000000002</c:v>
                </c:pt>
                <c:pt idx="563">
                  <c:v>68.424999999999997</c:v>
                </c:pt>
                <c:pt idx="564">
                  <c:v>68.292000000000002</c:v>
                </c:pt>
                <c:pt idx="565">
                  <c:v>68.284999999999997</c:v>
                </c:pt>
                <c:pt idx="566">
                  <c:v>68.259</c:v>
                </c:pt>
                <c:pt idx="567">
                  <c:v>68.444999999999993</c:v>
                </c:pt>
                <c:pt idx="568">
                  <c:v>68.399999999999991</c:v>
                </c:pt>
                <c:pt idx="569">
                  <c:v>68.349999999999994</c:v>
                </c:pt>
                <c:pt idx="570">
                  <c:v>68.331999999999994</c:v>
                </c:pt>
                <c:pt idx="571">
                  <c:v>68.334999999999994</c:v>
                </c:pt>
                <c:pt idx="572">
                  <c:v>68.44</c:v>
                </c:pt>
                <c:pt idx="573">
                  <c:v>68.332999999999998</c:v>
                </c:pt>
                <c:pt idx="574">
                  <c:v>68.37</c:v>
                </c:pt>
                <c:pt idx="575">
                  <c:v>68.405999999999992</c:v>
                </c:pt>
                <c:pt idx="576">
                  <c:v>68.353999999999999</c:v>
                </c:pt>
                <c:pt idx="577">
                  <c:v>68.317999999999998</c:v>
                </c:pt>
                <c:pt idx="578">
                  <c:v>68.254999999999995</c:v>
                </c:pt>
                <c:pt idx="579">
                  <c:v>68.373000000000005</c:v>
                </c:pt>
                <c:pt idx="580">
                  <c:v>68.325000000000003</c:v>
                </c:pt>
                <c:pt idx="581">
                  <c:v>68.231999999999999</c:v>
                </c:pt>
                <c:pt idx="582">
                  <c:v>68.405999999999992</c:v>
                </c:pt>
                <c:pt idx="583">
                  <c:v>68.317999999999998</c:v>
                </c:pt>
                <c:pt idx="584">
                  <c:v>68.382999999999996</c:v>
                </c:pt>
                <c:pt idx="585">
                  <c:v>68.349999999999994</c:v>
                </c:pt>
                <c:pt idx="586">
                  <c:v>68.483999999999995</c:v>
                </c:pt>
                <c:pt idx="587">
                  <c:v>68.287999999999997</c:v>
                </c:pt>
                <c:pt idx="588">
                  <c:v>68.201999999999998</c:v>
                </c:pt>
                <c:pt idx="589">
                  <c:v>68.289999999999992</c:v>
                </c:pt>
                <c:pt idx="590">
                  <c:v>68.307999999999993</c:v>
                </c:pt>
                <c:pt idx="591">
                  <c:v>68.301000000000002</c:v>
                </c:pt>
                <c:pt idx="592">
                  <c:v>68.352999999999994</c:v>
                </c:pt>
                <c:pt idx="593">
                  <c:v>68.198999999999998</c:v>
                </c:pt>
                <c:pt idx="594">
                  <c:v>68.332999999999998</c:v>
                </c:pt>
                <c:pt idx="595">
                  <c:v>68.244</c:v>
                </c:pt>
                <c:pt idx="596">
                  <c:v>68.405999999999992</c:v>
                </c:pt>
                <c:pt idx="597">
                  <c:v>68.429999999999993</c:v>
                </c:pt>
                <c:pt idx="598">
                  <c:v>68.343000000000004</c:v>
                </c:pt>
                <c:pt idx="599">
                  <c:v>68.233000000000004</c:v>
                </c:pt>
                <c:pt idx="600">
                  <c:v>68.513999999999996</c:v>
                </c:pt>
                <c:pt idx="601">
                  <c:v>68.265000000000001</c:v>
                </c:pt>
                <c:pt idx="602">
                  <c:v>68.3</c:v>
                </c:pt>
                <c:pt idx="603">
                  <c:v>68.304999999999993</c:v>
                </c:pt>
                <c:pt idx="604">
                  <c:v>68.304999999999993</c:v>
                </c:pt>
                <c:pt idx="605">
                  <c:v>68.314999999999998</c:v>
                </c:pt>
                <c:pt idx="606">
                  <c:v>68.295000000000002</c:v>
                </c:pt>
                <c:pt idx="607">
                  <c:v>68.408000000000001</c:v>
                </c:pt>
                <c:pt idx="608">
                  <c:v>68.295999999999992</c:v>
                </c:pt>
                <c:pt idx="609">
                  <c:v>68.161000000000001</c:v>
                </c:pt>
                <c:pt idx="610">
                  <c:v>68.366</c:v>
                </c:pt>
                <c:pt idx="611">
                  <c:v>68.195999999999998</c:v>
                </c:pt>
                <c:pt idx="612">
                  <c:v>68.262999999999991</c:v>
                </c:pt>
                <c:pt idx="613">
                  <c:v>68.352999999999994</c:v>
                </c:pt>
                <c:pt idx="614">
                  <c:v>68.251000000000005</c:v>
                </c:pt>
                <c:pt idx="615">
                  <c:v>68.221999999999994</c:v>
                </c:pt>
                <c:pt idx="616">
                  <c:v>68.432000000000002</c:v>
                </c:pt>
                <c:pt idx="617">
                  <c:v>68.271000000000001</c:v>
                </c:pt>
                <c:pt idx="618">
                  <c:v>68.396999999999991</c:v>
                </c:pt>
                <c:pt idx="619">
                  <c:v>68.233000000000004</c:v>
                </c:pt>
                <c:pt idx="620">
                  <c:v>68.165999999999997</c:v>
                </c:pt>
                <c:pt idx="621">
                  <c:v>68.198999999999998</c:v>
                </c:pt>
                <c:pt idx="622">
                  <c:v>68.231999999999999</c:v>
                </c:pt>
                <c:pt idx="623">
                  <c:v>68.394999999999996</c:v>
                </c:pt>
                <c:pt idx="624">
                  <c:v>68.248999999999995</c:v>
                </c:pt>
                <c:pt idx="625">
                  <c:v>68.274999999999991</c:v>
                </c:pt>
                <c:pt idx="626">
                  <c:v>68.247</c:v>
                </c:pt>
                <c:pt idx="627">
                  <c:v>68.459000000000003</c:v>
                </c:pt>
                <c:pt idx="628">
                  <c:v>68.131999999999991</c:v>
                </c:pt>
                <c:pt idx="629">
                  <c:v>68.450999999999993</c:v>
                </c:pt>
                <c:pt idx="630">
                  <c:v>68.259999999999991</c:v>
                </c:pt>
                <c:pt idx="631">
                  <c:v>68.058999999999997</c:v>
                </c:pt>
                <c:pt idx="632">
                  <c:v>68.114000000000004</c:v>
                </c:pt>
                <c:pt idx="633">
                  <c:v>68.230999999999995</c:v>
                </c:pt>
                <c:pt idx="634">
                  <c:v>68.215999999999994</c:v>
                </c:pt>
                <c:pt idx="635">
                  <c:v>68.239999999999995</c:v>
                </c:pt>
                <c:pt idx="636">
                  <c:v>68.227999999999994</c:v>
                </c:pt>
                <c:pt idx="637">
                  <c:v>68.311999999999998</c:v>
                </c:pt>
                <c:pt idx="638">
                  <c:v>68.275999999999996</c:v>
                </c:pt>
                <c:pt idx="639">
                  <c:v>68.174999999999997</c:v>
                </c:pt>
                <c:pt idx="640">
                  <c:v>68.123000000000005</c:v>
                </c:pt>
                <c:pt idx="641">
                  <c:v>68.185000000000002</c:v>
                </c:pt>
                <c:pt idx="642">
                  <c:v>68.063999999999993</c:v>
                </c:pt>
                <c:pt idx="643">
                  <c:v>68.375</c:v>
                </c:pt>
                <c:pt idx="644">
                  <c:v>68.23</c:v>
                </c:pt>
                <c:pt idx="645">
                  <c:v>68.134</c:v>
                </c:pt>
                <c:pt idx="646">
                  <c:v>68.281999999999996</c:v>
                </c:pt>
                <c:pt idx="647">
                  <c:v>68.247</c:v>
                </c:pt>
                <c:pt idx="648">
                  <c:v>68.423000000000002</c:v>
                </c:pt>
                <c:pt idx="649">
                  <c:v>68.262</c:v>
                </c:pt>
                <c:pt idx="650">
                  <c:v>68.094999999999999</c:v>
                </c:pt>
                <c:pt idx="651">
                  <c:v>68.265000000000001</c:v>
                </c:pt>
                <c:pt idx="652">
                  <c:v>68.091999999999999</c:v>
                </c:pt>
                <c:pt idx="653">
                  <c:v>68.218000000000004</c:v>
                </c:pt>
                <c:pt idx="654">
                  <c:v>68.319000000000003</c:v>
                </c:pt>
                <c:pt idx="655">
                  <c:v>68.152000000000001</c:v>
                </c:pt>
                <c:pt idx="656">
                  <c:v>68.174999999999997</c:v>
                </c:pt>
                <c:pt idx="657">
                  <c:v>68.156999999999996</c:v>
                </c:pt>
                <c:pt idx="658">
                  <c:v>68.015000000000001</c:v>
                </c:pt>
                <c:pt idx="659">
                  <c:v>68.167000000000002</c:v>
                </c:pt>
                <c:pt idx="660">
                  <c:v>68</c:v>
                </c:pt>
                <c:pt idx="661">
                  <c:v>68.182000000000002</c:v>
                </c:pt>
                <c:pt idx="662">
                  <c:v>68.203999999999994</c:v>
                </c:pt>
                <c:pt idx="663">
                  <c:v>68.093999999999994</c:v>
                </c:pt>
                <c:pt idx="664">
                  <c:v>68.313000000000002</c:v>
                </c:pt>
                <c:pt idx="665">
                  <c:v>68.251000000000005</c:v>
                </c:pt>
                <c:pt idx="666">
                  <c:v>68.325999999999993</c:v>
                </c:pt>
                <c:pt idx="667">
                  <c:v>68.209999999999994</c:v>
                </c:pt>
                <c:pt idx="668">
                  <c:v>68.052999999999997</c:v>
                </c:pt>
                <c:pt idx="669">
                  <c:v>68.231999999999999</c:v>
                </c:pt>
                <c:pt idx="670">
                  <c:v>68.046999999999997</c:v>
                </c:pt>
                <c:pt idx="671">
                  <c:v>68.161999999999992</c:v>
                </c:pt>
                <c:pt idx="672">
                  <c:v>68.206999999999994</c:v>
                </c:pt>
                <c:pt idx="673">
                  <c:v>67.927999999999997</c:v>
                </c:pt>
                <c:pt idx="674">
                  <c:v>68.179999999999993</c:v>
                </c:pt>
                <c:pt idx="675">
                  <c:v>68.054000000000002</c:v>
                </c:pt>
                <c:pt idx="676">
                  <c:v>68.042999999999992</c:v>
                </c:pt>
                <c:pt idx="677">
                  <c:v>67.992999999999995</c:v>
                </c:pt>
                <c:pt idx="678">
                  <c:v>68.274000000000001</c:v>
                </c:pt>
                <c:pt idx="679">
                  <c:v>68.081000000000003</c:v>
                </c:pt>
                <c:pt idx="680">
                  <c:v>68.143000000000001</c:v>
                </c:pt>
                <c:pt idx="681">
                  <c:v>68.180999999999997</c:v>
                </c:pt>
                <c:pt idx="682">
                  <c:v>68.224999999999994</c:v>
                </c:pt>
                <c:pt idx="683">
                  <c:v>68.150999999999996</c:v>
                </c:pt>
                <c:pt idx="684">
                  <c:v>68.120999999999995</c:v>
                </c:pt>
                <c:pt idx="685">
                  <c:v>68.010999999999996</c:v>
                </c:pt>
                <c:pt idx="686">
                  <c:v>68.134999999999991</c:v>
                </c:pt>
                <c:pt idx="687">
                  <c:v>68.108999999999995</c:v>
                </c:pt>
                <c:pt idx="688">
                  <c:v>68.084999999999994</c:v>
                </c:pt>
                <c:pt idx="689">
                  <c:v>68.158999999999992</c:v>
                </c:pt>
                <c:pt idx="690">
                  <c:v>68.218000000000004</c:v>
                </c:pt>
                <c:pt idx="691">
                  <c:v>68.206000000000003</c:v>
                </c:pt>
                <c:pt idx="692">
                  <c:v>67.935999999999993</c:v>
                </c:pt>
                <c:pt idx="693">
                  <c:v>68.099999999999994</c:v>
                </c:pt>
                <c:pt idx="694">
                  <c:v>68.27</c:v>
                </c:pt>
                <c:pt idx="695">
                  <c:v>68.204999999999998</c:v>
                </c:pt>
                <c:pt idx="696">
                  <c:v>68.039000000000001</c:v>
                </c:pt>
                <c:pt idx="697">
                  <c:v>68.057999999999993</c:v>
                </c:pt>
                <c:pt idx="698">
                  <c:v>68.298000000000002</c:v>
                </c:pt>
                <c:pt idx="699">
                  <c:v>68.176000000000002</c:v>
                </c:pt>
                <c:pt idx="700">
                  <c:v>68.015000000000001</c:v>
                </c:pt>
                <c:pt idx="701">
                  <c:v>68.155999999999992</c:v>
                </c:pt>
                <c:pt idx="702">
                  <c:v>68.131999999999991</c:v>
                </c:pt>
                <c:pt idx="703">
                  <c:v>68.069999999999993</c:v>
                </c:pt>
                <c:pt idx="704">
                  <c:v>67.888999999999996</c:v>
                </c:pt>
                <c:pt idx="705">
                  <c:v>67.995000000000005</c:v>
                </c:pt>
                <c:pt idx="706">
                  <c:v>68.040999999999997</c:v>
                </c:pt>
                <c:pt idx="707">
                  <c:v>68.004000000000005</c:v>
                </c:pt>
                <c:pt idx="708">
                  <c:v>68.153999999999996</c:v>
                </c:pt>
                <c:pt idx="709">
                  <c:v>68.024999999999991</c:v>
                </c:pt>
                <c:pt idx="710">
                  <c:v>67.989000000000004</c:v>
                </c:pt>
                <c:pt idx="711">
                  <c:v>68.054999999999993</c:v>
                </c:pt>
                <c:pt idx="712">
                  <c:v>67.905000000000001</c:v>
                </c:pt>
                <c:pt idx="713">
                  <c:v>68.015000000000001</c:v>
                </c:pt>
                <c:pt idx="714">
                  <c:v>68.128</c:v>
                </c:pt>
                <c:pt idx="715">
                  <c:v>68.060999999999993</c:v>
                </c:pt>
                <c:pt idx="716">
                  <c:v>68.022999999999996</c:v>
                </c:pt>
                <c:pt idx="717">
                  <c:v>67.995000000000005</c:v>
                </c:pt>
                <c:pt idx="718">
                  <c:v>68.02</c:v>
                </c:pt>
                <c:pt idx="719">
                  <c:v>67.989999999999995</c:v>
                </c:pt>
                <c:pt idx="720">
                  <c:v>67.963999999999999</c:v>
                </c:pt>
                <c:pt idx="721">
                  <c:v>67.965999999999994</c:v>
                </c:pt>
                <c:pt idx="722">
                  <c:v>67.864000000000004</c:v>
                </c:pt>
                <c:pt idx="723">
                  <c:v>68.004999999999995</c:v>
                </c:pt>
                <c:pt idx="724">
                  <c:v>67.957999999999998</c:v>
                </c:pt>
                <c:pt idx="725">
                  <c:v>67.938000000000002</c:v>
                </c:pt>
                <c:pt idx="726">
                  <c:v>67.843000000000004</c:v>
                </c:pt>
                <c:pt idx="727">
                  <c:v>67.962000000000003</c:v>
                </c:pt>
                <c:pt idx="728">
                  <c:v>67.968000000000004</c:v>
                </c:pt>
                <c:pt idx="729">
                  <c:v>68.039000000000001</c:v>
                </c:pt>
                <c:pt idx="730">
                  <c:v>67.891999999999996</c:v>
                </c:pt>
                <c:pt idx="731">
                  <c:v>68.025999999999996</c:v>
                </c:pt>
                <c:pt idx="732">
                  <c:v>68.048000000000002</c:v>
                </c:pt>
                <c:pt idx="733">
                  <c:v>67.893000000000001</c:v>
                </c:pt>
                <c:pt idx="734">
                  <c:v>67.97</c:v>
                </c:pt>
                <c:pt idx="735">
                  <c:v>67.847999999999999</c:v>
                </c:pt>
                <c:pt idx="736">
                  <c:v>68.078000000000003</c:v>
                </c:pt>
                <c:pt idx="737">
                  <c:v>67.875</c:v>
                </c:pt>
                <c:pt idx="738">
                  <c:v>67.855000000000004</c:v>
                </c:pt>
                <c:pt idx="739">
                  <c:v>67.995999999999995</c:v>
                </c:pt>
                <c:pt idx="740">
                  <c:v>67.947000000000003</c:v>
                </c:pt>
                <c:pt idx="741">
                  <c:v>67.923999999999992</c:v>
                </c:pt>
                <c:pt idx="742">
                  <c:v>67.944000000000003</c:v>
                </c:pt>
                <c:pt idx="743">
                  <c:v>67.84</c:v>
                </c:pt>
                <c:pt idx="744">
                  <c:v>67.849000000000004</c:v>
                </c:pt>
                <c:pt idx="745">
                  <c:v>67.849999999999994</c:v>
                </c:pt>
                <c:pt idx="746">
                  <c:v>67.863</c:v>
                </c:pt>
                <c:pt idx="747">
                  <c:v>67.903999999999996</c:v>
                </c:pt>
                <c:pt idx="748">
                  <c:v>67.915999999999997</c:v>
                </c:pt>
                <c:pt idx="749">
                  <c:v>67.823999999999998</c:v>
                </c:pt>
                <c:pt idx="750">
                  <c:v>67.899999999999991</c:v>
                </c:pt>
                <c:pt idx="751">
                  <c:v>67.798999999999992</c:v>
                </c:pt>
                <c:pt idx="752">
                  <c:v>68.105000000000004</c:v>
                </c:pt>
                <c:pt idx="753">
                  <c:v>67.932999999999993</c:v>
                </c:pt>
                <c:pt idx="754">
                  <c:v>67.945999999999998</c:v>
                </c:pt>
                <c:pt idx="755">
                  <c:v>68.024000000000001</c:v>
                </c:pt>
                <c:pt idx="756">
                  <c:v>67.950999999999993</c:v>
                </c:pt>
                <c:pt idx="757">
                  <c:v>67.861999999999995</c:v>
                </c:pt>
                <c:pt idx="758">
                  <c:v>67.956999999999994</c:v>
                </c:pt>
                <c:pt idx="759">
                  <c:v>67.918999999999997</c:v>
                </c:pt>
                <c:pt idx="760">
                  <c:v>67.876999999999995</c:v>
                </c:pt>
                <c:pt idx="761">
                  <c:v>67.840999999999994</c:v>
                </c:pt>
                <c:pt idx="762">
                  <c:v>67.838999999999999</c:v>
                </c:pt>
                <c:pt idx="763">
                  <c:v>68.03</c:v>
                </c:pt>
                <c:pt idx="764">
                  <c:v>67.971999999999994</c:v>
                </c:pt>
                <c:pt idx="765">
                  <c:v>67.923000000000002</c:v>
                </c:pt>
                <c:pt idx="766">
                  <c:v>67.870999999999995</c:v>
                </c:pt>
                <c:pt idx="767">
                  <c:v>68.054000000000002</c:v>
                </c:pt>
                <c:pt idx="768">
                  <c:v>67.840999999999994</c:v>
                </c:pt>
                <c:pt idx="769">
                  <c:v>67.787999999999997</c:v>
                </c:pt>
                <c:pt idx="770">
                  <c:v>67.897999999999996</c:v>
                </c:pt>
                <c:pt idx="771">
                  <c:v>67.933999999999997</c:v>
                </c:pt>
                <c:pt idx="772">
                  <c:v>67.872</c:v>
                </c:pt>
                <c:pt idx="773">
                  <c:v>67.8</c:v>
                </c:pt>
                <c:pt idx="774">
                  <c:v>67.849999999999994</c:v>
                </c:pt>
                <c:pt idx="775">
                  <c:v>67.927999999999997</c:v>
                </c:pt>
                <c:pt idx="776">
                  <c:v>67.724999999999994</c:v>
                </c:pt>
                <c:pt idx="777">
                  <c:v>67.688000000000002</c:v>
                </c:pt>
                <c:pt idx="778">
                  <c:v>67.733999999999995</c:v>
                </c:pt>
                <c:pt idx="779">
                  <c:v>67.772999999999996</c:v>
                </c:pt>
                <c:pt idx="780">
                  <c:v>67.718999999999994</c:v>
                </c:pt>
                <c:pt idx="781">
                  <c:v>67.64</c:v>
                </c:pt>
                <c:pt idx="782">
                  <c:v>67.906999999999996</c:v>
                </c:pt>
                <c:pt idx="783">
                  <c:v>67.850999999999999</c:v>
                </c:pt>
                <c:pt idx="784">
                  <c:v>67.744</c:v>
                </c:pt>
                <c:pt idx="785">
                  <c:v>67.826999999999998</c:v>
                </c:pt>
                <c:pt idx="786">
                  <c:v>67.805999999999997</c:v>
                </c:pt>
                <c:pt idx="787">
                  <c:v>67.855999999999995</c:v>
                </c:pt>
                <c:pt idx="788">
                  <c:v>67.92</c:v>
                </c:pt>
                <c:pt idx="789">
                  <c:v>67.715000000000003</c:v>
                </c:pt>
                <c:pt idx="790">
                  <c:v>67.820999999999998</c:v>
                </c:pt>
                <c:pt idx="791">
                  <c:v>67.725999999999999</c:v>
                </c:pt>
                <c:pt idx="792">
                  <c:v>67.793999999999997</c:v>
                </c:pt>
                <c:pt idx="793">
                  <c:v>67.881999999999991</c:v>
                </c:pt>
                <c:pt idx="794">
                  <c:v>67.932000000000002</c:v>
                </c:pt>
                <c:pt idx="795">
                  <c:v>67.897999999999996</c:v>
                </c:pt>
                <c:pt idx="796">
                  <c:v>67.861999999999995</c:v>
                </c:pt>
                <c:pt idx="797">
                  <c:v>67.881</c:v>
                </c:pt>
                <c:pt idx="798">
                  <c:v>67.873999999999995</c:v>
                </c:pt>
                <c:pt idx="799">
                  <c:v>67.727000000000004</c:v>
                </c:pt>
                <c:pt idx="800">
                  <c:v>67.674999999999997</c:v>
                </c:pt>
                <c:pt idx="801">
                  <c:v>67.834999999999994</c:v>
                </c:pt>
                <c:pt idx="802">
                  <c:v>67.641999999999996</c:v>
                </c:pt>
                <c:pt idx="803">
                  <c:v>67.751999999999995</c:v>
                </c:pt>
                <c:pt idx="804">
                  <c:v>67.676999999999992</c:v>
                </c:pt>
                <c:pt idx="805">
                  <c:v>67.825000000000003</c:v>
                </c:pt>
                <c:pt idx="806">
                  <c:v>67.884</c:v>
                </c:pt>
                <c:pt idx="807">
                  <c:v>67.899000000000001</c:v>
                </c:pt>
                <c:pt idx="808">
                  <c:v>67.771000000000001</c:v>
                </c:pt>
                <c:pt idx="809">
                  <c:v>67.772999999999996</c:v>
                </c:pt>
                <c:pt idx="810">
                  <c:v>67.736999999999995</c:v>
                </c:pt>
                <c:pt idx="811">
                  <c:v>67.783999999999992</c:v>
                </c:pt>
                <c:pt idx="812">
                  <c:v>67.763999999999996</c:v>
                </c:pt>
                <c:pt idx="813">
                  <c:v>67.835999999999999</c:v>
                </c:pt>
                <c:pt idx="814">
                  <c:v>67.673999999999992</c:v>
                </c:pt>
                <c:pt idx="815">
                  <c:v>67.707999999999998</c:v>
                </c:pt>
                <c:pt idx="816">
                  <c:v>67.768000000000001</c:v>
                </c:pt>
                <c:pt idx="817">
                  <c:v>67.813999999999993</c:v>
                </c:pt>
                <c:pt idx="818">
                  <c:v>67.783000000000001</c:v>
                </c:pt>
                <c:pt idx="819">
                  <c:v>67.628</c:v>
                </c:pt>
                <c:pt idx="820">
                  <c:v>67.713999999999999</c:v>
                </c:pt>
                <c:pt idx="821">
                  <c:v>67.768999999999991</c:v>
                </c:pt>
                <c:pt idx="822">
                  <c:v>67.626000000000005</c:v>
                </c:pt>
                <c:pt idx="823">
                  <c:v>67.856999999999999</c:v>
                </c:pt>
                <c:pt idx="824">
                  <c:v>67.548999999999992</c:v>
                </c:pt>
                <c:pt idx="825">
                  <c:v>67.698999999999998</c:v>
                </c:pt>
                <c:pt idx="826">
                  <c:v>67.614999999999995</c:v>
                </c:pt>
                <c:pt idx="827">
                  <c:v>67.724999999999994</c:v>
                </c:pt>
                <c:pt idx="828">
                  <c:v>67.823999999999998</c:v>
                </c:pt>
                <c:pt idx="829">
                  <c:v>67.724000000000004</c:v>
                </c:pt>
                <c:pt idx="830">
                  <c:v>67.685000000000002</c:v>
                </c:pt>
                <c:pt idx="831">
                  <c:v>67.825000000000003</c:v>
                </c:pt>
                <c:pt idx="832">
                  <c:v>67.816999999999993</c:v>
                </c:pt>
                <c:pt idx="833">
                  <c:v>67.725999999999999</c:v>
                </c:pt>
                <c:pt idx="834">
                  <c:v>67.796999999999997</c:v>
                </c:pt>
                <c:pt idx="835">
                  <c:v>67.766999999999996</c:v>
                </c:pt>
                <c:pt idx="836">
                  <c:v>67.564999999999998</c:v>
                </c:pt>
                <c:pt idx="837">
                  <c:v>67.614999999999995</c:v>
                </c:pt>
                <c:pt idx="838">
                  <c:v>67.670999999999992</c:v>
                </c:pt>
                <c:pt idx="839">
                  <c:v>67.701999999999998</c:v>
                </c:pt>
                <c:pt idx="840">
                  <c:v>67.739999999999995</c:v>
                </c:pt>
                <c:pt idx="841">
                  <c:v>67.679000000000002</c:v>
                </c:pt>
                <c:pt idx="842">
                  <c:v>67.855999999999995</c:v>
                </c:pt>
                <c:pt idx="843">
                  <c:v>67.709000000000003</c:v>
                </c:pt>
                <c:pt idx="844">
                  <c:v>67.638999999999996</c:v>
                </c:pt>
                <c:pt idx="845">
                  <c:v>67.48</c:v>
                </c:pt>
                <c:pt idx="846">
                  <c:v>67.631999999999991</c:v>
                </c:pt>
                <c:pt idx="847">
                  <c:v>67.772999999999996</c:v>
                </c:pt>
                <c:pt idx="848">
                  <c:v>67.866</c:v>
                </c:pt>
                <c:pt idx="849">
                  <c:v>67.613</c:v>
                </c:pt>
                <c:pt idx="850">
                  <c:v>67.677999999999997</c:v>
                </c:pt>
                <c:pt idx="851">
                  <c:v>67.501000000000005</c:v>
                </c:pt>
                <c:pt idx="852">
                  <c:v>67.691000000000003</c:v>
                </c:pt>
                <c:pt idx="853">
                  <c:v>67.688999999999993</c:v>
                </c:pt>
                <c:pt idx="854">
                  <c:v>67.810999999999993</c:v>
                </c:pt>
                <c:pt idx="855">
                  <c:v>67.564999999999998</c:v>
                </c:pt>
                <c:pt idx="856">
                  <c:v>67.522999999999996</c:v>
                </c:pt>
                <c:pt idx="857">
                  <c:v>67.77</c:v>
                </c:pt>
                <c:pt idx="858">
                  <c:v>67.730999999999995</c:v>
                </c:pt>
                <c:pt idx="859">
                  <c:v>67.561999999999998</c:v>
                </c:pt>
                <c:pt idx="860">
                  <c:v>67.736999999999995</c:v>
                </c:pt>
                <c:pt idx="861">
                  <c:v>67.512</c:v>
                </c:pt>
                <c:pt idx="862">
                  <c:v>67.590999999999994</c:v>
                </c:pt>
                <c:pt idx="863">
                  <c:v>67.670999999999992</c:v>
                </c:pt>
                <c:pt idx="864">
                  <c:v>67.685000000000002</c:v>
                </c:pt>
                <c:pt idx="865">
                  <c:v>67.652999999999992</c:v>
                </c:pt>
                <c:pt idx="866">
                  <c:v>67.405000000000001</c:v>
                </c:pt>
                <c:pt idx="867">
                  <c:v>67.52</c:v>
                </c:pt>
                <c:pt idx="868">
                  <c:v>67.625</c:v>
                </c:pt>
                <c:pt idx="869">
                  <c:v>67.725999999999999</c:v>
                </c:pt>
                <c:pt idx="870">
                  <c:v>67.646000000000001</c:v>
                </c:pt>
                <c:pt idx="871">
                  <c:v>67.762999999999991</c:v>
                </c:pt>
                <c:pt idx="872">
                  <c:v>67.742000000000004</c:v>
                </c:pt>
                <c:pt idx="873">
                  <c:v>67.488</c:v>
                </c:pt>
                <c:pt idx="874">
                  <c:v>67.614000000000004</c:v>
                </c:pt>
                <c:pt idx="875">
                  <c:v>67.518000000000001</c:v>
                </c:pt>
                <c:pt idx="876">
                  <c:v>67.619</c:v>
                </c:pt>
                <c:pt idx="877">
                  <c:v>67.703000000000003</c:v>
                </c:pt>
                <c:pt idx="878">
                  <c:v>67.759999999999991</c:v>
                </c:pt>
                <c:pt idx="879">
                  <c:v>67.507999999999996</c:v>
                </c:pt>
                <c:pt idx="880">
                  <c:v>67.676000000000002</c:v>
                </c:pt>
                <c:pt idx="881">
                  <c:v>67.558999999999997</c:v>
                </c:pt>
                <c:pt idx="882">
                  <c:v>67.561999999999998</c:v>
                </c:pt>
                <c:pt idx="883">
                  <c:v>67.629000000000005</c:v>
                </c:pt>
                <c:pt idx="884">
                  <c:v>67.600999999999999</c:v>
                </c:pt>
                <c:pt idx="885">
                  <c:v>67.715999999999994</c:v>
                </c:pt>
                <c:pt idx="886">
                  <c:v>67.637</c:v>
                </c:pt>
                <c:pt idx="887">
                  <c:v>67.605000000000004</c:v>
                </c:pt>
                <c:pt idx="888">
                  <c:v>67.512</c:v>
                </c:pt>
                <c:pt idx="889">
                  <c:v>67.420999999999992</c:v>
                </c:pt>
                <c:pt idx="890">
                  <c:v>67.527000000000001</c:v>
                </c:pt>
                <c:pt idx="891">
                  <c:v>67.585999999999999</c:v>
                </c:pt>
                <c:pt idx="892">
                  <c:v>67.632999999999996</c:v>
                </c:pt>
                <c:pt idx="893">
                  <c:v>67.572000000000003</c:v>
                </c:pt>
                <c:pt idx="894">
                  <c:v>67.602000000000004</c:v>
                </c:pt>
                <c:pt idx="895">
                  <c:v>67.753</c:v>
                </c:pt>
                <c:pt idx="896">
                  <c:v>67.626000000000005</c:v>
                </c:pt>
                <c:pt idx="897">
                  <c:v>67.435999999999993</c:v>
                </c:pt>
                <c:pt idx="898">
                  <c:v>67.688000000000002</c:v>
                </c:pt>
                <c:pt idx="899">
                  <c:v>67.506</c:v>
                </c:pt>
                <c:pt idx="900">
                  <c:v>67.626999999999995</c:v>
                </c:pt>
                <c:pt idx="901">
                  <c:v>67.498999999999995</c:v>
                </c:pt>
                <c:pt idx="902">
                  <c:v>67.534999999999997</c:v>
                </c:pt>
                <c:pt idx="903">
                  <c:v>67.593999999999994</c:v>
                </c:pt>
                <c:pt idx="904">
                  <c:v>67.566000000000003</c:v>
                </c:pt>
                <c:pt idx="905">
                  <c:v>67.631</c:v>
                </c:pt>
                <c:pt idx="906">
                  <c:v>67.512999999999991</c:v>
                </c:pt>
                <c:pt idx="907">
                  <c:v>67.679999999999993</c:v>
                </c:pt>
                <c:pt idx="908">
                  <c:v>67.459999999999994</c:v>
                </c:pt>
                <c:pt idx="909">
                  <c:v>67.593999999999994</c:v>
                </c:pt>
                <c:pt idx="910">
                  <c:v>67.539000000000001</c:v>
                </c:pt>
                <c:pt idx="911">
                  <c:v>67.533000000000001</c:v>
                </c:pt>
                <c:pt idx="912">
                  <c:v>67.492000000000004</c:v>
                </c:pt>
                <c:pt idx="913">
                  <c:v>67.581999999999994</c:v>
                </c:pt>
                <c:pt idx="914">
                  <c:v>67.530999999999992</c:v>
                </c:pt>
                <c:pt idx="915">
                  <c:v>67.619</c:v>
                </c:pt>
                <c:pt idx="916">
                  <c:v>67.381</c:v>
                </c:pt>
                <c:pt idx="917">
                  <c:v>67.417999999999992</c:v>
                </c:pt>
                <c:pt idx="918">
                  <c:v>67.576999999999998</c:v>
                </c:pt>
                <c:pt idx="919">
                  <c:v>67.593000000000004</c:v>
                </c:pt>
                <c:pt idx="920">
                  <c:v>67.494</c:v>
                </c:pt>
                <c:pt idx="921">
                  <c:v>67.515000000000001</c:v>
                </c:pt>
                <c:pt idx="922">
                  <c:v>67.653999999999996</c:v>
                </c:pt>
                <c:pt idx="923">
                  <c:v>67.611999999999995</c:v>
                </c:pt>
                <c:pt idx="924">
                  <c:v>67.650999999999996</c:v>
                </c:pt>
                <c:pt idx="925">
                  <c:v>67.498000000000005</c:v>
                </c:pt>
                <c:pt idx="926">
                  <c:v>67.462999999999994</c:v>
                </c:pt>
                <c:pt idx="927">
                  <c:v>67.463999999999999</c:v>
                </c:pt>
                <c:pt idx="928">
                  <c:v>67.637999999999991</c:v>
                </c:pt>
                <c:pt idx="929">
                  <c:v>67.504000000000005</c:v>
                </c:pt>
                <c:pt idx="930">
                  <c:v>67.534999999999997</c:v>
                </c:pt>
                <c:pt idx="931">
                  <c:v>67.317999999999998</c:v>
                </c:pt>
                <c:pt idx="932">
                  <c:v>67.257999999999996</c:v>
                </c:pt>
                <c:pt idx="933">
                  <c:v>67.436999999999998</c:v>
                </c:pt>
                <c:pt idx="934">
                  <c:v>67.412999999999997</c:v>
                </c:pt>
                <c:pt idx="935">
                  <c:v>67.387999999999991</c:v>
                </c:pt>
                <c:pt idx="936">
                  <c:v>67.332999999999998</c:v>
                </c:pt>
                <c:pt idx="937">
                  <c:v>67.536999999999992</c:v>
                </c:pt>
                <c:pt idx="938">
                  <c:v>67.522999999999996</c:v>
                </c:pt>
                <c:pt idx="939">
                  <c:v>67.402999999999992</c:v>
                </c:pt>
                <c:pt idx="940">
                  <c:v>67.491</c:v>
                </c:pt>
                <c:pt idx="941">
                  <c:v>67.435000000000002</c:v>
                </c:pt>
                <c:pt idx="942">
                  <c:v>67.36</c:v>
                </c:pt>
                <c:pt idx="943">
                  <c:v>67.460999999999999</c:v>
                </c:pt>
                <c:pt idx="944">
                  <c:v>67.316999999999993</c:v>
                </c:pt>
                <c:pt idx="945">
                  <c:v>67.640999999999991</c:v>
                </c:pt>
                <c:pt idx="946">
                  <c:v>67.335999999999999</c:v>
                </c:pt>
                <c:pt idx="947">
                  <c:v>67.451999999999998</c:v>
                </c:pt>
                <c:pt idx="948">
                  <c:v>67.478999999999999</c:v>
                </c:pt>
                <c:pt idx="949">
                  <c:v>67.614000000000004</c:v>
                </c:pt>
                <c:pt idx="950">
                  <c:v>67.370999999999995</c:v>
                </c:pt>
                <c:pt idx="951">
                  <c:v>67.423999999999992</c:v>
                </c:pt>
                <c:pt idx="952">
                  <c:v>67.379000000000005</c:v>
                </c:pt>
                <c:pt idx="953">
                  <c:v>67.603999999999999</c:v>
                </c:pt>
                <c:pt idx="954">
                  <c:v>67.655999999999992</c:v>
                </c:pt>
                <c:pt idx="955">
                  <c:v>67.480999999999995</c:v>
                </c:pt>
                <c:pt idx="956">
                  <c:v>67.447000000000003</c:v>
                </c:pt>
                <c:pt idx="957">
                  <c:v>67.475999999999999</c:v>
                </c:pt>
                <c:pt idx="958">
                  <c:v>67.393000000000001</c:v>
                </c:pt>
                <c:pt idx="959">
                  <c:v>67.313000000000002</c:v>
                </c:pt>
                <c:pt idx="960">
                  <c:v>67.462999999999994</c:v>
                </c:pt>
                <c:pt idx="961">
                  <c:v>67.625</c:v>
                </c:pt>
                <c:pt idx="962">
                  <c:v>67.408999999999992</c:v>
                </c:pt>
                <c:pt idx="963">
                  <c:v>67.367999999999995</c:v>
                </c:pt>
                <c:pt idx="964">
                  <c:v>67.355999999999995</c:v>
                </c:pt>
                <c:pt idx="965">
                  <c:v>67.411000000000001</c:v>
                </c:pt>
                <c:pt idx="966">
                  <c:v>67.594999999999999</c:v>
                </c:pt>
                <c:pt idx="967">
                  <c:v>67.474999999999994</c:v>
                </c:pt>
                <c:pt idx="968">
                  <c:v>67.564999999999998</c:v>
                </c:pt>
                <c:pt idx="969">
                  <c:v>67.313000000000002</c:v>
                </c:pt>
                <c:pt idx="970">
                  <c:v>67.488</c:v>
                </c:pt>
                <c:pt idx="971">
                  <c:v>67.510999999999996</c:v>
                </c:pt>
                <c:pt idx="972">
                  <c:v>67.346000000000004</c:v>
                </c:pt>
                <c:pt idx="973">
                  <c:v>67.483999999999995</c:v>
                </c:pt>
                <c:pt idx="974">
                  <c:v>67.341999999999999</c:v>
                </c:pt>
                <c:pt idx="975">
                  <c:v>67.435999999999993</c:v>
                </c:pt>
                <c:pt idx="976">
                  <c:v>67.560999999999993</c:v>
                </c:pt>
                <c:pt idx="977">
                  <c:v>67.418999999999997</c:v>
                </c:pt>
                <c:pt idx="978">
                  <c:v>67.426000000000002</c:v>
                </c:pt>
                <c:pt idx="979">
                  <c:v>67.352999999999994</c:v>
                </c:pt>
                <c:pt idx="980">
                  <c:v>67.328999999999994</c:v>
                </c:pt>
                <c:pt idx="981">
                  <c:v>67.471999999999994</c:v>
                </c:pt>
                <c:pt idx="982">
                  <c:v>67.447000000000003</c:v>
                </c:pt>
                <c:pt idx="983">
                  <c:v>67.465999999999994</c:v>
                </c:pt>
                <c:pt idx="984">
                  <c:v>67.537999999999997</c:v>
                </c:pt>
                <c:pt idx="985">
                  <c:v>67.488</c:v>
                </c:pt>
                <c:pt idx="986">
                  <c:v>67.495000000000005</c:v>
                </c:pt>
                <c:pt idx="987">
                  <c:v>67.5</c:v>
                </c:pt>
                <c:pt idx="988">
                  <c:v>67.536000000000001</c:v>
                </c:pt>
                <c:pt idx="989">
                  <c:v>67.41</c:v>
                </c:pt>
                <c:pt idx="990">
                  <c:v>67.387</c:v>
                </c:pt>
                <c:pt idx="991">
                  <c:v>67.396999999999991</c:v>
                </c:pt>
                <c:pt idx="992">
                  <c:v>67.286000000000001</c:v>
                </c:pt>
                <c:pt idx="993">
                  <c:v>67.388999999999996</c:v>
                </c:pt>
                <c:pt idx="994">
                  <c:v>67.307000000000002</c:v>
                </c:pt>
                <c:pt idx="995">
                  <c:v>67.361000000000004</c:v>
                </c:pt>
                <c:pt idx="996">
                  <c:v>67.605999999999995</c:v>
                </c:pt>
                <c:pt idx="997">
                  <c:v>67.454999999999998</c:v>
                </c:pt>
                <c:pt idx="998">
                  <c:v>67.421999999999997</c:v>
                </c:pt>
                <c:pt idx="999">
                  <c:v>67.344999999999999</c:v>
                </c:pt>
                <c:pt idx="1000">
                  <c:v>67.430999999999997</c:v>
                </c:pt>
                <c:pt idx="1001">
                  <c:v>67.427999999999997</c:v>
                </c:pt>
                <c:pt idx="1002">
                  <c:v>67.314999999999998</c:v>
                </c:pt>
                <c:pt idx="1003">
                  <c:v>67.548000000000002</c:v>
                </c:pt>
                <c:pt idx="1004">
                  <c:v>67.337000000000003</c:v>
                </c:pt>
                <c:pt idx="1005">
                  <c:v>67.289999999999992</c:v>
                </c:pt>
                <c:pt idx="1006">
                  <c:v>67.451999999999998</c:v>
                </c:pt>
                <c:pt idx="1007">
                  <c:v>67.340999999999994</c:v>
                </c:pt>
                <c:pt idx="1008">
                  <c:v>67.533000000000001</c:v>
                </c:pt>
                <c:pt idx="1009">
                  <c:v>67.364999999999995</c:v>
                </c:pt>
                <c:pt idx="1010">
                  <c:v>67.423999999999992</c:v>
                </c:pt>
                <c:pt idx="1011">
                  <c:v>67.369</c:v>
                </c:pt>
                <c:pt idx="1012">
                  <c:v>67.415999999999997</c:v>
                </c:pt>
                <c:pt idx="1013">
                  <c:v>67.295999999999992</c:v>
                </c:pt>
                <c:pt idx="1014">
                  <c:v>67.337000000000003</c:v>
                </c:pt>
                <c:pt idx="1015">
                  <c:v>67.352000000000004</c:v>
                </c:pt>
                <c:pt idx="1016">
                  <c:v>67.399999999999991</c:v>
                </c:pt>
                <c:pt idx="1017">
                  <c:v>67.328999999999994</c:v>
                </c:pt>
                <c:pt idx="1018">
                  <c:v>67.376999999999995</c:v>
                </c:pt>
                <c:pt idx="1019">
                  <c:v>67.462999999999994</c:v>
                </c:pt>
                <c:pt idx="1020">
                  <c:v>67.332999999999998</c:v>
                </c:pt>
                <c:pt idx="1021">
                  <c:v>67.396999999999991</c:v>
                </c:pt>
                <c:pt idx="1022">
                  <c:v>67.400999999999996</c:v>
                </c:pt>
                <c:pt idx="1023">
                  <c:v>67.393000000000001</c:v>
                </c:pt>
                <c:pt idx="1024">
                  <c:v>67.459999999999994</c:v>
                </c:pt>
                <c:pt idx="1025">
                  <c:v>67.427999999999997</c:v>
                </c:pt>
                <c:pt idx="1026">
                  <c:v>67.341999999999999</c:v>
                </c:pt>
                <c:pt idx="1027">
                  <c:v>67.322000000000003</c:v>
                </c:pt>
                <c:pt idx="1028">
                  <c:v>67.265000000000001</c:v>
                </c:pt>
                <c:pt idx="1029">
                  <c:v>67.465999999999994</c:v>
                </c:pt>
                <c:pt idx="1030">
                  <c:v>67.344999999999999</c:v>
                </c:pt>
                <c:pt idx="1031">
                  <c:v>67.376999999999995</c:v>
                </c:pt>
                <c:pt idx="1032">
                  <c:v>67.326999999999998</c:v>
                </c:pt>
                <c:pt idx="1033">
                  <c:v>67.310999999999993</c:v>
                </c:pt>
                <c:pt idx="1034">
                  <c:v>67.176999999999992</c:v>
                </c:pt>
                <c:pt idx="1035">
                  <c:v>67.444999999999993</c:v>
                </c:pt>
                <c:pt idx="1036">
                  <c:v>67.313000000000002</c:v>
                </c:pt>
                <c:pt idx="1037">
                  <c:v>67.421999999999997</c:v>
                </c:pt>
                <c:pt idx="1038">
                  <c:v>67.39</c:v>
                </c:pt>
                <c:pt idx="1039">
                  <c:v>67.245999999999995</c:v>
                </c:pt>
                <c:pt idx="1040">
                  <c:v>67.387999999999991</c:v>
                </c:pt>
                <c:pt idx="1041">
                  <c:v>67.298999999999992</c:v>
                </c:pt>
                <c:pt idx="1042">
                  <c:v>67.340999999999994</c:v>
                </c:pt>
                <c:pt idx="1043">
                  <c:v>67.185999999999993</c:v>
                </c:pt>
                <c:pt idx="1044">
                  <c:v>67.251999999999995</c:v>
                </c:pt>
                <c:pt idx="1045">
                  <c:v>67.436999999999998</c:v>
                </c:pt>
                <c:pt idx="1046">
                  <c:v>67.16</c:v>
                </c:pt>
                <c:pt idx="1047">
                  <c:v>67.259999999999991</c:v>
                </c:pt>
                <c:pt idx="1048">
                  <c:v>67.346999999999994</c:v>
                </c:pt>
                <c:pt idx="1049">
                  <c:v>67.162999999999997</c:v>
                </c:pt>
                <c:pt idx="1050">
                  <c:v>67.349999999999994</c:v>
                </c:pt>
                <c:pt idx="1051">
                  <c:v>67.325999999999993</c:v>
                </c:pt>
                <c:pt idx="1052">
                  <c:v>67.542999999999992</c:v>
                </c:pt>
                <c:pt idx="1053">
                  <c:v>67.239000000000004</c:v>
                </c:pt>
                <c:pt idx="1054">
                  <c:v>67.393000000000001</c:v>
                </c:pt>
                <c:pt idx="1055">
                  <c:v>67.295000000000002</c:v>
                </c:pt>
                <c:pt idx="1056">
                  <c:v>67.289000000000001</c:v>
                </c:pt>
                <c:pt idx="1057">
                  <c:v>67.197999999999993</c:v>
                </c:pt>
                <c:pt idx="1058">
                  <c:v>67.308999999999997</c:v>
                </c:pt>
                <c:pt idx="1059">
                  <c:v>67.241</c:v>
                </c:pt>
                <c:pt idx="1060">
                  <c:v>67.134</c:v>
                </c:pt>
                <c:pt idx="1061">
                  <c:v>67.251999999999995</c:v>
                </c:pt>
                <c:pt idx="1062">
                  <c:v>67.060999999999993</c:v>
                </c:pt>
                <c:pt idx="1063">
                  <c:v>67.134</c:v>
                </c:pt>
                <c:pt idx="1064">
                  <c:v>67.347999999999999</c:v>
                </c:pt>
                <c:pt idx="1065">
                  <c:v>67.289000000000001</c:v>
                </c:pt>
                <c:pt idx="1066">
                  <c:v>67.203999999999994</c:v>
                </c:pt>
                <c:pt idx="1067">
                  <c:v>67.334000000000003</c:v>
                </c:pt>
                <c:pt idx="1068">
                  <c:v>67.131999999999991</c:v>
                </c:pt>
                <c:pt idx="1069">
                  <c:v>67.210999999999999</c:v>
                </c:pt>
                <c:pt idx="1070">
                  <c:v>67.245999999999995</c:v>
                </c:pt>
                <c:pt idx="1071">
                  <c:v>67.036000000000001</c:v>
                </c:pt>
                <c:pt idx="1072">
                  <c:v>67.283000000000001</c:v>
                </c:pt>
                <c:pt idx="1073">
                  <c:v>67.234999999999999</c:v>
                </c:pt>
                <c:pt idx="1074">
                  <c:v>67.2</c:v>
                </c:pt>
                <c:pt idx="1075">
                  <c:v>67.310999999999993</c:v>
                </c:pt>
                <c:pt idx="1076">
                  <c:v>67.174999999999997</c:v>
                </c:pt>
                <c:pt idx="1077">
                  <c:v>67.292999999999992</c:v>
                </c:pt>
                <c:pt idx="1078">
                  <c:v>67.310999999999993</c:v>
                </c:pt>
                <c:pt idx="1079">
                  <c:v>67.254000000000005</c:v>
                </c:pt>
                <c:pt idx="1080">
                  <c:v>67.369</c:v>
                </c:pt>
                <c:pt idx="1081">
                  <c:v>67.183999999999997</c:v>
                </c:pt>
                <c:pt idx="1082">
                  <c:v>67.192999999999998</c:v>
                </c:pt>
                <c:pt idx="1083">
                  <c:v>67.296999999999997</c:v>
                </c:pt>
                <c:pt idx="1084">
                  <c:v>67.212000000000003</c:v>
                </c:pt>
                <c:pt idx="1085">
                  <c:v>67.222999999999999</c:v>
                </c:pt>
                <c:pt idx="1086">
                  <c:v>67.063999999999993</c:v>
                </c:pt>
                <c:pt idx="1087">
                  <c:v>67.242000000000004</c:v>
                </c:pt>
                <c:pt idx="1088">
                  <c:v>67.287999999999997</c:v>
                </c:pt>
                <c:pt idx="1089">
                  <c:v>67.206000000000003</c:v>
                </c:pt>
                <c:pt idx="1090">
                  <c:v>67.305999999999997</c:v>
                </c:pt>
                <c:pt idx="1091">
                  <c:v>67.236999999999995</c:v>
                </c:pt>
                <c:pt idx="1092">
                  <c:v>67.114000000000004</c:v>
                </c:pt>
                <c:pt idx="1093">
                  <c:v>67.283000000000001</c:v>
                </c:pt>
                <c:pt idx="1094">
                  <c:v>67.215999999999994</c:v>
                </c:pt>
                <c:pt idx="1095">
                  <c:v>67.081999999999994</c:v>
                </c:pt>
                <c:pt idx="1096">
                  <c:v>67.078000000000003</c:v>
                </c:pt>
                <c:pt idx="1097">
                  <c:v>67.251000000000005</c:v>
                </c:pt>
                <c:pt idx="1098">
                  <c:v>67.108999999999995</c:v>
                </c:pt>
                <c:pt idx="1099">
                  <c:v>67.069000000000003</c:v>
                </c:pt>
                <c:pt idx="1100">
                  <c:v>67.066999999999993</c:v>
                </c:pt>
                <c:pt idx="1101">
                  <c:v>67.296999999999997</c:v>
                </c:pt>
                <c:pt idx="1102">
                  <c:v>67.17</c:v>
                </c:pt>
                <c:pt idx="1103">
                  <c:v>67.088999999999999</c:v>
                </c:pt>
                <c:pt idx="1104">
                  <c:v>67.16</c:v>
                </c:pt>
                <c:pt idx="1105">
                  <c:v>67.2</c:v>
                </c:pt>
                <c:pt idx="1106">
                  <c:v>67.227999999999994</c:v>
                </c:pt>
                <c:pt idx="1107">
                  <c:v>67.165999999999997</c:v>
                </c:pt>
                <c:pt idx="1108">
                  <c:v>67.119</c:v>
                </c:pt>
                <c:pt idx="1109">
                  <c:v>67.206999999999994</c:v>
                </c:pt>
                <c:pt idx="1110">
                  <c:v>67.194000000000003</c:v>
                </c:pt>
                <c:pt idx="1111">
                  <c:v>67.268999999999991</c:v>
                </c:pt>
                <c:pt idx="1112">
                  <c:v>67.057000000000002</c:v>
                </c:pt>
                <c:pt idx="1113">
                  <c:v>67.216999999999999</c:v>
                </c:pt>
                <c:pt idx="1114">
                  <c:v>67.010999999999996</c:v>
                </c:pt>
                <c:pt idx="1115">
                  <c:v>66.994</c:v>
                </c:pt>
                <c:pt idx="1116">
                  <c:v>67.09</c:v>
                </c:pt>
                <c:pt idx="1117">
                  <c:v>67.075000000000003</c:v>
                </c:pt>
                <c:pt idx="1118">
                  <c:v>67.144999999999996</c:v>
                </c:pt>
                <c:pt idx="1119">
                  <c:v>67.234999999999999</c:v>
                </c:pt>
                <c:pt idx="1120">
                  <c:v>67.234999999999999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+ GTP + Lpg0393   (1 μM)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Sheet1!$E$2:$E$1122</c:f>
              <c:numCache>
                <c:formatCode>General</c:formatCode>
                <c:ptCount val="1121"/>
                <c:pt idx="0">
                  <c:v>70.086999999999989</c:v>
                </c:pt>
                <c:pt idx="1">
                  <c:v>69.813999999999993</c:v>
                </c:pt>
                <c:pt idx="2">
                  <c:v>69.611999999999995</c:v>
                </c:pt>
                <c:pt idx="3">
                  <c:v>69.490000000000009</c:v>
                </c:pt>
                <c:pt idx="4">
                  <c:v>69.450999999999993</c:v>
                </c:pt>
                <c:pt idx="5">
                  <c:v>69.402000000000015</c:v>
                </c:pt>
                <c:pt idx="6">
                  <c:v>69.507000000000005</c:v>
                </c:pt>
                <c:pt idx="7">
                  <c:v>69.433999999999997</c:v>
                </c:pt>
                <c:pt idx="8">
                  <c:v>69.574000000000012</c:v>
                </c:pt>
                <c:pt idx="9">
                  <c:v>69.253999999999991</c:v>
                </c:pt>
                <c:pt idx="10">
                  <c:v>68.994</c:v>
                </c:pt>
                <c:pt idx="11">
                  <c:v>69.175999999999988</c:v>
                </c:pt>
                <c:pt idx="12">
                  <c:v>69.11099999999999</c:v>
                </c:pt>
                <c:pt idx="13">
                  <c:v>69.128000000000014</c:v>
                </c:pt>
                <c:pt idx="14">
                  <c:v>68.960000000000008</c:v>
                </c:pt>
                <c:pt idx="15">
                  <c:v>68.72999999999999</c:v>
                </c:pt>
                <c:pt idx="16">
                  <c:v>68.638000000000005</c:v>
                </c:pt>
                <c:pt idx="17">
                  <c:v>68.693000000000012</c:v>
                </c:pt>
                <c:pt idx="18">
                  <c:v>68.521999999999991</c:v>
                </c:pt>
                <c:pt idx="19">
                  <c:v>68.348000000000013</c:v>
                </c:pt>
                <c:pt idx="20">
                  <c:v>68.461999999999989</c:v>
                </c:pt>
                <c:pt idx="21">
                  <c:v>68.426999999999992</c:v>
                </c:pt>
                <c:pt idx="22">
                  <c:v>68.413000000000011</c:v>
                </c:pt>
                <c:pt idx="23">
                  <c:v>68.34899999999999</c:v>
                </c:pt>
                <c:pt idx="24">
                  <c:v>68.378000000000014</c:v>
                </c:pt>
                <c:pt idx="25">
                  <c:v>68.22399999999999</c:v>
                </c:pt>
                <c:pt idx="26">
                  <c:v>68.038999999999987</c:v>
                </c:pt>
                <c:pt idx="27">
                  <c:v>68.056999999999988</c:v>
                </c:pt>
                <c:pt idx="28">
                  <c:v>68.111999999999995</c:v>
                </c:pt>
                <c:pt idx="29">
                  <c:v>67.931000000000012</c:v>
                </c:pt>
                <c:pt idx="30">
                  <c:v>68.001000000000005</c:v>
                </c:pt>
                <c:pt idx="31">
                  <c:v>67.824000000000012</c:v>
                </c:pt>
                <c:pt idx="32">
                  <c:v>67.715000000000003</c:v>
                </c:pt>
                <c:pt idx="33">
                  <c:v>67.834000000000003</c:v>
                </c:pt>
                <c:pt idx="34">
                  <c:v>67.713999999999999</c:v>
                </c:pt>
                <c:pt idx="35">
                  <c:v>67.806999999999988</c:v>
                </c:pt>
                <c:pt idx="36">
                  <c:v>67.931000000000012</c:v>
                </c:pt>
                <c:pt idx="37">
                  <c:v>67.754999999999995</c:v>
                </c:pt>
                <c:pt idx="38">
                  <c:v>67.62</c:v>
                </c:pt>
                <c:pt idx="39">
                  <c:v>67.753000000000014</c:v>
                </c:pt>
                <c:pt idx="40">
                  <c:v>67.533999999999992</c:v>
                </c:pt>
                <c:pt idx="41">
                  <c:v>67.456999999999994</c:v>
                </c:pt>
                <c:pt idx="42">
                  <c:v>67.510999999999996</c:v>
                </c:pt>
                <c:pt idx="43">
                  <c:v>67.37299999999999</c:v>
                </c:pt>
                <c:pt idx="44">
                  <c:v>67.47</c:v>
                </c:pt>
                <c:pt idx="45">
                  <c:v>67.525000000000006</c:v>
                </c:pt>
                <c:pt idx="46">
                  <c:v>67.540999999999997</c:v>
                </c:pt>
                <c:pt idx="47">
                  <c:v>67.349999999999994</c:v>
                </c:pt>
                <c:pt idx="48">
                  <c:v>67.290999999999997</c:v>
                </c:pt>
                <c:pt idx="49">
                  <c:v>67.251000000000005</c:v>
                </c:pt>
                <c:pt idx="50">
                  <c:v>67.417000000000002</c:v>
                </c:pt>
                <c:pt idx="51">
                  <c:v>67.306999999999988</c:v>
                </c:pt>
                <c:pt idx="52">
                  <c:v>67.075999999999993</c:v>
                </c:pt>
                <c:pt idx="53">
                  <c:v>67.419000000000011</c:v>
                </c:pt>
                <c:pt idx="54">
                  <c:v>67.104000000000013</c:v>
                </c:pt>
                <c:pt idx="55">
                  <c:v>67.200999999999993</c:v>
                </c:pt>
                <c:pt idx="56">
                  <c:v>67.137</c:v>
                </c:pt>
                <c:pt idx="57">
                  <c:v>66.977000000000004</c:v>
                </c:pt>
                <c:pt idx="58">
                  <c:v>67.116000000000014</c:v>
                </c:pt>
                <c:pt idx="59">
                  <c:v>67.096000000000004</c:v>
                </c:pt>
                <c:pt idx="60">
                  <c:v>67.015999999999991</c:v>
                </c:pt>
                <c:pt idx="61">
                  <c:v>66.944999999999993</c:v>
                </c:pt>
                <c:pt idx="62">
                  <c:v>66.960000000000008</c:v>
                </c:pt>
                <c:pt idx="63">
                  <c:v>66.887</c:v>
                </c:pt>
                <c:pt idx="64">
                  <c:v>66.831999999999994</c:v>
                </c:pt>
                <c:pt idx="65">
                  <c:v>66.617999999999995</c:v>
                </c:pt>
                <c:pt idx="66">
                  <c:v>66.882000000000005</c:v>
                </c:pt>
                <c:pt idx="67">
                  <c:v>66.974999999999994</c:v>
                </c:pt>
                <c:pt idx="68">
                  <c:v>66.711000000000013</c:v>
                </c:pt>
                <c:pt idx="69">
                  <c:v>66.908999999999992</c:v>
                </c:pt>
                <c:pt idx="70">
                  <c:v>66.861999999999995</c:v>
                </c:pt>
                <c:pt idx="71">
                  <c:v>66.735000000000014</c:v>
                </c:pt>
                <c:pt idx="72">
                  <c:v>66.704000000000008</c:v>
                </c:pt>
                <c:pt idx="73">
                  <c:v>66.75</c:v>
                </c:pt>
                <c:pt idx="74">
                  <c:v>66.518000000000001</c:v>
                </c:pt>
                <c:pt idx="75">
                  <c:v>66.596000000000004</c:v>
                </c:pt>
                <c:pt idx="76">
                  <c:v>66.585000000000008</c:v>
                </c:pt>
                <c:pt idx="77">
                  <c:v>66.69</c:v>
                </c:pt>
                <c:pt idx="78">
                  <c:v>66.604000000000013</c:v>
                </c:pt>
                <c:pt idx="79">
                  <c:v>66.649000000000001</c:v>
                </c:pt>
                <c:pt idx="80">
                  <c:v>66.372000000000014</c:v>
                </c:pt>
                <c:pt idx="81">
                  <c:v>66.682999999999993</c:v>
                </c:pt>
                <c:pt idx="82">
                  <c:v>66.382000000000005</c:v>
                </c:pt>
                <c:pt idx="83">
                  <c:v>66.715000000000003</c:v>
                </c:pt>
                <c:pt idx="84">
                  <c:v>66.37299999999999</c:v>
                </c:pt>
                <c:pt idx="85">
                  <c:v>66.375</c:v>
                </c:pt>
                <c:pt idx="86">
                  <c:v>66.317000000000007</c:v>
                </c:pt>
                <c:pt idx="87">
                  <c:v>66.50800000000001</c:v>
                </c:pt>
                <c:pt idx="88">
                  <c:v>66.522999999999996</c:v>
                </c:pt>
                <c:pt idx="89">
                  <c:v>66.509999999999991</c:v>
                </c:pt>
                <c:pt idx="90">
                  <c:v>66.725999999999999</c:v>
                </c:pt>
                <c:pt idx="91">
                  <c:v>66.402000000000015</c:v>
                </c:pt>
                <c:pt idx="92">
                  <c:v>66.472000000000008</c:v>
                </c:pt>
                <c:pt idx="93">
                  <c:v>66.397999999999996</c:v>
                </c:pt>
                <c:pt idx="94">
                  <c:v>66.378999999999991</c:v>
                </c:pt>
                <c:pt idx="95">
                  <c:v>66.169000000000011</c:v>
                </c:pt>
                <c:pt idx="96">
                  <c:v>66.467999999999989</c:v>
                </c:pt>
                <c:pt idx="97">
                  <c:v>66.268000000000001</c:v>
                </c:pt>
                <c:pt idx="98">
                  <c:v>66.462999999999994</c:v>
                </c:pt>
                <c:pt idx="99">
                  <c:v>66.246000000000009</c:v>
                </c:pt>
                <c:pt idx="100">
                  <c:v>66.271000000000015</c:v>
                </c:pt>
                <c:pt idx="101">
                  <c:v>66.203000000000003</c:v>
                </c:pt>
                <c:pt idx="102">
                  <c:v>66.405000000000001</c:v>
                </c:pt>
                <c:pt idx="103">
                  <c:v>66.442000000000007</c:v>
                </c:pt>
                <c:pt idx="104">
                  <c:v>66.085000000000008</c:v>
                </c:pt>
                <c:pt idx="105">
                  <c:v>66.074999999999989</c:v>
                </c:pt>
                <c:pt idx="106">
                  <c:v>66.298000000000002</c:v>
                </c:pt>
                <c:pt idx="107">
                  <c:v>66.294000000000011</c:v>
                </c:pt>
                <c:pt idx="108">
                  <c:v>66.271999999999991</c:v>
                </c:pt>
                <c:pt idx="109">
                  <c:v>66.039999999999992</c:v>
                </c:pt>
                <c:pt idx="110">
                  <c:v>66.238</c:v>
                </c:pt>
                <c:pt idx="111">
                  <c:v>66.03</c:v>
                </c:pt>
                <c:pt idx="112">
                  <c:v>66.329000000000008</c:v>
                </c:pt>
                <c:pt idx="113">
                  <c:v>66.161000000000001</c:v>
                </c:pt>
                <c:pt idx="114">
                  <c:v>66.13900000000001</c:v>
                </c:pt>
                <c:pt idx="115">
                  <c:v>65.917000000000002</c:v>
                </c:pt>
                <c:pt idx="116">
                  <c:v>66.322000000000003</c:v>
                </c:pt>
                <c:pt idx="117">
                  <c:v>66.11699999999999</c:v>
                </c:pt>
                <c:pt idx="118">
                  <c:v>66.018000000000001</c:v>
                </c:pt>
                <c:pt idx="119">
                  <c:v>65.97999999999999</c:v>
                </c:pt>
                <c:pt idx="120">
                  <c:v>66.128000000000014</c:v>
                </c:pt>
                <c:pt idx="121">
                  <c:v>66.135999999999996</c:v>
                </c:pt>
                <c:pt idx="122">
                  <c:v>65.943000000000012</c:v>
                </c:pt>
                <c:pt idx="123">
                  <c:v>65.929000000000002</c:v>
                </c:pt>
                <c:pt idx="124">
                  <c:v>65.947000000000003</c:v>
                </c:pt>
                <c:pt idx="125">
                  <c:v>65.902000000000015</c:v>
                </c:pt>
                <c:pt idx="126">
                  <c:v>65.994</c:v>
                </c:pt>
                <c:pt idx="127">
                  <c:v>65.788000000000011</c:v>
                </c:pt>
                <c:pt idx="128">
                  <c:v>65.814999999999998</c:v>
                </c:pt>
                <c:pt idx="129">
                  <c:v>65.789999999999992</c:v>
                </c:pt>
                <c:pt idx="130">
                  <c:v>65.808999999999997</c:v>
                </c:pt>
                <c:pt idx="131">
                  <c:v>65.736999999999995</c:v>
                </c:pt>
                <c:pt idx="132">
                  <c:v>65.727000000000004</c:v>
                </c:pt>
                <c:pt idx="133">
                  <c:v>65.850999999999999</c:v>
                </c:pt>
                <c:pt idx="134">
                  <c:v>65.783000000000015</c:v>
                </c:pt>
                <c:pt idx="135">
                  <c:v>65.753000000000014</c:v>
                </c:pt>
                <c:pt idx="136">
                  <c:v>65.705999999999989</c:v>
                </c:pt>
                <c:pt idx="137">
                  <c:v>65.919999999999987</c:v>
                </c:pt>
                <c:pt idx="138">
                  <c:v>65.793000000000006</c:v>
                </c:pt>
                <c:pt idx="139">
                  <c:v>65.65100000000001</c:v>
                </c:pt>
                <c:pt idx="140">
                  <c:v>66.03</c:v>
                </c:pt>
                <c:pt idx="141">
                  <c:v>65.691000000000003</c:v>
                </c:pt>
                <c:pt idx="142">
                  <c:v>65.84899999999999</c:v>
                </c:pt>
                <c:pt idx="143">
                  <c:v>65.800000000000011</c:v>
                </c:pt>
                <c:pt idx="144">
                  <c:v>65.896000000000015</c:v>
                </c:pt>
                <c:pt idx="145">
                  <c:v>65.292000000000002</c:v>
                </c:pt>
                <c:pt idx="146">
                  <c:v>65.602000000000004</c:v>
                </c:pt>
                <c:pt idx="147">
                  <c:v>65.467000000000013</c:v>
                </c:pt>
                <c:pt idx="148">
                  <c:v>65.640000000000015</c:v>
                </c:pt>
                <c:pt idx="149">
                  <c:v>65.506</c:v>
                </c:pt>
                <c:pt idx="150">
                  <c:v>65.485000000000014</c:v>
                </c:pt>
                <c:pt idx="151">
                  <c:v>65.406000000000006</c:v>
                </c:pt>
                <c:pt idx="152">
                  <c:v>65.465000000000003</c:v>
                </c:pt>
                <c:pt idx="153">
                  <c:v>65.528999999999996</c:v>
                </c:pt>
                <c:pt idx="154">
                  <c:v>65.646000000000015</c:v>
                </c:pt>
                <c:pt idx="155">
                  <c:v>65.483000000000004</c:v>
                </c:pt>
                <c:pt idx="156">
                  <c:v>65.497000000000014</c:v>
                </c:pt>
                <c:pt idx="157">
                  <c:v>65.587999999999994</c:v>
                </c:pt>
                <c:pt idx="158">
                  <c:v>65.378999999999991</c:v>
                </c:pt>
                <c:pt idx="159">
                  <c:v>65.445999999999998</c:v>
                </c:pt>
                <c:pt idx="160">
                  <c:v>65.575999999999993</c:v>
                </c:pt>
                <c:pt idx="161">
                  <c:v>65.537000000000006</c:v>
                </c:pt>
                <c:pt idx="162">
                  <c:v>65.388000000000005</c:v>
                </c:pt>
                <c:pt idx="163">
                  <c:v>65.274000000000001</c:v>
                </c:pt>
                <c:pt idx="164">
                  <c:v>65.549000000000007</c:v>
                </c:pt>
                <c:pt idx="165">
                  <c:v>65.367999999999995</c:v>
                </c:pt>
                <c:pt idx="166">
                  <c:v>65.286000000000001</c:v>
                </c:pt>
                <c:pt idx="167">
                  <c:v>65.515999999999991</c:v>
                </c:pt>
                <c:pt idx="168">
                  <c:v>65.263000000000005</c:v>
                </c:pt>
                <c:pt idx="169">
                  <c:v>65.37</c:v>
                </c:pt>
                <c:pt idx="170">
                  <c:v>65.268000000000001</c:v>
                </c:pt>
                <c:pt idx="171">
                  <c:v>65.355999999999995</c:v>
                </c:pt>
                <c:pt idx="172">
                  <c:v>65.16</c:v>
                </c:pt>
                <c:pt idx="173">
                  <c:v>65.338999999999999</c:v>
                </c:pt>
                <c:pt idx="174">
                  <c:v>65.056000000000012</c:v>
                </c:pt>
                <c:pt idx="175">
                  <c:v>65.10499999999999</c:v>
                </c:pt>
                <c:pt idx="176">
                  <c:v>65.122000000000014</c:v>
                </c:pt>
                <c:pt idx="177">
                  <c:v>64.957999999999998</c:v>
                </c:pt>
                <c:pt idx="178">
                  <c:v>65.13900000000001</c:v>
                </c:pt>
                <c:pt idx="179">
                  <c:v>65.300999999999988</c:v>
                </c:pt>
                <c:pt idx="180">
                  <c:v>65.02600000000001</c:v>
                </c:pt>
                <c:pt idx="181">
                  <c:v>65.074999999999989</c:v>
                </c:pt>
                <c:pt idx="182">
                  <c:v>65.042000000000002</c:v>
                </c:pt>
                <c:pt idx="183">
                  <c:v>65.03</c:v>
                </c:pt>
                <c:pt idx="184">
                  <c:v>65.039999999999992</c:v>
                </c:pt>
                <c:pt idx="185">
                  <c:v>64.860000000000014</c:v>
                </c:pt>
                <c:pt idx="186">
                  <c:v>64.891999999999996</c:v>
                </c:pt>
                <c:pt idx="187">
                  <c:v>64.941000000000003</c:v>
                </c:pt>
                <c:pt idx="188">
                  <c:v>65.012</c:v>
                </c:pt>
                <c:pt idx="189">
                  <c:v>64.775000000000006</c:v>
                </c:pt>
                <c:pt idx="190">
                  <c:v>64.738</c:v>
                </c:pt>
                <c:pt idx="191">
                  <c:v>65.015999999999991</c:v>
                </c:pt>
                <c:pt idx="192">
                  <c:v>64.937999999999988</c:v>
                </c:pt>
                <c:pt idx="193">
                  <c:v>64.933999999999997</c:v>
                </c:pt>
                <c:pt idx="194">
                  <c:v>64.985000000000014</c:v>
                </c:pt>
                <c:pt idx="195">
                  <c:v>64.863</c:v>
                </c:pt>
                <c:pt idx="196">
                  <c:v>64.947000000000003</c:v>
                </c:pt>
                <c:pt idx="197">
                  <c:v>64.955000000000013</c:v>
                </c:pt>
                <c:pt idx="198">
                  <c:v>64.836999999999989</c:v>
                </c:pt>
                <c:pt idx="199">
                  <c:v>65.094999999999999</c:v>
                </c:pt>
                <c:pt idx="200">
                  <c:v>64.85499999999999</c:v>
                </c:pt>
                <c:pt idx="201">
                  <c:v>64.59899999999999</c:v>
                </c:pt>
                <c:pt idx="202">
                  <c:v>64.975999999999999</c:v>
                </c:pt>
                <c:pt idx="203">
                  <c:v>64.920999999999992</c:v>
                </c:pt>
                <c:pt idx="204">
                  <c:v>64.837999999999994</c:v>
                </c:pt>
                <c:pt idx="205">
                  <c:v>64.814999999999998</c:v>
                </c:pt>
                <c:pt idx="206">
                  <c:v>64.855999999999995</c:v>
                </c:pt>
                <c:pt idx="207">
                  <c:v>64.681999999999988</c:v>
                </c:pt>
                <c:pt idx="208">
                  <c:v>64.820999999999998</c:v>
                </c:pt>
                <c:pt idx="209">
                  <c:v>64.72</c:v>
                </c:pt>
                <c:pt idx="210">
                  <c:v>64.783999999999992</c:v>
                </c:pt>
                <c:pt idx="211">
                  <c:v>64.588999999999999</c:v>
                </c:pt>
                <c:pt idx="212">
                  <c:v>64.789999999999992</c:v>
                </c:pt>
                <c:pt idx="213">
                  <c:v>64.658999999999992</c:v>
                </c:pt>
                <c:pt idx="214">
                  <c:v>64.796999999999997</c:v>
                </c:pt>
                <c:pt idx="215">
                  <c:v>64.663000000000011</c:v>
                </c:pt>
                <c:pt idx="216">
                  <c:v>64.698000000000008</c:v>
                </c:pt>
                <c:pt idx="217">
                  <c:v>64.408000000000015</c:v>
                </c:pt>
                <c:pt idx="218">
                  <c:v>64.771999999999991</c:v>
                </c:pt>
                <c:pt idx="219">
                  <c:v>64.832999999999998</c:v>
                </c:pt>
                <c:pt idx="220">
                  <c:v>64.581999999999994</c:v>
                </c:pt>
                <c:pt idx="221">
                  <c:v>64.700999999999993</c:v>
                </c:pt>
                <c:pt idx="222">
                  <c:v>64.663999999999987</c:v>
                </c:pt>
                <c:pt idx="223">
                  <c:v>64.574000000000012</c:v>
                </c:pt>
                <c:pt idx="224">
                  <c:v>64.540999999999997</c:v>
                </c:pt>
                <c:pt idx="225">
                  <c:v>64.378000000000014</c:v>
                </c:pt>
                <c:pt idx="226">
                  <c:v>64.598000000000013</c:v>
                </c:pt>
                <c:pt idx="227">
                  <c:v>64.698000000000008</c:v>
                </c:pt>
                <c:pt idx="228">
                  <c:v>64.506</c:v>
                </c:pt>
                <c:pt idx="229">
                  <c:v>64.596000000000004</c:v>
                </c:pt>
                <c:pt idx="230">
                  <c:v>64.64500000000001</c:v>
                </c:pt>
                <c:pt idx="231">
                  <c:v>64.426999999999992</c:v>
                </c:pt>
                <c:pt idx="232">
                  <c:v>64.572000000000003</c:v>
                </c:pt>
                <c:pt idx="233">
                  <c:v>64.490000000000009</c:v>
                </c:pt>
                <c:pt idx="234">
                  <c:v>64.437999999999988</c:v>
                </c:pt>
                <c:pt idx="235">
                  <c:v>64.34899999999999</c:v>
                </c:pt>
                <c:pt idx="236">
                  <c:v>64.391999999999996</c:v>
                </c:pt>
                <c:pt idx="237">
                  <c:v>64.460000000000008</c:v>
                </c:pt>
                <c:pt idx="238">
                  <c:v>64.497000000000014</c:v>
                </c:pt>
                <c:pt idx="239">
                  <c:v>64.396999999999991</c:v>
                </c:pt>
                <c:pt idx="240">
                  <c:v>64.412000000000006</c:v>
                </c:pt>
                <c:pt idx="241">
                  <c:v>64.538000000000011</c:v>
                </c:pt>
                <c:pt idx="242">
                  <c:v>64.427999999999997</c:v>
                </c:pt>
                <c:pt idx="243">
                  <c:v>64.472000000000008</c:v>
                </c:pt>
                <c:pt idx="244">
                  <c:v>64.443999999999988</c:v>
                </c:pt>
                <c:pt idx="245">
                  <c:v>64.251000000000005</c:v>
                </c:pt>
                <c:pt idx="246">
                  <c:v>64.316000000000003</c:v>
                </c:pt>
                <c:pt idx="247">
                  <c:v>64.288999999999987</c:v>
                </c:pt>
                <c:pt idx="248">
                  <c:v>64.179000000000002</c:v>
                </c:pt>
                <c:pt idx="249">
                  <c:v>64.212999999999994</c:v>
                </c:pt>
                <c:pt idx="250">
                  <c:v>64.391999999999996</c:v>
                </c:pt>
                <c:pt idx="251">
                  <c:v>64.390000000000015</c:v>
                </c:pt>
                <c:pt idx="252">
                  <c:v>64.39500000000001</c:v>
                </c:pt>
                <c:pt idx="253">
                  <c:v>64.294000000000011</c:v>
                </c:pt>
                <c:pt idx="254">
                  <c:v>64.057999999999993</c:v>
                </c:pt>
                <c:pt idx="255">
                  <c:v>64.328000000000003</c:v>
                </c:pt>
                <c:pt idx="256">
                  <c:v>64.277999999999992</c:v>
                </c:pt>
                <c:pt idx="257">
                  <c:v>64.240000000000009</c:v>
                </c:pt>
                <c:pt idx="258">
                  <c:v>64.400000000000006</c:v>
                </c:pt>
                <c:pt idx="259">
                  <c:v>64.216000000000008</c:v>
                </c:pt>
                <c:pt idx="260">
                  <c:v>64.427999999999997</c:v>
                </c:pt>
                <c:pt idx="261">
                  <c:v>64.369</c:v>
                </c:pt>
                <c:pt idx="262">
                  <c:v>64.213999999999999</c:v>
                </c:pt>
                <c:pt idx="263">
                  <c:v>64.356999999999999</c:v>
                </c:pt>
                <c:pt idx="264">
                  <c:v>64.323000000000008</c:v>
                </c:pt>
                <c:pt idx="265">
                  <c:v>64.365000000000009</c:v>
                </c:pt>
                <c:pt idx="266">
                  <c:v>64.307999999999993</c:v>
                </c:pt>
                <c:pt idx="267">
                  <c:v>64.344999999999999</c:v>
                </c:pt>
                <c:pt idx="268">
                  <c:v>64.260999999999996</c:v>
                </c:pt>
                <c:pt idx="269">
                  <c:v>64.367999999999995</c:v>
                </c:pt>
                <c:pt idx="270">
                  <c:v>64.27000000000001</c:v>
                </c:pt>
                <c:pt idx="271">
                  <c:v>64.185000000000002</c:v>
                </c:pt>
                <c:pt idx="272">
                  <c:v>64.283999999999992</c:v>
                </c:pt>
                <c:pt idx="273">
                  <c:v>64.146999999999991</c:v>
                </c:pt>
                <c:pt idx="274">
                  <c:v>64.296999999999997</c:v>
                </c:pt>
                <c:pt idx="275">
                  <c:v>64.282000000000011</c:v>
                </c:pt>
                <c:pt idx="276">
                  <c:v>64.197000000000003</c:v>
                </c:pt>
                <c:pt idx="277">
                  <c:v>64.573000000000008</c:v>
                </c:pt>
                <c:pt idx="278">
                  <c:v>64.367999999999995</c:v>
                </c:pt>
                <c:pt idx="279">
                  <c:v>64.13300000000001</c:v>
                </c:pt>
                <c:pt idx="280">
                  <c:v>64.288000000000011</c:v>
                </c:pt>
                <c:pt idx="281">
                  <c:v>64.171999999999997</c:v>
                </c:pt>
                <c:pt idx="282">
                  <c:v>64.087999999999994</c:v>
                </c:pt>
                <c:pt idx="283">
                  <c:v>64.039999999999992</c:v>
                </c:pt>
                <c:pt idx="284">
                  <c:v>64.168000000000006</c:v>
                </c:pt>
                <c:pt idx="285">
                  <c:v>63.988999999999997</c:v>
                </c:pt>
                <c:pt idx="286">
                  <c:v>64.364000000000004</c:v>
                </c:pt>
                <c:pt idx="287">
                  <c:v>64.158999999999992</c:v>
                </c:pt>
                <c:pt idx="288">
                  <c:v>64.036000000000001</c:v>
                </c:pt>
                <c:pt idx="289">
                  <c:v>64.164999999999992</c:v>
                </c:pt>
                <c:pt idx="290">
                  <c:v>64.257000000000005</c:v>
                </c:pt>
                <c:pt idx="291">
                  <c:v>64.158000000000015</c:v>
                </c:pt>
                <c:pt idx="292">
                  <c:v>64.38900000000001</c:v>
                </c:pt>
                <c:pt idx="293">
                  <c:v>64.15100000000001</c:v>
                </c:pt>
                <c:pt idx="294">
                  <c:v>64.056999999999988</c:v>
                </c:pt>
                <c:pt idx="295">
                  <c:v>64.314999999999998</c:v>
                </c:pt>
                <c:pt idx="296">
                  <c:v>64.318000000000012</c:v>
                </c:pt>
                <c:pt idx="297">
                  <c:v>64.168000000000006</c:v>
                </c:pt>
                <c:pt idx="298">
                  <c:v>64.271000000000015</c:v>
                </c:pt>
                <c:pt idx="299">
                  <c:v>64.294000000000011</c:v>
                </c:pt>
                <c:pt idx="300">
                  <c:v>64.205999999999989</c:v>
                </c:pt>
                <c:pt idx="301">
                  <c:v>64.205000000000013</c:v>
                </c:pt>
                <c:pt idx="302">
                  <c:v>64.074999999999989</c:v>
                </c:pt>
                <c:pt idx="303">
                  <c:v>64.144000000000005</c:v>
                </c:pt>
                <c:pt idx="304">
                  <c:v>63.931999999999995</c:v>
                </c:pt>
                <c:pt idx="305">
                  <c:v>64.070999999999998</c:v>
                </c:pt>
                <c:pt idx="306">
                  <c:v>63.961000000000006</c:v>
                </c:pt>
                <c:pt idx="307">
                  <c:v>63.96</c:v>
                </c:pt>
                <c:pt idx="308">
                  <c:v>63.821000000000005</c:v>
                </c:pt>
                <c:pt idx="309">
                  <c:v>63.889000000000003</c:v>
                </c:pt>
                <c:pt idx="310">
                  <c:v>64.040999999999997</c:v>
                </c:pt>
                <c:pt idx="311">
                  <c:v>64.021999999999991</c:v>
                </c:pt>
                <c:pt idx="312">
                  <c:v>63.892000000000003</c:v>
                </c:pt>
                <c:pt idx="313">
                  <c:v>63.949000000000005</c:v>
                </c:pt>
                <c:pt idx="314">
                  <c:v>63.794000000000004</c:v>
                </c:pt>
                <c:pt idx="315">
                  <c:v>64.01400000000001</c:v>
                </c:pt>
                <c:pt idx="316">
                  <c:v>63.966000000000001</c:v>
                </c:pt>
                <c:pt idx="317">
                  <c:v>64.099999999999994</c:v>
                </c:pt>
                <c:pt idx="318">
                  <c:v>63.803000000000004</c:v>
                </c:pt>
                <c:pt idx="319">
                  <c:v>63.848999999999997</c:v>
                </c:pt>
                <c:pt idx="320">
                  <c:v>63.803000000000004</c:v>
                </c:pt>
                <c:pt idx="321">
                  <c:v>63.957000000000001</c:v>
                </c:pt>
                <c:pt idx="322">
                  <c:v>63.976999999999997</c:v>
                </c:pt>
                <c:pt idx="323">
                  <c:v>63.904000000000003</c:v>
                </c:pt>
                <c:pt idx="324">
                  <c:v>63.901000000000003</c:v>
                </c:pt>
                <c:pt idx="325">
                  <c:v>63.866000000000007</c:v>
                </c:pt>
                <c:pt idx="326">
                  <c:v>63.975000000000001</c:v>
                </c:pt>
                <c:pt idx="327">
                  <c:v>63.701000000000001</c:v>
                </c:pt>
                <c:pt idx="328">
                  <c:v>63.577000000000005</c:v>
                </c:pt>
                <c:pt idx="329">
                  <c:v>63.624000000000002</c:v>
                </c:pt>
                <c:pt idx="330">
                  <c:v>63.890000000000008</c:v>
                </c:pt>
                <c:pt idx="331">
                  <c:v>63.939</c:v>
                </c:pt>
                <c:pt idx="332">
                  <c:v>63.854999999999997</c:v>
                </c:pt>
                <c:pt idx="333">
                  <c:v>63.851000000000006</c:v>
                </c:pt>
                <c:pt idx="334">
                  <c:v>63.717000000000006</c:v>
                </c:pt>
                <c:pt idx="335">
                  <c:v>63.591000000000001</c:v>
                </c:pt>
                <c:pt idx="336">
                  <c:v>63.803999999999995</c:v>
                </c:pt>
                <c:pt idx="337">
                  <c:v>63.862000000000002</c:v>
                </c:pt>
                <c:pt idx="338">
                  <c:v>63.661000000000008</c:v>
                </c:pt>
                <c:pt idx="339">
                  <c:v>63.884000000000007</c:v>
                </c:pt>
                <c:pt idx="340">
                  <c:v>63.890000000000008</c:v>
                </c:pt>
                <c:pt idx="341">
                  <c:v>63.869000000000007</c:v>
                </c:pt>
                <c:pt idx="342">
                  <c:v>63.803999999999995</c:v>
                </c:pt>
                <c:pt idx="343">
                  <c:v>63.844000000000001</c:v>
                </c:pt>
                <c:pt idx="344">
                  <c:v>63.788999999999994</c:v>
                </c:pt>
                <c:pt idx="345">
                  <c:v>63.824999999999996</c:v>
                </c:pt>
                <c:pt idx="346">
                  <c:v>63.927</c:v>
                </c:pt>
                <c:pt idx="347">
                  <c:v>63.845999999999997</c:v>
                </c:pt>
                <c:pt idx="348">
                  <c:v>63.847000000000001</c:v>
                </c:pt>
                <c:pt idx="349">
                  <c:v>63.890000000000008</c:v>
                </c:pt>
                <c:pt idx="350">
                  <c:v>63.815999999999995</c:v>
                </c:pt>
                <c:pt idx="351">
                  <c:v>63.896999999999998</c:v>
                </c:pt>
                <c:pt idx="352">
                  <c:v>64.12</c:v>
                </c:pt>
                <c:pt idx="353">
                  <c:v>63.824999999999996</c:v>
                </c:pt>
                <c:pt idx="354">
                  <c:v>63.833000000000006</c:v>
                </c:pt>
                <c:pt idx="355">
                  <c:v>63.684000000000005</c:v>
                </c:pt>
                <c:pt idx="356">
                  <c:v>63.871999999999993</c:v>
                </c:pt>
                <c:pt idx="357">
                  <c:v>63.755000000000003</c:v>
                </c:pt>
                <c:pt idx="358">
                  <c:v>63.951000000000001</c:v>
                </c:pt>
                <c:pt idx="359">
                  <c:v>63.782000000000004</c:v>
                </c:pt>
                <c:pt idx="360">
                  <c:v>63.841999999999992</c:v>
                </c:pt>
                <c:pt idx="361">
                  <c:v>63.797000000000004</c:v>
                </c:pt>
                <c:pt idx="362">
                  <c:v>63.806999999999995</c:v>
                </c:pt>
                <c:pt idx="363">
                  <c:v>63.889999999999993</c:v>
                </c:pt>
                <c:pt idx="364">
                  <c:v>63.747999999999998</c:v>
                </c:pt>
                <c:pt idx="365">
                  <c:v>63.687000000000005</c:v>
                </c:pt>
                <c:pt idx="366">
                  <c:v>63.73</c:v>
                </c:pt>
                <c:pt idx="367">
                  <c:v>63.833000000000006</c:v>
                </c:pt>
                <c:pt idx="368">
                  <c:v>63.859999999999992</c:v>
                </c:pt>
                <c:pt idx="369">
                  <c:v>63.731999999999992</c:v>
                </c:pt>
                <c:pt idx="370">
                  <c:v>63.856999999999992</c:v>
                </c:pt>
                <c:pt idx="371">
                  <c:v>63.696000000000005</c:v>
                </c:pt>
                <c:pt idx="372">
                  <c:v>63.725000000000001</c:v>
                </c:pt>
                <c:pt idx="373">
                  <c:v>63.639999999999993</c:v>
                </c:pt>
                <c:pt idx="374">
                  <c:v>63.776999999999994</c:v>
                </c:pt>
                <c:pt idx="375">
                  <c:v>63.792999999999999</c:v>
                </c:pt>
                <c:pt idx="376">
                  <c:v>63.743999999999993</c:v>
                </c:pt>
                <c:pt idx="377">
                  <c:v>63.755999999999993</c:v>
                </c:pt>
                <c:pt idx="378">
                  <c:v>63.704000000000001</c:v>
                </c:pt>
                <c:pt idx="379">
                  <c:v>63.62</c:v>
                </c:pt>
                <c:pt idx="380">
                  <c:v>63.568999999999996</c:v>
                </c:pt>
                <c:pt idx="381">
                  <c:v>63.601999999999997</c:v>
                </c:pt>
                <c:pt idx="382">
                  <c:v>63.62</c:v>
                </c:pt>
                <c:pt idx="383">
                  <c:v>63.502000000000002</c:v>
                </c:pt>
                <c:pt idx="384">
                  <c:v>63.532000000000004</c:v>
                </c:pt>
                <c:pt idx="385">
                  <c:v>63.63</c:v>
                </c:pt>
                <c:pt idx="386">
                  <c:v>63.538999999999994</c:v>
                </c:pt>
                <c:pt idx="387">
                  <c:v>63.512999999999998</c:v>
                </c:pt>
                <c:pt idx="388">
                  <c:v>63.601999999999997</c:v>
                </c:pt>
                <c:pt idx="389">
                  <c:v>63.512999999999998</c:v>
                </c:pt>
                <c:pt idx="390">
                  <c:v>63.577000000000005</c:v>
                </c:pt>
                <c:pt idx="391">
                  <c:v>63.815000000000005</c:v>
                </c:pt>
                <c:pt idx="392">
                  <c:v>63.544999999999995</c:v>
                </c:pt>
                <c:pt idx="393">
                  <c:v>63.485999999999997</c:v>
                </c:pt>
                <c:pt idx="394">
                  <c:v>63.670999999999999</c:v>
                </c:pt>
                <c:pt idx="395">
                  <c:v>63.747999999999998</c:v>
                </c:pt>
                <c:pt idx="396">
                  <c:v>63.356000000000002</c:v>
                </c:pt>
                <c:pt idx="397">
                  <c:v>63.476999999999997</c:v>
                </c:pt>
                <c:pt idx="398">
                  <c:v>63.395000000000003</c:v>
                </c:pt>
                <c:pt idx="399">
                  <c:v>63.383000000000003</c:v>
                </c:pt>
                <c:pt idx="400">
                  <c:v>63.362999999999992</c:v>
                </c:pt>
                <c:pt idx="401">
                  <c:v>63.393999999999998</c:v>
                </c:pt>
                <c:pt idx="402">
                  <c:v>63.362000000000002</c:v>
                </c:pt>
                <c:pt idx="403">
                  <c:v>63.613999999999997</c:v>
                </c:pt>
                <c:pt idx="404">
                  <c:v>63.514000000000003</c:v>
                </c:pt>
                <c:pt idx="405">
                  <c:v>63.521999999999998</c:v>
                </c:pt>
                <c:pt idx="406">
                  <c:v>63.544999999999995</c:v>
                </c:pt>
                <c:pt idx="407">
                  <c:v>63.461000000000006</c:v>
                </c:pt>
                <c:pt idx="408">
                  <c:v>63.261000000000003</c:v>
                </c:pt>
                <c:pt idx="409">
                  <c:v>63.300999999999995</c:v>
                </c:pt>
                <c:pt idx="410">
                  <c:v>63.205000000000005</c:v>
                </c:pt>
                <c:pt idx="411">
                  <c:v>63.410000000000004</c:v>
                </c:pt>
                <c:pt idx="412">
                  <c:v>63.279999999999994</c:v>
                </c:pt>
                <c:pt idx="413">
                  <c:v>63.451000000000001</c:v>
                </c:pt>
                <c:pt idx="414">
                  <c:v>63.115999999999993</c:v>
                </c:pt>
                <c:pt idx="415">
                  <c:v>63.262999999999998</c:v>
                </c:pt>
                <c:pt idx="416">
                  <c:v>63.419999999999995</c:v>
                </c:pt>
                <c:pt idx="417">
                  <c:v>63.416000000000004</c:v>
                </c:pt>
                <c:pt idx="418">
                  <c:v>63.091999999999992</c:v>
                </c:pt>
                <c:pt idx="419">
                  <c:v>63.190000000000005</c:v>
                </c:pt>
                <c:pt idx="420">
                  <c:v>63.273999999999994</c:v>
                </c:pt>
                <c:pt idx="421">
                  <c:v>63.410000000000004</c:v>
                </c:pt>
                <c:pt idx="422">
                  <c:v>63.348999999999997</c:v>
                </c:pt>
                <c:pt idx="423">
                  <c:v>63.235999999999997</c:v>
                </c:pt>
                <c:pt idx="424">
                  <c:v>63.362999999999992</c:v>
                </c:pt>
                <c:pt idx="425">
                  <c:v>63.261999999999993</c:v>
                </c:pt>
                <c:pt idx="426">
                  <c:v>63.211999999999996</c:v>
                </c:pt>
                <c:pt idx="427">
                  <c:v>63.342999999999996</c:v>
                </c:pt>
                <c:pt idx="428">
                  <c:v>63.407999999999994</c:v>
                </c:pt>
                <c:pt idx="429">
                  <c:v>63.315000000000005</c:v>
                </c:pt>
                <c:pt idx="430">
                  <c:v>63.202000000000005</c:v>
                </c:pt>
                <c:pt idx="431">
                  <c:v>63.154999999999994</c:v>
                </c:pt>
                <c:pt idx="432">
                  <c:v>63.146999999999998</c:v>
                </c:pt>
                <c:pt idx="433">
                  <c:v>63.205999999999996</c:v>
                </c:pt>
                <c:pt idx="434">
                  <c:v>63.021999999999998</c:v>
                </c:pt>
                <c:pt idx="435">
                  <c:v>63.036999999999999</c:v>
                </c:pt>
                <c:pt idx="436">
                  <c:v>63.080999999999996</c:v>
                </c:pt>
                <c:pt idx="437">
                  <c:v>62.937000000000005</c:v>
                </c:pt>
                <c:pt idx="438">
                  <c:v>63.116999999999997</c:v>
                </c:pt>
                <c:pt idx="439">
                  <c:v>62.994999999999997</c:v>
                </c:pt>
                <c:pt idx="440">
                  <c:v>62.967999999999996</c:v>
                </c:pt>
                <c:pt idx="441">
                  <c:v>63.347999999999992</c:v>
                </c:pt>
                <c:pt idx="442">
                  <c:v>63.079000000000001</c:v>
                </c:pt>
                <c:pt idx="443">
                  <c:v>63.145999999999994</c:v>
                </c:pt>
                <c:pt idx="444">
                  <c:v>63.02</c:v>
                </c:pt>
                <c:pt idx="445">
                  <c:v>63.055</c:v>
                </c:pt>
                <c:pt idx="446">
                  <c:v>62.987999999999992</c:v>
                </c:pt>
                <c:pt idx="447">
                  <c:v>63.121000000000002</c:v>
                </c:pt>
                <c:pt idx="448">
                  <c:v>63.062999999999995</c:v>
                </c:pt>
                <c:pt idx="449">
                  <c:v>63.068999999999996</c:v>
                </c:pt>
                <c:pt idx="450">
                  <c:v>63.273999999999994</c:v>
                </c:pt>
                <c:pt idx="451">
                  <c:v>63.121999999999993</c:v>
                </c:pt>
                <c:pt idx="452">
                  <c:v>63.1</c:v>
                </c:pt>
                <c:pt idx="453">
                  <c:v>63.219000000000001</c:v>
                </c:pt>
                <c:pt idx="454">
                  <c:v>63.172999999999995</c:v>
                </c:pt>
                <c:pt idx="455">
                  <c:v>63.000999999999998</c:v>
                </c:pt>
                <c:pt idx="456">
                  <c:v>63.240999999999993</c:v>
                </c:pt>
                <c:pt idx="457">
                  <c:v>62.963000000000001</c:v>
                </c:pt>
                <c:pt idx="458">
                  <c:v>63.092999999999996</c:v>
                </c:pt>
                <c:pt idx="459">
                  <c:v>63.091000000000001</c:v>
                </c:pt>
                <c:pt idx="460">
                  <c:v>63.094000000000001</c:v>
                </c:pt>
                <c:pt idx="461">
                  <c:v>63.172999999999995</c:v>
                </c:pt>
                <c:pt idx="462">
                  <c:v>62.969999999999992</c:v>
                </c:pt>
                <c:pt idx="463">
                  <c:v>62.832000000000001</c:v>
                </c:pt>
                <c:pt idx="464">
                  <c:v>62.990999999999993</c:v>
                </c:pt>
                <c:pt idx="465">
                  <c:v>62.937000000000005</c:v>
                </c:pt>
                <c:pt idx="466">
                  <c:v>63.000999999999998</c:v>
                </c:pt>
                <c:pt idx="467">
                  <c:v>62.957000000000001</c:v>
                </c:pt>
                <c:pt idx="468">
                  <c:v>62.933</c:v>
                </c:pt>
                <c:pt idx="469">
                  <c:v>62.934999999999995</c:v>
                </c:pt>
                <c:pt idx="470">
                  <c:v>62.731999999999992</c:v>
                </c:pt>
                <c:pt idx="471">
                  <c:v>62.937999999999995</c:v>
                </c:pt>
                <c:pt idx="472">
                  <c:v>62.881999999999998</c:v>
                </c:pt>
                <c:pt idx="473">
                  <c:v>63.309000000000005</c:v>
                </c:pt>
                <c:pt idx="474">
                  <c:v>63.092999999999996</c:v>
                </c:pt>
                <c:pt idx="475">
                  <c:v>63.094999999999992</c:v>
                </c:pt>
                <c:pt idx="476">
                  <c:v>63.074000000000005</c:v>
                </c:pt>
                <c:pt idx="477">
                  <c:v>63.173999999999999</c:v>
                </c:pt>
                <c:pt idx="478">
                  <c:v>63.103999999999992</c:v>
                </c:pt>
                <c:pt idx="479">
                  <c:v>62.988999999999997</c:v>
                </c:pt>
                <c:pt idx="480">
                  <c:v>62.955000000000005</c:v>
                </c:pt>
                <c:pt idx="481">
                  <c:v>63.169000000000004</c:v>
                </c:pt>
                <c:pt idx="482">
                  <c:v>63.157999999999994</c:v>
                </c:pt>
                <c:pt idx="483">
                  <c:v>63.204000000000001</c:v>
                </c:pt>
                <c:pt idx="484">
                  <c:v>62.973999999999997</c:v>
                </c:pt>
                <c:pt idx="485">
                  <c:v>62.904999999999994</c:v>
                </c:pt>
                <c:pt idx="486">
                  <c:v>63.142999999999994</c:v>
                </c:pt>
                <c:pt idx="487">
                  <c:v>63.035999999999994</c:v>
                </c:pt>
                <c:pt idx="488">
                  <c:v>63.177</c:v>
                </c:pt>
                <c:pt idx="489">
                  <c:v>63.088999999999992</c:v>
                </c:pt>
                <c:pt idx="490">
                  <c:v>63.121999999999993</c:v>
                </c:pt>
                <c:pt idx="491">
                  <c:v>63.127000000000002</c:v>
                </c:pt>
                <c:pt idx="492">
                  <c:v>63.136000000000003</c:v>
                </c:pt>
                <c:pt idx="493">
                  <c:v>62.963000000000001</c:v>
                </c:pt>
                <c:pt idx="494">
                  <c:v>63.118999999999993</c:v>
                </c:pt>
                <c:pt idx="495">
                  <c:v>62.835000000000001</c:v>
                </c:pt>
                <c:pt idx="496">
                  <c:v>62.854999999999997</c:v>
                </c:pt>
                <c:pt idx="497">
                  <c:v>62.978000000000002</c:v>
                </c:pt>
                <c:pt idx="498">
                  <c:v>63.050999999999995</c:v>
                </c:pt>
                <c:pt idx="499">
                  <c:v>62.928000000000004</c:v>
                </c:pt>
                <c:pt idx="500">
                  <c:v>62.904000000000003</c:v>
                </c:pt>
                <c:pt idx="501">
                  <c:v>62.910999999999994</c:v>
                </c:pt>
                <c:pt idx="502">
                  <c:v>62.916999999999994</c:v>
                </c:pt>
                <c:pt idx="503">
                  <c:v>63.023000000000003</c:v>
                </c:pt>
                <c:pt idx="504">
                  <c:v>62.984000000000002</c:v>
                </c:pt>
                <c:pt idx="505">
                  <c:v>62.937000000000005</c:v>
                </c:pt>
                <c:pt idx="506">
                  <c:v>62.794999999999995</c:v>
                </c:pt>
                <c:pt idx="507">
                  <c:v>63.006999999999998</c:v>
                </c:pt>
                <c:pt idx="508">
                  <c:v>62.833000000000006</c:v>
                </c:pt>
                <c:pt idx="509">
                  <c:v>62.877999999999993</c:v>
                </c:pt>
                <c:pt idx="510">
                  <c:v>62.809000000000005</c:v>
                </c:pt>
                <c:pt idx="511">
                  <c:v>62.999000000000002</c:v>
                </c:pt>
                <c:pt idx="512">
                  <c:v>62.690000000000005</c:v>
                </c:pt>
                <c:pt idx="513">
                  <c:v>62.851999999999997</c:v>
                </c:pt>
                <c:pt idx="514">
                  <c:v>62.923999999999999</c:v>
                </c:pt>
                <c:pt idx="515">
                  <c:v>62.800999999999995</c:v>
                </c:pt>
                <c:pt idx="516">
                  <c:v>62.645999999999994</c:v>
                </c:pt>
                <c:pt idx="517">
                  <c:v>62.762999999999998</c:v>
                </c:pt>
                <c:pt idx="518">
                  <c:v>62.865000000000002</c:v>
                </c:pt>
                <c:pt idx="519">
                  <c:v>63.085000000000001</c:v>
                </c:pt>
                <c:pt idx="520">
                  <c:v>62.645000000000003</c:v>
                </c:pt>
                <c:pt idx="521">
                  <c:v>62.752999999999993</c:v>
                </c:pt>
                <c:pt idx="522">
                  <c:v>62.818000000000005</c:v>
                </c:pt>
                <c:pt idx="523">
                  <c:v>62.755999999999993</c:v>
                </c:pt>
                <c:pt idx="524">
                  <c:v>62.886000000000003</c:v>
                </c:pt>
                <c:pt idx="525">
                  <c:v>62.711999999999996</c:v>
                </c:pt>
                <c:pt idx="526">
                  <c:v>62.914999999999999</c:v>
                </c:pt>
                <c:pt idx="527">
                  <c:v>62.77</c:v>
                </c:pt>
                <c:pt idx="528">
                  <c:v>62.857999999999997</c:v>
                </c:pt>
                <c:pt idx="529">
                  <c:v>62.76</c:v>
                </c:pt>
                <c:pt idx="530">
                  <c:v>62.818000000000005</c:v>
                </c:pt>
                <c:pt idx="531">
                  <c:v>62.582000000000001</c:v>
                </c:pt>
                <c:pt idx="532">
                  <c:v>62.720999999999997</c:v>
                </c:pt>
                <c:pt idx="533">
                  <c:v>62.753999999999998</c:v>
                </c:pt>
                <c:pt idx="534">
                  <c:v>62.684000000000005</c:v>
                </c:pt>
                <c:pt idx="535">
                  <c:v>62.579000000000001</c:v>
                </c:pt>
                <c:pt idx="536">
                  <c:v>62.809000000000005</c:v>
                </c:pt>
                <c:pt idx="537">
                  <c:v>62.737000000000002</c:v>
                </c:pt>
                <c:pt idx="538">
                  <c:v>62.645999999999994</c:v>
                </c:pt>
                <c:pt idx="539">
                  <c:v>62.780999999999999</c:v>
                </c:pt>
                <c:pt idx="540">
                  <c:v>62.440000000000005</c:v>
                </c:pt>
                <c:pt idx="541">
                  <c:v>62.767000000000003</c:v>
                </c:pt>
                <c:pt idx="542">
                  <c:v>62.681000000000004</c:v>
                </c:pt>
                <c:pt idx="543">
                  <c:v>62.606999999999992</c:v>
                </c:pt>
                <c:pt idx="544">
                  <c:v>62.666999999999994</c:v>
                </c:pt>
                <c:pt idx="545">
                  <c:v>62.636000000000003</c:v>
                </c:pt>
                <c:pt idx="546">
                  <c:v>62.666999999999994</c:v>
                </c:pt>
                <c:pt idx="547">
                  <c:v>62.859000000000002</c:v>
                </c:pt>
                <c:pt idx="548">
                  <c:v>62.600999999999992</c:v>
                </c:pt>
                <c:pt idx="549">
                  <c:v>62.630999999999993</c:v>
                </c:pt>
                <c:pt idx="550">
                  <c:v>62.672000000000004</c:v>
                </c:pt>
                <c:pt idx="551">
                  <c:v>62.351999999999997</c:v>
                </c:pt>
                <c:pt idx="552">
                  <c:v>62.493000000000002</c:v>
                </c:pt>
                <c:pt idx="553">
                  <c:v>62.616999999999997</c:v>
                </c:pt>
                <c:pt idx="554">
                  <c:v>62.637999999999998</c:v>
                </c:pt>
                <c:pt idx="555">
                  <c:v>62.586000000000006</c:v>
                </c:pt>
                <c:pt idx="556">
                  <c:v>62.494999999999997</c:v>
                </c:pt>
                <c:pt idx="557">
                  <c:v>62.621999999999993</c:v>
                </c:pt>
                <c:pt idx="558">
                  <c:v>62.386999999999993</c:v>
                </c:pt>
                <c:pt idx="559">
                  <c:v>62.681999999999995</c:v>
                </c:pt>
                <c:pt idx="560">
                  <c:v>62.588000000000001</c:v>
                </c:pt>
                <c:pt idx="561">
                  <c:v>62.770999999999994</c:v>
                </c:pt>
                <c:pt idx="562">
                  <c:v>62.536999999999999</c:v>
                </c:pt>
                <c:pt idx="563">
                  <c:v>62.666999999999994</c:v>
                </c:pt>
                <c:pt idx="564">
                  <c:v>62.475000000000001</c:v>
                </c:pt>
                <c:pt idx="565">
                  <c:v>62.684999999999995</c:v>
                </c:pt>
                <c:pt idx="566">
                  <c:v>62.530999999999999</c:v>
                </c:pt>
                <c:pt idx="567">
                  <c:v>62.437000000000005</c:v>
                </c:pt>
                <c:pt idx="568">
                  <c:v>62.484000000000002</c:v>
                </c:pt>
                <c:pt idx="569">
                  <c:v>62.419999999999995</c:v>
                </c:pt>
                <c:pt idx="570">
                  <c:v>62.545999999999999</c:v>
                </c:pt>
                <c:pt idx="571">
                  <c:v>62.454000000000001</c:v>
                </c:pt>
                <c:pt idx="572">
                  <c:v>62.195</c:v>
                </c:pt>
                <c:pt idx="573">
                  <c:v>62.493000000000002</c:v>
                </c:pt>
                <c:pt idx="574">
                  <c:v>62.675999999999995</c:v>
                </c:pt>
                <c:pt idx="575">
                  <c:v>62.341000000000001</c:v>
                </c:pt>
                <c:pt idx="576">
                  <c:v>62.431999999999995</c:v>
                </c:pt>
                <c:pt idx="577">
                  <c:v>62.18</c:v>
                </c:pt>
                <c:pt idx="578">
                  <c:v>62.567</c:v>
                </c:pt>
                <c:pt idx="579">
                  <c:v>62.583000000000006</c:v>
                </c:pt>
                <c:pt idx="580">
                  <c:v>62.327000000000005</c:v>
                </c:pt>
                <c:pt idx="581">
                  <c:v>62.261999999999993</c:v>
                </c:pt>
                <c:pt idx="582">
                  <c:v>62.411999999999999</c:v>
                </c:pt>
                <c:pt idx="583">
                  <c:v>62.294999999999995</c:v>
                </c:pt>
                <c:pt idx="584">
                  <c:v>62.371000000000002</c:v>
                </c:pt>
                <c:pt idx="585">
                  <c:v>62.411999999999999</c:v>
                </c:pt>
                <c:pt idx="586">
                  <c:v>62.311</c:v>
                </c:pt>
                <c:pt idx="587">
                  <c:v>62.422000000000004</c:v>
                </c:pt>
                <c:pt idx="588">
                  <c:v>62.309000000000005</c:v>
                </c:pt>
                <c:pt idx="589">
                  <c:v>62.288999999999994</c:v>
                </c:pt>
                <c:pt idx="590">
                  <c:v>62.398000000000003</c:v>
                </c:pt>
                <c:pt idx="591">
                  <c:v>62.392999999999994</c:v>
                </c:pt>
                <c:pt idx="592">
                  <c:v>62.339999999999996</c:v>
                </c:pt>
                <c:pt idx="593">
                  <c:v>62.454000000000001</c:v>
                </c:pt>
                <c:pt idx="594">
                  <c:v>62.389999999999993</c:v>
                </c:pt>
                <c:pt idx="595">
                  <c:v>62.056000000000004</c:v>
                </c:pt>
                <c:pt idx="596">
                  <c:v>62.121000000000002</c:v>
                </c:pt>
                <c:pt idx="597">
                  <c:v>62.247999999999998</c:v>
                </c:pt>
                <c:pt idx="598">
                  <c:v>62.207000000000001</c:v>
                </c:pt>
                <c:pt idx="599">
                  <c:v>62.134999999999998</c:v>
                </c:pt>
                <c:pt idx="600">
                  <c:v>62.393999999999998</c:v>
                </c:pt>
                <c:pt idx="601">
                  <c:v>62.163000000000004</c:v>
                </c:pt>
                <c:pt idx="602">
                  <c:v>62.404000000000003</c:v>
                </c:pt>
                <c:pt idx="603">
                  <c:v>62.490999999999993</c:v>
                </c:pt>
                <c:pt idx="604">
                  <c:v>62.163999999999994</c:v>
                </c:pt>
                <c:pt idx="605">
                  <c:v>62.18</c:v>
                </c:pt>
                <c:pt idx="606">
                  <c:v>62.475000000000001</c:v>
                </c:pt>
                <c:pt idx="607">
                  <c:v>62.255000000000003</c:v>
                </c:pt>
                <c:pt idx="608">
                  <c:v>62.095999999999997</c:v>
                </c:pt>
                <c:pt idx="609">
                  <c:v>62.416000000000004</c:v>
                </c:pt>
                <c:pt idx="610">
                  <c:v>62.048999999999999</c:v>
                </c:pt>
                <c:pt idx="611">
                  <c:v>62.228999999999992</c:v>
                </c:pt>
                <c:pt idx="612">
                  <c:v>62.247999999999998</c:v>
                </c:pt>
                <c:pt idx="613">
                  <c:v>62.041000000000004</c:v>
                </c:pt>
                <c:pt idx="614">
                  <c:v>62.341000000000001</c:v>
                </c:pt>
                <c:pt idx="615">
                  <c:v>62.312000000000005</c:v>
                </c:pt>
                <c:pt idx="616">
                  <c:v>62.211000000000006</c:v>
                </c:pt>
                <c:pt idx="617">
                  <c:v>62.21</c:v>
                </c:pt>
                <c:pt idx="618">
                  <c:v>62.103999999999992</c:v>
                </c:pt>
                <c:pt idx="619">
                  <c:v>62.178000000000004</c:v>
                </c:pt>
                <c:pt idx="620">
                  <c:v>62.103000000000002</c:v>
                </c:pt>
                <c:pt idx="621">
                  <c:v>62.017999999999994</c:v>
                </c:pt>
                <c:pt idx="622">
                  <c:v>62.035999999999994</c:v>
                </c:pt>
                <c:pt idx="623">
                  <c:v>62.160000000000004</c:v>
                </c:pt>
                <c:pt idx="624">
                  <c:v>61.862999999999992</c:v>
                </c:pt>
                <c:pt idx="625">
                  <c:v>62.095999999999997</c:v>
                </c:pt>
                <c:pt idx="626">
                  <c:v>62.235999999999997</c:v>
                </c:pt>
                <c:pt idx="627">
                  <c:v>62.118999999999993</c:v>
                </c:pt>
                <c:pt idx="628">
                  <c:v>62.077000000000005</c:v>
                </c:pt>
                <c:pt idx="629">
                  <c:v>61.860999999999997</c:v>
                </c:pt>
                <c:pt idx="630">
                  <c:v>62.107999999999997</c:v>
                </c:pt>
                <c:pt idx="631">
                  <c:v>62.12</c:v>
                </c:pt>
                <c:pt idx="632">
                  <c:v>62.137999999999998</c:v>
                </c:pt>
                <c:pt idx="633">
                  <c:v>61.9</c:v>
                </c:pt>
                <c:pt idx="634">
                  <c:v>62.27</c:v>
                </c:pt>
                <c:pt idx="635">
                  <c:v>62.131999999999998</c:v>
                </c:pt>
                <c:pt idx="636">
                  <c:v>61.996000000000002</c:v>
                </c:pt>
                <c:pt idx="637">
                  <c:v>61.98</c:v>
                </c:pt>
                <c:pt idx="638">
                  <c:v>62.095999999999997</c:v>
                </c:pt>
                <c:pt idx="639">
                  <c:v>61.975000000000001</c:v>
                </c:pt>
                <c:pt idx="640">
                  <c:v>62.152999999999999</c:v>
                </c:pt>
                <c:pt idx="641">
                  <c:v>61.868999999999993</c:v>
                </c:pt>
                <c:pt idx="642">
                  <c:v>62.029999999999994</c:v>
                </c:pt>
                <c:pt idx="643">
                  <c:v>62.041000000000004</c:v>
                </c:pt>
                <c:pt idx="644">
                  <c:v>61.875999999999998</c:v>
                </c:pt>
                <c:pt idx="645">
                  <c:v>61.773000000000003</c:v>
                </c:pt>
                <c:pt idx="646">
                  <c:v>62.008999999999993</c:v>
                </c:pt>
                <c:pt idx="647">
                  <c:v>61.705999999999996</c:v>
                </c:pt>
                <c:pt idx="648">
                  <c:v>61.791999999999994</c:v>
                </c:pt>
                <c:pt idx="649">
                  <c:v>61.830000000000005</c:v>
                </c:pt>
                <c:pt idx="650">
                  <c:v>61.970999999999997</c:v>
                </c:pt>
                <c:pt idx="651">
                  <c:v>62.029000000000003</c:v>
                </c:pt>
                <c:pt idx="652">
                  <c:v>61.871000000000002</c:v>
                </c:pt>
                <c:pt idx="653">
                  <c:v>61.931000000000004</c:v>
                </c:pt>
                <c:pt idx="654">
                  <c:v>61.925000000000004</c:v>
                </c:pt>
                <c:pt idx="655">
                  <c:v>61.636000000000003</c:v>
                </c:pt>
                <c:pt idx="656">
                  <c:v>61.811</c:v>
                </c:pt>
                <c:pt idx="657">
                  <c:v>61.774999999999999</c:v>
                </c:pt>
                <c:pt idx="658">
                  <c:v>61.892999999999994</c:v>
                </c:pt>
                <c:pt idx="659">
                  <c:v>62.000999999999998</c:v>
                </c:pt>
                <c:pt idx="660">
                  <c:v>61.892000000000003</c:v>
                </c:pt>
                <c:pt idx="661">
                  <c:v>61.875999999999998</c:v>
                </c:pt>
                <c:pt idx="662">
                  <c:v>61.889000000000003</c:v>
                </c:pt>
                <c:pt idx="663">
                  <c:v>61.746000000000002</c:v>
                </c:pt>
                <c:pt idx="664">
                  <c:v>61.838000000000001</c:v>
                </c:pt>
                <c:pt idx="665">
                  <c:v>61.847999999999992</c:v>
                </c:pt>
                <c:pt idx="666">
                  <c:v>61.865999999999993</c:v>
                </c:pt>
                <c:pt idx="667">
                  <c:v>61.871999999999993</c:v>
                </c:pt>
                <c:pt idx="668">
                  <c:v>61.722000000000001</c:v>
                </c:pt>
                <c:pt idx="669">
                  <c:v>61.708999999999996</c:v>
                </c:pt>
                <c:pt idx="670">
                  <c:v>61.848999999999997</c:v>
                </c:pt>
                <c:pt idx="671">
                  <c:v>61.683</c:v>
                </c:pt>
                <c:pt idx="672">
                  <c:v>61.761999999999993</c:v>
                </c:pt>
                <c:pt idx="673">
                  <c:v>61.812000000000005</c:v>
                </c:pt>
                <c:pt idx="674">
                  <c:v>61.681999999999995</c:v>
                </c:pt>
                <c:pt idx="675">
                  <c:v>61.738999999999997</c:v>
                </c:pt>
                <c:pt idx="676">
                  <c:v>61.673999999999999</c:v>
                </c:pt>
                <c:pt idx="677">
                  <c:v>61.728000000000002</c:v>
                </c:pt>
                <c:pt idx="678">
                  <c:v>61.65</c:v>
                </c:pt>
                <c:pt idx="679">
                  <c:v>61.824999999999996</c:v>
                </c:pt>
                <c:pt idx="680">
                  <c:v>61.753999999999998</c:v>
                </c:pt>
                <c:pt idx="681">
                  <c:v>61.868000000000002</c:v>
                </c:pt>
                <c:pt idx="682">
                  <c:v>61.640999999999998</c:v>
                </c:pt>
                <c:pt idx="683">
                  <c:v>61.713000000000001</c:v>
                </c:pt>
                <c:pt idx="684">
                  <c:v>61.910999999999994</c:v>
                </c:pt>
                <c:pt idx="685">
                  <c:v>61.717999999999996</c:v>
                </c:pt>
                <c:pt idx="686">
                  <c:v>61.506999999999998</c:v>
                </c:pt>
                <c:pt idx="687">
                  <c:v>61.571000000000005</c:v>
                </c:pt>
                <c:pt idx="688">
                  <c:v>61.481999999999992</c:v>
                </c:pt>
                <c:pt idx="689">
                  <c:v>61.506999999999998</c:v>
                </c:pt>
                <c:pt idx="690">
                  <c:v>61.535999999999994</c:v>
                </c:pt>
                <c:pt idx="691">
                  <c:v>61.344999999999992</c:v>
                </c:pt>
                <c:pt idx="692">
                  <c:v>61.505000000000003</c:v>
                </c:pt>
                <c:pt idx="693">
                  <c:v>61.555</c:v>
                </c:pt>
                <c:pt idx="694">
                  <c:v>61.470999999999997</c:v>
                </c:pt>
                <c:pt idx="695">
                  <c:v>61.517999999999994</c:v>
                </c:pt>
                <c:pt idx="696">
                  <c:v>61.407999999999994</c:v>
                </c:pt>
                <c:pt idx="697">
                  <c:v>61.526999999999994</c:v>
                </c:pt>
                <c:pt idx="698">
                  <c:v>61.553000000000004</c:v>
                </c:pt>
                <c:pt idx="699">
                  <c:v>61.505999999999993</c:v>
                </c:pt>
                <c:pt idx="700">
                  <c:v>61.408999999999999</c:v>
                </c:pt>
                <c:pt idx="701">
                  <c:v>61.329000000000001</c:v>
                </c:pt>
                <c:pt idx="702">
                  <c:v>61.573</c:v>
                </c:pt>
                <c:pt idx="703">
                  <c:v>61.407999999999994</c:v>
                </c:pt>
                <c:pt idx="704">
                  <c:v>61.552</c:v>
                </c:pt>
                <c:pt idx="705">
                  <c:v>61.529999999999994</c:v>
                </c:pt>
                <c:pt idx="706">
                  <c:v>61.565999999999995</c:v>
                </c:pt>
                <c:pt idx="707">
                  <c:v>61.392000000000003</c:v>
                </c:pt>
                <c:pt idx="708">
                  <c:v>61.598999999999997</c:v>
                </c:pt>
                <c:pt idx="709">
                  <c:v>61.223999999999997</c:v>
                </c:pt>
                <c:pt idx="710">
                  <c:v>61.428000000000004</c:v>
                </c:pt>
                <c:pt idx="711">
                  <c:v>61.499999999999993</c:v>
                </c:pt>
                <c:pt idx="712">
                  <c:v>61.347000000000001</c:v>
                </c:pt>
                <c:pt idx="713">
                  <c:v>61.553999999999995</c:v>
                </c:pt>
                <c:pt idx="714">
                  <c:v>61.4</c:v>
                </c:pt>
                <c:pt idx="715">
                  <c:v>61.487000000000002</c:v>
                </c:pt>
                <c:pt idx="716">
                  <c:v>61.318000000000005</c:v>
                </c:pt>
                <c:pt idx="717">
                  <c:v>61.347999999999992</c:v>
                </c:pt>
                <c:pt idx="718">
                  <c:v>61.353000000000002</c:v>
                </c:pt>
                <c:pt idx="719">
                  <c:v>61.154999999999994</c:v>
                </c:pt>
                <c:pt idx="720">
                  <c:v>61.416999999999994</c:v>
                </c:pt>
                <c:pt idx="721">
                  <c:v>61.125999999999998</c:v>
                </c:pt>
                <c:pt idx="722">
                  <c:v>61.43</c:v>
                </c:pt>
                <c:pt idx="723">
                  <c:v>61.264999999999993</c:v>
                </c:pt>
                <c:pt idx="724">
                  <c:v>61.327000000000005</c:v>
                </c:pt>
                <c:pt idx="725">
                  <c:v>61.273000000000003</c:v>
                </c:pt>
                <c:pt idx="726">
                  <c:v>61.226999999999997</c:v>
                </c:pt>
                <c:pt idx="727">
                  <c:v>61.351999999999997</c:v>
                </c:pt>
                <c:pt idx="728">
                  <c:v>61.35</c:v>
                </c:pt>
                <c:pt idx="729">
                  <c:v>61.347000000000001</c:v>
                </c:pt>
                <c:pt idx="730">
                  <c:v>61.077000000000005</c:v>
                </c:pt>
                <c:pt idx="731">
                  <c:v>61.383000000000003</c:v>
                </c:pt>
                <c:pt idx="732">
                  <c:v>61.205999999999996</c:v>
                </c:pt>
                <c:pt idx="733">
                  <c:v>61.517999999999994</c:v>
                </c:pt>
                <c:pt idx="734">
                  <c:v>61.128999999999998</c:v>
                </c:pt>
                <c:pt idx="735">
                  <c:v>61.121999999999993</c:v>
                </c:pt>
                <c:pt idx="736">
                  <c:v>61.410000000000004</c:v>
                </c:pt>
                <c:pt idx="737">
                  <c:v>61.231999999999992</c:v>
                </c:pt>
                <c:pt idx="738">
                  <c:v>61.261000000000003</c:v>
                </c:pt>
                <c:pt idx="739">
                  <c:v>61.249000000000002</c:v>
                </c:pt>
                <c:pt idx="740">
                  <c:v>61.124999999999993</c:v>
                </c:pt>
                <c:pt idx="741">
                  <c:v>61.317</c:v>
                </c:pt>
                <c:pt idx="742">
                  <c:v>61.13</c:v>
                </c:pt>
                <c:pt idx="743">
                  <c:v>61.315999999999995</c:v>
                </c:pt>
                <c:pt idx="744">
                  <c:v>60.991999999999997</c:v>
                </c:pt>
                <c:pt idx="745">
                  <c:v>61.196000000000005</c:v>
                </c:pt>
                <c:pt idx="746">
                  <c:v>61.375999999999998</c:v>
                </c:pt>
                <c:pt idx="747">
                  <c:v>61.326000000000001</c:v>
                </c:pt>
                <c:pt idx="748">
                  <c:v>61.134999999999998</c:v>
                </c:pt>
                <c:pt idx="749">
                  <c:v>61.068999999999996</c:v>
                </c:pt>
                <c:pt idx="750">
                  <c:v>61.077000000000005</c:v>
                </c:pt>
                <c:pt idx="751">
                  <c:v>61.145999999999994</c:v>
                </c:pt>
                <c:pt idx="752">
                  <c:v>61.344000000000001</c:v>
                </c:pt>
                <c:pt idx="753">
                  <c:v>61.175999999999995</c:v>
                </c:pt>
                <c:pt idx="754">
                  <c:v>61.02</c:v>
                </c:pt>
                <c:pt idx="755">
                  <c:v>61.047999999999995</c:v>
                </c:pt>
                <c:pt idx="756">
                  <c:v>61.231000000000002</c:v>
                </c:pt>
                <c:pt idx="757">
                  <c:v>61.008999999999993</c:v>
                </c:pt>
                <c:pt idx="758">
                  <c:v>61.056000000000004</c:v>
                </c:pt>
                <c:pt idx="759">
                  <c:v>60.940000000000005</c:v>
                </c:pt>
                <c:pt idx="760">
                  <c:v>60.892999999999994</c:v>
                </c:pt>
                <c:pt idx="761">
                  <c:v>60.942</c:v>
                </c:pt>
                <c:pt idx="762">
                  <c:v>61.044999999999995</c:v>
                </c:pt>
                <c:pt idx="763">
                  <c:v>61.058</c:v>
                </c:pt>
                <c:pt idx="764">
                  <c:v>61.21</c:v>
                </c:pt>
                <c:pt idx="765">
                  <c:v>60.838000000000001</c:v>
                </c:pt>
                <c:pt idx="766">
                  <c:v>61.073</c:v>
                </c:pt>
                <c:pt idx="767">
                  <c:v>60.913999999999994</c:v>
                </c:pt>
                <c:pt idx="768">
                  <c:v>61.175999999999995</c:v>
                </c:pt>
                <c:pt idx="769">
                  <c:v>61.252000000000002</c:v>
                </c:pt>
                <c:pt idx="770">
                  <c:v>60.999000000000002</c:v>
                </c:pt>
                <c:pt idx="771">
                  <c:v>60.913999999999994</c:v>
                </c:pt>
                <c:pt idx="772">
                  <c:v>60.981000000000002</c:v>
                </c:pt>
                <c:pt idx="773">
                  <c:v>61.189</c:v>
                </c:pt>
                <c:pt idx="774">
                  <c:v>60.883000000000003</c:v>
                </c:pt>
                <c:pt idx="775">
                  <c:v>60.750999999999998</c:v>
                </c:pt>
                <c:pt idx="776">
                  <c:v>60.875999999999998</c:v>
                </c:pt>
                <c:pt idx="777">
                  <c:v>61.118999999999993</c:v>
                </c:pt>
                <c:pt idx="778">
                  <c:v>60.889999999999993</c:v>
                </c:pt>
                <c:pt idx="779">
                  <c:v>61.002000000000002</c:v>
                </c:pt>
                <c:pt idx="780">
                  <c:v>60.910000000000004</c:v>
                </c:pt>
                <c:pt idx="781">
                  <c:v>61.052</c:v>
                </c:pt>
                <c:pt idx="782">
                  <c:v>60.920999999999999</c:v>
                </c:pt>
                <c:pt idx="783">
                  <c:v>60.815999999999995</c:v>
                </c:pt>
                <c:pt idx="784">
                  <c:v>60.865000000000002</c:v>
                </c:pt>
                <c:pt idx="785">
                  <c:v>60.916000000000004</c:v>
                </c:pt>
                <c:pt idx="786">
                  <c:v>60.911999999999999</c:v>
                </c:pt>
                <c:pt idx="787">
                  <c:v>60.961000000000006</c:v>
                </c:pt>
                <c:pt idx="788">
                  <c:v>60.755999999999993</c:v>
                </c:pt>
                <c:pt idx="789">
                  <c:v>60.922999999999995</c:v>
                </c:pt>
                <c:pt idx="790">
                  <c:v>60.800000000000004</c:v>
                </c:pt>
                <c:pt idx="791">
                  <c:v>60.758999999999993</c:v>
                </c:pt>
                <c:pt idx="792">
                  <c:v>60.808</c:v>
                </c:pt>
                <c:pt idx="793">
                  <c:v>60.689</c:v>
                </c:pt>
                <c:pt idx="794">
                  <c:v>60.73</c:v>
                </c:pt>
                <c:pt idx="795">
                  <c:v>60.708000000000006</c:v>
                </c:pt>
                <c:pt idx="796">
                  <c:v>60.910000000000004</c:v>
                </c:pt>
                <c:pt idx="797">
                  <c:v>60.690000000000005</c:v>
                </c:pt>
                <c:pt idx="798">
                  <c:v>60.705000000000005</c:v>
                </c:pt>
                <c:pt idx="799">
                  <c:v>60.865999999999993</c:v>
                </c:pt>
                <c:pt idx="800">
                  <c:v>60.613999999999997</c:v>
                </c:pt>
                <c:pt idx="801">
                  <c:v>60.591999999999992</c:v>
                </c:pt>
                <c:pt idx="802">
                  <c:v>60.726999999999997</c:v>
                </c:pt>
                <c:pt idx="803">
                  <c:v>60.615999999999993</c:v>
                </c:pt>
                <c:pt idx="804">
                  <c:v>60.797999999999995</c:v>
                </c:pt>
                <c:pt idx="805">
                  <c:v>60.720999999999997</c:v>
                </c:pt>
                <c:pt idx="806">
                  <c:v>60.79</c:v>
                </c:pt>
                <c:pt idx="807">
                  <c:v>60.812999999999995</c:v>
                </c:pt>
                <c:pt idx="808">
                  <c:v>60.711000000000006</c:v>
                </c:pt>
                <c:pt idx="809">
                  <c:v>60.666000000000004</c:v>
                </c:pt>
                <c:pt idx="810">
                  <c:v>60.667999999999999</c:v>
                </c:pt>
                <c:pt idx="811">
                  <c:v>60.642000000000003</c:v>
                </c:pt>
                <c:pt idx="812">
                  <c:v>60.601999999999997</c:v>
                </c:pt>
                <c:pt idx="813">
                  <c:v>60.43</c:v>
                </c:pt>
                <c:pt idx="814">
                  <c:v>60.669000000000004</c:v>
                </c:pt>
                <c:pt idx="815">
                  <c:v>60.699000000000005</c:v>
                </c:pt>
                <c:pt idx="816">
                  <c:v>60.716999999999992</c:v>
                </c:pt>
                <c:pt idx="817">
                  <c:v>60.627000000000002</c:v>
                </c:pt>
                <c:pt idx="818">
                  <c:v>60.708999999999996</c:v>
                </c:pt>
                <c:pt idx="819">
                  <c:v>60.475999999999992</c:v>
                </c:pt>
                <c:pt idx="820">
                  <c:v>60.434000000000005</c:v>
                </c:pt>
                <c:pt idx="821">
                  <c:v>60.514999999999993</c:v>
                </c:pt>
                <c:pt idx="822">
                  <c:v>60.580000000000005</c:v>
                </c:pt>
                <c:pt idx="823">
                  <c:v>60.574999999999996</c:v>
                </c:pt>
                <c:pt idx="824">
                  <c:v>60.414999999999999</c:v>
                </c:pt>
                <c:pt idx="825">
                  <c:v>60.606000000000002</c:v>
                </c:pt>
                <c:pt idx="826">
                  <c:v>60.535000000000004</c:v>
                </c:pt>
                <c:pt idx="827">
                  <c:v>60.273999999999994</c:v>
                </c:pt>
                <c:pt idx="828">
                  <c:v>60.499999999999993</c:v>
                </c:pt>
                <c:pt idx="829">
                  <c:v>60.565000000000005</c:v>
                </c:pt>
                <c:pt idx="830">
                  <c:v>60.279999999999994</c:v>
                </c:pt>
                <c:pt idx="831">
                  <c:v>60.49</c:v>
                </c:pt>
                <c:pt idx="832">
                  <c:v>60.440999999999995</c:v>
                </c:pt>
                <c:pt idx="833">
                  <c:v>60.640999999999998</c:v>
                </c:pt>
                <c:pt idx="834">
                  <c:v>60.618000000000002</c:v>
                </c:pt>
                <c:pt idx="835">
                  <c:v>60.446999999999996</c:v>
                </c:pt>
                <c:pt idx="836">
                  <c:v>60.639999999999993</c:v>
                </c:pt>
                <c:pt idx="837">
                  <c:v>60.478999999999992</c:v>
                </c:pt>
                <c:pt idx="838">
                  <c:v>60.434999999999995</c:v>
                </c:pt>
                <c:pt idx="839">
                  <c:v>60.469999999999992</c:v>
                </c:pt>
                <c:pt idx="840">
                  <c:v>60.354999999999997</c:v>
                </c:pt>
                <c:pt idx="841">
                  <c:v>60.353999999999992</c:v>
                </c:pt>
                <c:pt idx="842">
                  <c:v>60.553999999999995</c:v>
                </c:pt>
                <c:pt idx="843">
                  <c:v>60.317</c:v>
                </c:pt>
                <c:pt idx="844">
                  <c:v>60.470999999999997</c:v>
                </c:pt>
                <c:pt idx="845">
                  <c:v>60.437000000000005</c:v>
                </c:pt>
                <c:pt idx="846">
                  <c:v>60.475999999999992</c:v>
                </c:pt>
                <c:pt idx="847">
                  <c:v>60.273000000000003</c:v>
                </c:pt>
                <c:pt idx="848">
                  <c:v>60.195</c:v>
                </c:pt>
                <c:pt idx="849">
                  <c:v>60.232999999999997</c:v>
                </c:pt>
                <c:pt idx="850">
                  <c:v>60.291000000000004</c:v>
                </c:pt>
                <c:pt idx="851">
                  <c:v>60.273000000000003</c:v>
                </c:pt>
                <c:pt idx="852">
                  <c:v>60.368000000000002</c:v>
                </c:pt>
                <c:pt idx="853">
                  <c:v>60.601999999999997</c:v>
                </c:pt>
                <c:pt idx="854">
                  <c:v>60.342999999999996</c:v>
                </c:pt>
                <c:pt idx="855">
                  <c:v>60.231000000000002</c:v>
                </c:pt>
                <c:pt idx="856">
                  <c:v>60.219999999999992</c:v>
                </c:pt>
                <c:pt idx="857">
                  <c:v>60.273999999999994</c:v>
                </c:pt>
                <c:pt idx="858">
                  <c:v>60.333999999999996</c:v>
                </c:pt>
                <c:pt idx="859">
                  <c:v>60.43</c:v>
                </c:pt>
                <c:pt idx="860">
                  <c:v>59.978999999999992</c:v>
                </c:pt>
                <c:pt idx="861">
                  <c:v>60.329000000000001</c:v>
                </c:pt>
                <c:pt idx="862">
                  <c:v>60.139000000000003</c:v>
                </c:pt>
                <c:pt idx="863">
                  <c:v>60.455000000000005</c:v>
                </c:pt>
                <c:pt idx="864">
                  <c:v>60.368000000000002</c:v>
                </c:pt>
                <c:pt idx="865">
                  <c:v>60.374999999999993</c:v>
                </c:pt>
                <c:pt idx="866">
                  <c:v>60.315999999999995</c:v>
                </c:pt>
                <c:pt idx="867">
                  <c:v>60.264999999999993</c:v>
                </c:pt>
                <c:pt idx="868">
                  <c:v>60.223999999999997</c:v>
                </c:pt>
                <c:pt idx="869">
                  <c:v>60.359000000000002</c:v>
                </c:pt>
                <c:pt idx="870">
                  <c:v>60.047999999999995</c:v>
                </c:pt>
                <c:pt idx="871">
                  <c:v>60.216999999999992</c:v>
                </c:pt>
                <c:pt idx="872">
                  <c:v>60.216999999999992</c:v>
                </c:pt>
                <c:pt idx="873">
                  <c:v>60.192</c:v>
                </c:pt>
                <c:pt idx="874">
                  <c:v>60.198</c:v>
                </c:pt>
                <c:pt idx="875">
                  <c:v>60.425000000000004</c:v>
                </c:pt>
                <c:pt idx="876">
                  <c:v>59.943000000000005</c:v>
                </c:pt>
                <c:pt idx="877">
                  <c:v>60.145999999999994</c:v>
                </c:pt>
                <c:pt idx="878">
                  <c:v>60.282999999999994</c:v>
                </c:pt>
                <c:pt idx="879">
                  <c:v>60.128999999999998</c:v>
                </c:pt>
                <c:pt idx="880">
                  <c:v>60.231999999999992</c:v>
                </c:pt>
                <c:pt idx="881">
                  <c:v>60.157999999999994</c:v>
                </c:pt>
                <c:pt idx="882">
                  <c:v>60.164999999999999</c:v>
                </c:pt>
                <c:pt idx="883">
                  <c:v>60.4</c:v>
                </c:pt>
                <c:pt idx="884">
                  <c:v>60.238999999999997</c:v>
                </c:pt>
                <c:pt idx="885">
                  <c:v>60.255999999999993</c:v>
                </c:pt>
                <c:pt idx="886">
                  <c:v>60.190000000000005</c:v>
                </c:pt>
                <c:pt idx="887">
                  <c:v>60.258999999999993</c:v>
                </c:pt>
                <c:pt idx="888">
                  <c:v>60.261999999999993</c:v>
                </c:pt>
                <c:pt idx="889">
                  <c:v>59.985999999999997</c:v>
                </c:pt>
                <c:pt idx="890">
                  <c:v>60.151000000000003</c:v>
                </c:pt>
                <c:pt idx="891">
                  <c:v>60.214999999999996</c:v>
                </c:pt>
                <c:pt idx="892">
                  <c:v>60.067</c:v>
                </c:pt>
                <c:pt idx="893">
                  <c:v>59.984999999999992</c:v>
                </c:pt>
                <c:pt idx="894">
                  <c:v>60.223999999999997</c:v>
                </c:pt>
                <c:pt idx="895">
                  <c:v>60.053999999999995</c:v>
                </c:pt>
                <c:pt idx="896">
                  <c:v>60.094000000000001</c:v>
                </c:pt>
                <c:pt idx="897">
                  <c:v>60.032999999999994</c:v>
                </c:pt>
                <c:pt idx="898">
                  <c:v>60.226999999999997</c:v>
                </c:pt>
                <c:pt idx="899">
                  <c:v>60.038999999999994</c:v>
                </c:pt>
                <c:pt idx="900">
                  <c:v>60.038000000000004</c:v>
                </c:pt>
                <c:pt idx="901">
                  <c:v>59.999000000000002</c:v>
                </c:pt>
                <c:pt idx="902">
                  <c:v>60.32</c:v>
                </c:pt>
                <c:pt idx="903">
                  <c:v>60.017000000000003</c:v>
                </c:pt>
                <c:pt idx="904">
                  <c:v>60.014000000000003</c:v>
                </c:pt>
                <c:pt idx="905">
                  <c:v>60.110999999999997</c:v>
                </c:pt>
                <c:pt idx="906">
                  <c:v>59.838000000000001</c:v>
                </c:pt>
                <c:pt idx="907">
                  <c:v>60.092999999999996</c:v>
                </c:pt>
                <c:pt idx="908">
                  <c:v>60.008999999999993</c:v>
                </c:pt>
                <c:pt idx="909">
                  <c:v>59.994999999999997</c:v>
                </c:pt>
                <c:pt idx="910">
                  <c:v>59.939</c:v>
                </c:pt>
                <c:pt idx="911">
                  <c:v>59.936</c:v>
                </c:pt>
                <c:pt idx="912">
                  <c:v>60.178000000000004</c:v>
                </c:pt>
                <c:pt idx="913">
                  <c:v>60.077999999999996</c:v>
                </c:pt>
                <c:pt idx="914">
                  <c:v>60.021999999999998</c:v>
                </c:pt>
                <c:pt idx="915">
                  <c:v>59.866999999999997</c:v>
                </c:pt>
                <c:pt idx="916">
                  <c:v>59.884999999999998</c:v>
                </c:pt>
                <c:pt idx="917">
                  <c:v>59.660000000000004</c:v>
                </c:pt>
                <c:pt idx="918">
                  <c:v>59.76</c:v>
                </c:pt>
                <c:pt idx="919">
                  <c:v>59.972000000000001</c:v>
                </c:pt>
                <c:pt idx="920">
                  <c:v>59.981999999999992</c:v>
                </c:pt>
                <c:pt idx="921">
                  <c:v>59.994999999999997</c:v>
                </c:pt>
                <c:pt idx="922">
                  <c:v>60.017999999999994</c:v>
                </c:pt>
                <c:pt idx="923">
                  <c:v>60.035999999999994</c:v>
                </c:pt>
                <c:pt idx="924">
                  <c:v>59.942</c:v>
                </c:pt>
                <c:pt idx="925">
                  <c:v>59.747999999999998</c:v>
                </c:pt>
                <c:pt idx="926">
                  <c:v>59.880999999999993</c:v>
                </c:pt>
                <c:pt idx="927">
                  <c:v>60.116999999999997</c:v>
                </c:pt>
                <c:pt idx="928">
                  <c:v>59.910000000000004</c:v>
                </c:pt>
                <c:pt idx="929">
                  <c:v>60.002999999999993</c:v>
                </c:pt>
                <c:pt idx="930">
                  <c:v>59.802</c:v>
                </c:pt>
                <c:pt idx="931">
                  <c:v>59.749000000000002</c:v>
                </c:pt>
                <c:pt idx="932">
                  <c:v>59.868000000000002</c:v>
                </c:pt>
                <c:pt idx="933">
                  <c:v>59.85</c:v>
                </c:pt>
                <c:pt idx="934">
                  <c:v>59.758000000000003</c:v>
                </c:pt>
                <c:pt idx="935">
                  <c:v>59.654000000000003</c:v>
                </c:pt>
                <c:pt idx="936">
                  <c:v>59.800999999999995</c:v>
                </c:pt>
                <c:pt idx="937">
                  <c:v>60.003999999999998</c:v>
                </c:pt>
                <c:pt idx="938">
                  <c:v>59.722000000000001</c:v>
                </c:pt>
                <c:pt idx="939">
                  <c:v>59.841000000000001</c:v>
                </c:pt>
                <c:pt idx="940">
                  <c:v>59.774999999999999</c:v>
                </c:pt>
                <c:pt idx="941">
                  <c:v>59.747999999999998</c:v>
                </c:pt>
                <c:pt idx="942">
                  <c:v>59.785000000000004</c:v>
                </c:pt>
                <c:pt idx="943">
                  <c:v>59.806999999999995</c:v>
                </c:pt>
                <c:pt idx="944">
                  <c:v>59.651000000000003</c:v>
                </c:pt>
                <c:pt idx="945">
                  <c:v>59.844999999999992</c:v>
                </c:pt>
                <c:pt idx="946">
                  <c:v>59.901999999999994</c:v>
                </c:pt>
                <c:pt idx="947">
                  <c:v>59.758000000000003</c:v>
                </c:pt>
                <c:pt idx="948">
                  <c:v>59.669999999999995</c:v>
                </c:pt>
                <c:pt idx="949">
                  <c:v>59.740999999999993</c:v>
                </c:pt>
                <c:pt idx="950">
                  <c:v>59.571000000000005</c:v>
                </c:pt>
                <c:pt idx="951">
                  <c:v>59.672999999999995</c:v>
                </c:pt>
                <c:pt idx="952">
                  <c:v>59.783999999999999</c:v>
                </c:pt>
                <c:pt idx="953">
                  <c:v>59.65</c:v>
                </c:pt>
                <c:pt idx="954">
                  <c:v>59.845999999999997</c:v>
                </c:pt>
                <c:pt idx="955">
                  <c:v>59.607999999999997</c:v>
                </c:pt>
                <c:pt idx="956">
                  <c:v>59.637999999999998</c:v>
                </c:pt>
                <c:pt idx="957">
                  <c:v>59.776000000000003</c:v>
                </c:pt>
                <c:pt idx="958">
                  <c:v>59.696999999999996</c:v>
                </c:pt>
                <c:pt idx="959">
                  <c:v>59.753999999999998</c:v>
                </c:pt>
                <c:pt idx="960">
                  <c:v>59.548999999999999</c:v>
                </c:pt>
                <c:pt idx="961">
                  <c:v>59.758000000000003</c:v>
                </c:pt>
                <c:pt idx="962">
                  <c:v>59.692</c:v>
                </c:pt>
                <c:pt idx="963">
                  <c:v>59.411999999999999</c:v>
                </c:pt>
                <c:pt idx="964">
                  <c:v>59.746000000000002</c:v>
                </c:pt>
                <c:pt idx="965">
                  <c:v>59.701000000000001</c:v>
                </c:pt>
                <c:pt idx="966">
                  <c:v>59.532000000000004</c:v>
                </c:pt>
                <c:pt idx="967">
                  <c:v>59.514999999999993</c:v>
                </c:pt>
                <c:pt idx="968">
                  <c:v>59.761000000000003</c:v>
                </c:pt>
                <c:pt idx="969">
                  <c:v>59.764000000000003</c:v>
                </c:pt>
                <c:pt idx="970">
                  <c:v>59.374999999999993</c:v>
                </c:pt>
                <c:pt idx="971">
                  <c:v>59.469000000000001</c:v>
                </c:pt>
                <c:pt idx="972">
                  <c:v>59.645000000000003</c:v>
                </c:pt>
                <c:pt idx="973">
                  <c:v>59.506999999999998</c:v>
                </c:pt>
                <c:pt idx="974">
                  <c:v>59.562000000000005</c:v>
                </c:pt>
                <c:pt idx="975">
                  <c:v>59.386999999999993</c:v>
                </c:pt>
                <c:pt idx="976">
                  <c:v>59.683</c:v>
                </c:pt>
                <c:pt idx="977">
                  <c:v>59.427</c:v>
                </c:pt>
                <c:pt idx="978">
                  <c:v>59.604999999999997</c:v>
                </c:pt>
                <c:pt idx="979">
                  <c:v>59.630999999999993</c:v>
                </c:pt>
                <c:pt idx="980">
                  <c:v>59.541999999999994</c:v>
                </c:pt>
                <c:pt idx="981">
                  <c:v>59.625999999999998</c:v>
                </c:pt>
                <c:pt idx="982">
                  <c:v>59.398000000000003</c:v>
                </c:pt>
                <c:pt idx="983">
                  <c:v>59.268999999999998</c:v>
                </c:pt>
                <c:pt idx="984">
                  <c:v>59.380999999999993</c:v>
                </c:pt>
                <c:pt idx="985">
                  <c:v>59.241999999999997</c:v>
                </c:pt>
                <c:pt idx="986">
                  <c:v>59.458999999999996</c:v>
                </c:pt>
                <c:pt idx="987">
                  <c:v>59.404999999999994</c:v>
                </c:pt>
                <c:pt idx="988">
                  <c:v>59.344000000000001</c:v>
                </c:pt>
                <c:pt idx="989">
                  <c:v>59.395999999999994</c:v>
                </c:pt>
                <c:pt idx="990">
                  <c:v>59.529000000000003</c:v>
                </c:pt>
                <c:pt idx="991">
                  <c:v>59.359000000000002</c:v>
                </c:pt>
                <c:pt idx="992">
                  <c:v>59.392999999999994</c:v>
                </c:pt>
                <c:pt idx="993">
                  <c:v>59.571000000000005</c:v>
                </c:pt>
                <c:pt idx="994">
                  <c:v>59.380999999999993</c:v>
                </c:pt>
                <c:pt idx="995">
                  <c:v>59.521999999999998</c:v>
                </c:pt>
                <c:pt idx="996">
                  <c:v>59.414999999999999</c:v>
                </c:pt>
                <c:pt idx="997">
                  <c:v>59.544999999999995</c:v>
                </c:pt>
                <c:pt idx="998">
                  <c:v>59.318999999999996</c:v>
                </c:pt>
                <c:pt idx="999">
                  <c:v>59.408999999999999</c:v>
                </c:pt>
                <c:pt idx="1000">
                  <c:v>59.583000000000006</c:v>
                </c:pt>
                <c:pt idx="1001">
                  <c:v>59.342999999999996</c:v>
                </c:pt>
                <c:pt idx="1002">
                  <c:v>59.341000000000001</c:v>
                </c:pt>
                <c:pt idx="1003">
                  <c:v>59.324000000000005</c:v>
                </c:pt>
                <c:pt idx="1004">
                  <c:v>59.145000000000003</c:v>
                </c:pt>
                <c:pt idx="1005">
                  <c:v>59.398999999999994</c:v>
                </c:pt>
                <c:pt idx="1006">
                  <c:v>59.261000000000003</c:v>
                </c:pt>
                <c:pt idx="1007">
                  <c:v>59.371999999999993</c:v>
                </c:pt>
                <c:pt idx="1008">
                  <c:v>59.338999999999992</c:v>
                </c:pt>
                <c:pt idx="1009">
                  <c:v>59.329000000000001</c:v>
                </c:pt>
                <c:pt idx="1010">
                  <c:v>59.052</c:v>
                </c:pt>
                <c:pt idx="1011">
                  <c:v>59.312999999999995</c:v>
                </c:pt>
                <c:pt idx="1012">
                  <c:v>59.189</c:v>
                </c:pt>
                <c:pt idx="1013">
                  <c:v>59.303999999999995</c:v>
                </c:pt>
                <c:pt idx="1014">
                  <c:v>59.329000000000001</c:v>
                </c:pt>
                <c:pt idx="1015">
                  <c:v>59.317</c:v>
                </c:pt>
                <c:pt idx="1016">
                  <c:v>59.059999999999995</c:v>
                </c:pt>
                <c:pt idx="1017">
                  <c:v>59.228999999999992</c:v>
                </c:pt>
                <c:pt idx="1018">
                  <c:v>59.297000000000004</c:v>
                </c:pt>
                <c:pt idx="1019">
                  <c:v>59.079000000000001</c:v>
                </c:pt>
                <c:pt idx="1020">
                  <c:v>59.097999999999992</c:v>
                </c:pt>
                <c:pt idx="1021">
                  <c:v>59.13</c:v>
                </c:pt>
                <c:pt idx="1022">
                  <c:v>59.170999999999999</c:v>
                </c:pt>
                <c:pt idx="1023">
                  <c:v>59.35</c:v>
                </c:pt>
                <c:pt idx="1024">
                  <c:v>59.283999999999999</c:v>
                </c:pt>
                <c:pt idx="1025">
                  <c:v>59.252999999999993</c:v>
                </c:pt>
                <c:pt idx="1026">
                  <c:v>59.169999999999995</c:v>
                </c:pt>
                <c:pt idx="1027">
                  <c:v>59.103999999999992</c:v>
                </c:pt>
                <c:pt idx="1028">
                  <c:v>59.377999999999993</c:v>
                </c:pt>
                <c:pt idx="1029">
                  <c:v>59.011000000000003</c:v>
                </c:pt>
                <c:pt idx="1030">
                  <c:v>59.148999999999994</c:v>
                </c:pt>
                <c:pt idx="1031">
                  <c:v>59.062999999999995</c:v>
                </c:pt>
                <c:pt idx="1032">
                  <c:v>59.249000000000002</c:v>
                </c:pt>
                <c:pt idx="1033">
                  <c:v>59.183</c:v>
                </c:pt>
                <c:pt idx="1034">
                  <c:v>59.074000000000005</c:v>
                </c:pt>
                <c:pt idx="1035">
                  <c:v>59.052</c:v>
                </c:pt>
                <c:pt idx="1036">
                  <c:v>59.113999999999997</c:v>
                </c:pt>
                <c:pt idx="1037">
                  <c:v>59.390999999999998</c:v>
                </c:pt>
                <c:pt idx="1038">
                  <c:v>59.139000000000003</c:v>
                </c:pt>
                <c:pt idx="1039">
                  <c:v>59.048999999999999</c:v>
                </c:pt>
                <c:pt idx="1040">
                  <c:v>59.109999999999992</c:v>
                </c:pt>
                <c:pt idx="1041">
                  <c:v>59.23</c:v>
                </c:pt>
                <c:pt idx="1042">
                  <c:v>58.893999999999998</c:v>
                </c:pt>
                <c:pt idx="1043">
                  <c:v>58.997999999999998</c:v>
                </c:pt>
                <c:pt idx="1044">
                  <c:v>59.005000000000003</c:v>
                </c:pt>
                <c:pt idx="1045">
                  <c:v>58.916000000000004</c:v>
                </c:pt>
                <c:pt idx="1046">
                  <c:v>58.987999999999992</c:v>
                </c:pt>
                <c:pt idx="1047">
                  <c:v>58.872999999999998</c:v>
                </c:pt>
                <c:pt idx="1048">
                  <c:v>59.056000000000004</c:v>
                </c:pt>
                <c:pt idx="1049">
                  <c:v>59.091000000000001</c:v>
                </c:pt>
                <c:pt idx="1050">
                  <c:v>59.167999999999999</c:v>
                </c:pt>
                <c:pt idx="1051">
                  <c:v>58.955000000000005</c:v>
                </c:pt>
                <c:pt idx="1052">
                  <c:v>59.003999999999998</c:v>
                </c:pt>
                <c:pt idx="1053">
                  <c:v>59.000999999999998</c:v>
                </c:pt>
                <c:pt idx="1054">
                  <c:v>59.190999999999995</c:v>
                </c:pt>
                <c:pt idx="1055">
                  <c:v>58.856999999999992</c:v>
                </c:pt>
                <c:pt idx="1056">
                  <c:v>58.920999999999999</c:v>
                </c:pt>
                <c:pt idx="1057">
                  <c:v>58.871000000000002</c:v>
                </c:pt>
                <c:pt idx="1058">
                  <c:v>58.77</c:v>
                </c:pt>
                <c:pt idx="1059">
                  <c:v>58.841000000000001</c:v>
                </c:pt>
                <c:pt idx="1060">
                  <c:v>58.85</c:v>
                </c:pt>
                <c:pt idx="1061">
                  <c:v>58.878999999999998</c:v>
                </c:pt>
                <c:pt idx="1062">
                  <c:v>58.686</c:v>
                </c:pt>
                <c:pt idx="1063">
                  <c:v>59.035000000000004</c:v>
                </c:pt>
                <c:pt idx="1064">
                  <c:v>58.690999999999995</c:v>
                </c:pt>
                <c:pt idx="1065">
                  <c:v>58.853000000000002</c:v>
                </c:pt>
                <c:pt idx="1066">
                  <c:v>58.85</c:v>
                </c:pt>
                <c:pt idx="1067">
                  <c:v>58.734000000000002</c:v>
                </c:pt>
                <c:pt idx="1068">
                  <c:v>58.699999999999996</c:v>
                </c:pt>
                <c:pt idx="1069">
                  <c:v>58.74</c:v>
                </c:pt>
                <c:pt idx="1070">
                  <c:v>58.841999999999992</c:v>
                </c:pt>
                <c:pt idx="1071">
                  <c:v>58.931999999999995</c:v>
                </c:pt>
                <c:pt idx="1072">
                  <c:v>58.853999999999992</c:v>
                </c:pt>
                <c:pt idx="1073">
                  <c:v>58.881999999999998</c:v>
                </c:pt>
                <c:pt idx="1074">
                  <c:v>58.832000000000001</c:v>
                </c:pt>
                <c:pt idx="1075">
                  <c:v>58.65</c:v>
                </c:pt>
                <c:pt idx="1076">
                  <c:v>58.821999999999996</c:v>
                </c:pt>
                <c:pt idx="1077">
                  <c:v>58.999000000000002</c:v>
                </c:pt>
                <c:pt idx="1078">
                  <c:v>58.865999999999993</c:v>
                </c:pt>
                <c:pt idx="1079">
                  <c:v>58.664999999999999</c:v>
                </c:pt>
                <c:pt idx="1080">
                  <c:v>58.776000000000003</c:v>
                </c:pt>
                <c:pt idx="1081">
                  <c:v>58.806000000000004</c:v>
                </c:pt>
                <c:pt idx="1082">
                  <c:v>58.805</c:v>
                </c:pt>
                <c:pt idx="1083">
                  <c:v>58.654000000000003</c:v>
                </c:pt>
                <c:pt idx="1084">
                  <c:v>58.640999999999998</c:v>
                </c:pt>
                <c:pt idx="1085">
                  <c:v>58.815999999999995</c:v>
                </c:pt>
                <c:pt idx="1086">
                  <c:v>58.708000000000006</c:v>
                </c:pt>
                <c:pt idx="1087">
                  <c:v>58.538999999999994</c:v>
                </c:pt>
                <c:pt idx="1088">
                  <c:v>58.771999999999998</c:v>
                </c:pt>
                <c:pt idx="1089">
                  <c:v>58.719999999999992</c:v>
                </c:pt>
                <c:pt idx="1090">
                  <c:v>58.583999999999996</c:v>
                </c:pt>
                <c:pt idx="1091">
                  <c:v>58.652999999999999</c:v>
                </c:pt>
                <c:pt idx="1092">
                  <c:v>58.618000000000002</c:v>
                </c:pt>
                <c:pt idx="1093">
                  <c:v>58.705000000000005</c:v>
                </c:pt>
                <c:pt idx="1094">
                  <c:v>58.720999999999997</c:v>
                </c:pt>
                <c:pt idx="1095">
                  <c:v>58.717999999999996</c:v>
                </c:pt>
                <c:pt idx="1096">
                  <c:v>58.661999999999999</c:v>
                </c:pt>
                <c:pt idx="1097">
                  <c:v>58.737999999999992</c:v>
                </c:pt>
                <c:pt idx="1098">
                  <c:v>58.663999999999994</c:v>
                </c:pt>
                <c:pt idx="1099">
                  <c:v>58.642999999999994</c:v>
                </c:pt>
                <c:pt idx="1100">
                  <c:v>58.580999999999996</c:v>
                </c:pt>
                <c:pt idx="1101">
                  <c:v>58.663999999999994</c:v>
                </c:pt>
                <c:pt idx="1102">
                  <c:v>58.698</c:v>
                </c:pt>
                <c:pt idx="1103">
                  <c:v>58.589999999999996</c:v>
                </c:pt>
                <c:pt idx="1104">
                  <c:v>58.514999999999993</c:v>
                </c:pt>
                <c:pt idx="1105">
                  <c:v>58.670999999999999</c:v>
                </c:pt>
                <c:pt idx="1106">
                  <c:v>58.431000000000004</c:v>
                </c:pt>
                <c:pt idx="1107">
                  <c:v>58.673999999999999</c:v>
                </c:pt>
                <c:pt idx="1108">
                  <c:v>58.673999999999999</c:v>
                </c:pt>
                <c:pt idx="1109">
                  <c:v>58.713000000000001</c:v>
                </c:pt>
                <c:pt idx="1110">
                  <c:v>58.574999999999996</c:v>
                </c:pt>
                <c:pt idx="1111">
                  <c:v>58.532000000000004</c:v>
                </c:pt>
                <c:pt idx="1112">
                  <c:v>58.62</c:v>
                </c:pt>
                <c:pt idx="1113">
                  <c:v>58.538000000000004</c:v>
                </c:pt>
                <c:pt idx="1114">
                  <c:v>58.401999999999994</c:v>
                </c:pt>
                <c:pt idx="1115">
                  <c:v>58.565000000000005</c:v>
                </c:pt>
                <c:pt idx="1116">
                  <c:v>58.523000000000003</c:v>
                </c:pt>
                <c:pt idx="1117">
                  <c:v>58.469000000000001</c:v>
                </c:pt>
                <c:pt idx="1118">
                  <c:v>58.541000000000004</c:v>
                </c:pt>
                <c:pt idx="1119">
                  <c:v>58.473999999999997</c:v>
                </c:pt>
                <c:pt idx="1120">
                  <c:v>58.502999999999993</c:v>
                </c:pt>
              </c:numCache>
            </c:numRef>
          </c:yVal>
          <c:smooth val="1"/>
        </c:ser>
        <c:ser>
          <c:idx val="7"/>
          <c:order val="2"/>
          <c:tx>
            <c:strRef>
              <c:f>Sheet1!$I$1</c:f>
              <c:strCache>
                <c:ptCount val="1"/>
                <c:pt idx="0">
                  <c:v>+ GTP + Rabex-5   (1 μM)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Sheet1!$I$2:$I$1122</c:f>
              <c:numCache>
                <c:formatCode>General</c:formatCode>
                <c:ptCount val="1121"/>
                <c:pt idx="0">
                  <c:v>70.070999999999998</c:v>
                </c:pt>
                <c:pt idx="1">
                  <c:v>69.989000000000004</c:v>
                </c:pt>
                <c:pt idx="2">
                  <c:v>70.025999999999996</c:v>
                </c:pt>
                <c:pt idx="3">
                  <c:v>69.647999999999996</c:v>
                </c:pt>
                <c:pt idx="4">
                  <c:v>69.572000000000003</c:v>
                </c:pt>
                <c:pt idx="5">
                  <c:v>69.391999999999996</c:v>
                </c:pt>
                <c:pt idx="6">
                  <c:v>69.290000000000006</c:v>
                </c:pt>
                <c:pt idx="7">
                  <c:v>69.016999999999996</c:v>
                </c:pt>
                <c:pt idx="8">
                  <c:v>69.022000000000006</c:v>
                </c:pt>
                <c:pt idx="9">
                  <c:v>68.596000000000004</c:v>
                </c:pt>
                <c:pt idx="10">
                  <c:v>68.570999999999998</c:v>
                </c:pt>
                <c:pt idx="11">
                  <c:v>68.564999999999998</c:v>
                </c:pt>
                <c:pt idx="12">
                  <c:v>68.305999999999997</c:v>
                </c:pt>
                <c:pt idx="13">
                  <c:v>68.45</c:v>
                </c:pt>
                <c:pt idx="14">
                  <c:v>68.143000000000001</c:v>
                </c:pt>
                <c:pt idx="15">
                  <c:v>67.989999999999995</c:v>
                </c:pt>
                <c:pt idx="16">
                  <c:v>67.837000000000003</c:v>
                </c:pt>
                <c:pt idx="17">
                  <c:v>67.837000000000003</c:v>
                </c:pt>
                <c:pt idx="18">
                  <c:v>67.763999999999996</c:v>
                </c:pt>
                <c:pt idx="19">
                  <c:v>67.712999999999994</c:v>
                </c:pt>
                <c:pt idx="20">
                  <c:v>67.578999999999994</c:v>
                </c:pt>
                <c:pt idx="21">
                  <c:v>67.644999999999996</c:v>
                </c:pt>
                <c:pt idx="22">
                  <c:v>67.858999999999995</c:v>
                </c:pt>
                <c:pt idx="23">
                  <c:v>67.768000000000001</c:v>
                </c:pt>
                <c:pt idx="24">
                  <c:v>67.433999999999997</c:v>
                </c:pt>
                <c:pt idx="25">
                  <c:v>67.52</c:v>
                </c:pt>
                <c:pt idx="26">
                  <c:v>67.460999999999999</c:v>
                </c:pt>
                <c:pt idx="27">
                  <c:v>67.352999999999994</c:v>
                </c:pt>
                <c:pt idx="28">
                  <c:v>67.244</c:v>
                </c:pt>
                <c:pt idx="29">
                  <c:v>67.224000000000004</c:v>
                </c:pt>
                <c:pt idx="30">
                  <c:v>67.38</c:v>
                </c:pt>
                <c:pt idx="31">
                  <c:v>67.19</c:v>
                </c:pt>
                <c:pt idx="32">
                  <c:v>67.141000000000005</c:v>
                </c:pt>
                <c:pt idx="33">
                  <c:v>67.122</c:v>
                </c:pt>
                <c:pt idx="34">
                  <c:v>66.959999999999994</c:v>
                </c:pt>
                <c:pt idx="35">
                  <c:v>66.971000000000004</c:v>
                </c:pt>
                <c:pt idx="36">
                  <c:v>66.968999999999994</c:v>
                </c:pt>
                <c:pt idx="37">
                  <c:v>66.856999999999999</c:v>
                </c:pt>
                <c:pt idx="38">
                  <c:v>66.793000000000006</c:v>
                </c:pt>
                <c:pt idx="39">
                  <c:v>66.614999999999995</c:v>
                </c:pt>
                <c:pt idx="40">
                  <c:v>66.539000000000001</c:v>
                </c:pt>
                <c:pt idx="41">
                  <c:v>66.691999999999993</c:v>
                </c:pt>
                <c:pt idx="42">
                  <c:v>66.616</c:v>
                </c:pt>
                <c:pt idx="43">
                  <c:v>66.738</c:v>
                </c:pt>
                <c:pt idx="44">
                  <c:v>66.369</c:v>
                </c:pt>
                <c:pt idx="45">
                  <c:v>66.343999999999994</c:v>
                </c:pt>
                <c:pt idx="46">
                  <c:v>66.308999999999997</c:v>
                </c:pt>
                <c:pt idx="47">
                  <c:v>66.33</c:v>
                </c:pt>
                <c:pt idx="48">
                  <c:v>66.233000000000004</c:v>
                </c:pt>
                <c:pt idx="49">
                  <c:v>66.194000000000003</c:v>
                </c:pt>
                <c:pt idx="50">
                  <c:v>66.183000000000007</c:v>
                </c:pt>
                <c:pt idx="51">
                  <c:v>66.025999999999996</c:v>
                </c:pt>
                <c:pt idx="52">
                  <c:v>65.896000000000001</c:v>
                </c:pt>
                <c:pt idx="53">
                  <c:v>65.84</c:v>
                </c:pt>
                <c:pt idx="54">
                  <c:v>65.86699999999999</c:v>
                </c:pt>
                <c:pt idx="55">
                  <c:v>66.099000000000004</c:v>
                </c:pt>
                <c:pt idx="56">
                  <c:v>65.837999999999994</c:v>
                </c:pt>
                <c:pt idx="57">
                  <c:v>65.86699999999999</c:v>
                </c:pt>
                <c:pt idx="58">
                  <c:v>65.728999999999999</c:v>
                </c:pt>
                <c:pt idx="59">
                  <c:v>65.710999999999999</c:v>
                </c:pt>
                <c:pt idx="60">
                  <c:v>65.605999999999995</c:v>
                </c:pt>
                <c:pt idx="61">
                  <c:v>65.573999999999998</c:v>
                </c:pt>
                <c:pt idx="62">
                  <c:v>65.468999999999994</c:v>
                </c:pt>
                <c:pt idx="63">
                  <c:v>65.501000000000005</c:v>
                </c:pt>
                <c:pt idx="64">
                  <c:v>65.521000000000001</c:v>
                </c:pt>
                <c:pt idx="65">
                  <c:v>65.48599999999999</c:v>
                </c:pt>
                <c:pt idx="66">
                  <c:v>65.460000000000008</c:v>
                </c:pt>
                <c:pt idx="67">
                  <c:v>65.52000000000001</c:v>
                </c:pt>
                <c:pt idx="68">
                  <c:v>65.16</c:v>
                </c:pt>
                <c:pt idx="69">
                  <c:v>65.234999999999999</c:v>
                </c:pt>
                <c:pt idx="70">
                  <c:v>65.308999999999997</c:v>
                </c:pt>
                <c:pt idx="71">
                  <c:v>65.122</c:v>
                </c:pt>
                <c:pt idx="72">
                  <c:v>65.16</c:v>
                </c:pt>
                <c:pt idx="73">
                  <c:v>65.13</c:v>
                </c:pt>
                <c:pt idx="74">
                  <c:v>64.924999999999997</c:v>
                </c:pt>
                <c:pt idx="75">
                  <c:v>64.960000000000008</c:v>
                </c:pt>
                <c:pt idx="76">
                  <c:v>64.954999999999998</c:v>
                </c:pt>
                <c:pt idx="77">
                  <c:v>64.793999999999997</c:v>
                </c:pt>
                <c:pt idx="78">
                  <c:v>64.73599999999999</c:v>
                </c:pt>
                <c:pt idx="79">
                  <c:v>64.444000000000003</c:v>
                </c:pt>
                <c:pt idx="80">
                  <c:v>64.63300000000001</c:v>
                </c:pt>
                <c:pt idx="81">
                  <c:v>64.475999999999999</c:v>
                </c:pt>
                <c:pt idx="82">
                  <c:v>64.38900000000001</c:v>
                </c:pt>
                <c:pt idx="83">
                  <c:v>64.397999999999996</c:v>
                </c:pt>
                <c:pt idx="84">
                  <c:v>64.600999999999999</c:v>
                </c:pt>
                <c:pt idx="85">
                  <c:v>64.358000000000004</c:v>
                </c:pt>
                <c:pt idx="86">
                  <c:v>64.195999999999998</c:v>
                </c:pt>
                <c:pt idx="87">
                  <c:v>64.224999999999994</c:v>
                </c:pt>
                <c:pt idx="88">
                  <c:v>64.09899999999999</c:v>
                </c:pt>
                <c:pt idx="89">
                  <c:v>63.956000000000003</c:v>
                </c:pt>
                <c:pt idx="90">
                  <c:v>63.935000000000002</c:v>
                </c:pt>
                <c:pt idx="91">
                  <c:v>63.954000000000001</c:v>
                </c:pt>
                <c:pt idx="92">
                  <c:v>63.898000000000003</c:v>
                </c:pt>
                <c:pt idx="93">
                  <c:v>63.673000000000002</c:v>
                </c:pt>
                <c:pt idx="94">
                  <c:v>63.688000000000002</c:v>
                </c:pt>
                <c:pt idx="95">
                  <c:v>63.642000000000003</c:v>
                </c:pt>
                <c:pt idx="96">
                  <c:v>63.655999999999999</c:v>
                </c:pt>
                <c:pt idx="97">
                  <c:v>63.63</c:v>
                </c:pt>
                <c:pt idx="98">
                  <c:v>63.457000000000001</c:v>
                </c:pt>
                <c:pt idx="99">
                  <c:v>63.564999999999998</c:v>
                </c:pt>
                <c:pt idx="100">
                  <c:v>63.555999999999997</c:v>
                </c:pt>
                <c:pt idx="101">
                  <c:v>63.38</c:v>
                </c:pt>
                <c:pt idx="102">
                  <c:v>63.542999999999999</c:v>
                </c:pt>
                <c:pt idx="103">
                  <c:v>63.167000000000002</c:v>
                </c:pt>
                <c:pt idx="104">
                  <c:v>63.334000000000003</c:v>
                </c:pt>
                <c:pt idx="105">
                  <c:v>63.244</c:v>
                </c:pt>
                <c:pt idx="106">
                  <c:v>63.052</c:v>
                </c:pt>
                <c:pt idx="107">
                  <c:v>63.13</c:v>
                </c:pt>
                <c:pt idx="108">
                  <c:v>63.158999999999999</c:v>
                </c:pt>
                <c:pt idx="109">
                  <c:v>63.11</c:v>
                </c:pt>
                <c:pt idx="110">
                  <c:v>63.13</c:v>
                </c:pt>
                <c:pt idx="111">
                  <c:v>63.073999999999998</c:v>
                </c:pt>
                <c:pt idx="112">
                  <c:v>62.951000000000001</c:v>
                </c:pt>
                <c:pt idx="113">
                  <c:v>63.063000000000002</c:v>
                </c:pt>
                <c:pt idx="114">
                  <c:v>63.162999999999997</c:v>
                </c:pt>
                <c:pt idx="115">
                  <c:v>62.893999999999998</c:v>
                </c:pt>
                <c:pt idx="116">
                  <c:v>63.011000000000003</c:v>
                </c:pt>
                <c:pt idx="117">
                  <c:v>62.951999999999998</c:v>
                </c:pt>
                <c:pt idx="118">
                  <c:v>62.921999999999997</c:v>
                </c:pt>
                <c:pt idx="119">
                  <c:v>62.91</c:v>
                </c:pt>
                <c:pt idx="120">
                  <c:v>62.838999999999999</c:v>
                </c:pt>
                <c:pt idx="121">
                  <c:v>62.935000000000002</c:v>
                </c:pt>
                <c:pt idx="122">
                  <c:v>62.918999999999997</c:v>
                </c:pt>
                <c:pt idx="123">
                  <c:v>62.72</c:v>
                </c:pt>
                <c:pt idx="124">
                  <c:v>62.777999999999999</c:v>
                </c:pt>
                <c:pt idx="125">
                  <c:v>62.734999999999999</c:v>
                </c:pt>
                <c:pt idx="126">
                  <c:v>62.865000000000002</c:v>
                </c:pt>
                <c:pt idx="127">
                  <c:v>62.731000000000002</c:v>
                </c:pt>
                <c:pt idx="128">
                  <c:v>62.685000000000002</c:v>
                </c:pt>
                <c:pt idx="129">
                  <c:v>62.820999999999998</c:v>
                </c:pt>
                <c:pt idx="130">
                  <c:v>62.776000000000003</c:v>
                </c:pt>
                <c:pt idx="131">
                  <c:v>62.64</c:v>
                </c:pt>
                <c:pt idx="132">
                  <c:v>62.896000000000001</c:v>
                </c:pt>
                <c:pt idx="133">
                  <c:v>62.648000000000003</c:v>
                </c:pt>
                <c:pt idx="134">
                  <c:v>62.591000000000001</c:v>
                </c:pt>
                <c:pt idx="135">
                  <c:v>62.597000000000001</c:v>
                </c:pt>
                <c:pt idx="136">
                  <c:v>62.673000000000002</c:v>
                </c:pt>
                <c:pt idx="137">
                  <c:v>62.604999999999997</c:v>
                </c:pt>
                <c:pt idx="138">
                  <c:v>62.603999999999999</c:v>
                </c:pt>
                <c:pt idx="139">
                  <c:v>62.482999999999997</c:v>
                </c:pt>
                <c:pt idx="140">
                  <c:v>62.552999999999997</c:v>
                </c:pt>
                <c:pt idx="141">
                  <c:v>62.643999999999998</c:v>
                </c:pt>
                <c:pt idx="142">
                  <c:v>62.536999999999999</c:v>
                </c:pt>
                <c:pt idx="143">
                  <c:v>62.561</c:v>
                </c:pt>
                <c:pt idx="144">
                  <c:v>62.427</c:v>
                </c:pt>
                <c:pt idx="145">
                  <c:v>62.378</c:v>
                </c:pt>
                <c:pt idx="146">
                  <c:v>62.38</c:v>
                </c:pt>
                <c:pt idx="147">
                  <c:v>62.363</c:v>
                </c:pt>
                <c:pt idx="148">
                  <c:v>62.249000000000002</c:v>
                </c:pt>
                <c:pt idx="149">
                  <c:v>62.302</c:v>
                </c:pt>
                <c:pt idx="150">
                  <c:v>62.295999999999999</c:v>
                </c:pt>
                <c:pt idx="151">
                  <c:v>62.161999999999999</c:v>
                </c:pt>
                <c:pt idx="152">
                  <c:v>62.378999999999998</c:v>
                </c:pt>
                <c:pt idx="153">
                  <c:v>62.287999999999997</c:v>
                </c:pt>
                <c:pt idx="154">
                  <c:v>62.241999999999997</c:v>
                </c:pt>
                <c:pt idx="155">
                  <c:v>62.17</c:v>
                </c:pt>
                <c:pt idx="156">
                  <c:v>62.076999999999998</c:v>
                </c:pt>
                <c:pt idx="157">
                  <c:v>62.298999999999999</c:v>
                </c:pt>
                <c:pt idx="158">
                  <c:v>62.067999999999998</c:v>
                </c:pt>
                <c:pt idx="159">
                  <c:v>62.003999999999998</c:v>
                </c:pt>
                <c:pt idx="160">
                  <c:v>62.033000000000001</c:v>
                </c:pt>
                <c:pt idx="161">
                  <c:v>62.116999999999997</c:v>
                </c:pt>
                <c:pt idx="162">
                  <c:v>62.045999999999999</c:v>
                </c:pt>
                <c:pt idx="163">
                  <c:v>62.052999999999997</c:v>
                </c:pt>
                <c:pt idx="164">
                  <c:v>61.978999999999999</c:v>
                </c:pt>
                <c:pt idx="165">
                  <c:v>61.945999999999998</c:v>
                </c:pt>
                <c:pt idx="166">
                  <c:v>61.959000000000003</c:v>
                </c:pt>
                <c:pt idx="167">
                  <c:v>61.863</c:v>
                </c:pt>
                <c:pt idx="168">
                  <c:v>62.081000000000003</c:v>
                </c:pt>
                <c:pt idx="169">
                  <c:v>61.673999999999999</c:v>
                </c:pt>
                <c:pt idx="170">
                  <c:v>61.823999999999998</c:v>
                </c:pt>
                <c:pt idx="171">
                  <c:v>61.783000000000001</c:v>
                </c:pt>
                <c:pt idx="172">
                  <c:v>61.738</c:v>
                </c:pt>
                <c:pt idx="173">
                  <c:v>61.573</c:v>
                </c:pt>
                <c:pt idx="174">
                  <c:v>61.654000000000003</c:v>
                </c:pt>
                <c:pt idx="175">
                  <c:v>61.737000000000002</c:v>
                </c:pt>
                <c:pt idx="176">
                  <c:v>61.515999999999998</c:v>
                </c:pt>
                <c:pt idx="177">
                  <c:v>61.548999999999999</c:v>
                </c:pt>
                <c:pt idx="178">
                  <c:v>61.593000000000004</c:v>
                </c:pt>
                <c:pt idx="179">
                  <c:v>61.51</c:v>
                </c:pt>
                <c:pt idx="180">
                  <c:v>61.41</c:v>
                </c:pt>
                <c:pt idx="181">
                  <c:v>61.475999999999999</c:v>
                </c:pt>
                <c:pt idx="182">
                  <c:v>61.369</c:v>
                </c:pt>
                <c:pt idx="183">
                  <c:v>61.447000000000003</c:v>
                </c:pt>
                <c:pt idx="184">
                  <c:v>61.311999999999998</c:v>
                </c:pt>
                <c:pt idx="185">
                  <c:v>61.472000000000001</c:v>
                </c:pt>
                <c:pt idx="186">
                  <c:v>61.314999999999998</c:v>
                </c:pt>
                <c:pt idx="187">
                  <c:v>61.238</c:v>
                </c:pt>
                <c:pt idx="188">
                  <c:v>61.192</c:v>
                </c:pt>
                <c:pt idx="189">
                  <c:v>61.218000000000004</c:v>
                </c:pt>
                <c:pt idx="190">
                  <c:v>61.134999999999998</c:v>
                </c:pt>
                <c:pt idx="191">
                  <c:v>61.045999999999999</c:v>
                </c:pt>
                <c:pt idx="192">
                  <c:v>61.119</c:v>
                </c:pt>
                <c:pt idx="193">
                  <c:v>60.920999999999999</c:v>
                </c:pt>
                <c:pt idx="194">
                  <c:v>60.978999999999999</c:v>
                </c:pt>
                <c:pt idx="195">
                  <c:v>60.906999999999996</c:v>
                </c:pt>
                <c:pt idx="196">
                  <c:v>61.101999999999997</c:v>
                </c:pt>
                <c:pt idx="197">
                  <c:v>61.069000000000003</c:v>
                </c:pt>
                <c:pt idx="198">
                  <c:v>60.984000000000002</c:v>
                </c:pt>
                <c:pt idx="199">
                  <c:v>60.720999999999997</c:v>
                </c:pt>
                <c:pt idx="200">
                  <c:v>60.658000000000001</c:v>
                </c:pt>
                <c:pt idx="201">
                  <c:v>60.796999999999997</c:v>
                </c:pt>
                <c:pt idx="202">
                  <c:v>60.941000000000003</c:v>
                </c:pt>
                <c:pt idx="203">
                  <c:v>60.747999999999998</c:v>
                </c:pt>
                <c:pt idx="204">
                  <c:v>60.475000000000001</c:v>
                </c:pt>
                <c:pt idx="205">
                  <c:v>60.622999999999998</c:v>
                </c:pt>
                <c:pt idx="206">
                  <c:v>60.716000000000001</c:v>
                </c:pt>
                <c:pt idx="207">
                  <c:v>60.57</c:v>
                </c:pt>
                <c:pt idx="208">
                  <c:v>60.601999999999997</c:v>
                </c:pt>
                <c:pt idx="209">
                  <c:v>60.491999999999997</c:v>
                </c:pt>
                <c:pt idx="210">
                  <c:v>60.439</c:v>
                </c:pt>
                <c:pt idx="211">
                  <c:v>60.542000000000002</c:v>
                </c:pt>
                <c:pt idx="212">
                  <c:v>60.508000000000003</c:v>
                </c:pt>
                <c:pt idx="213">
                  <c:v>60.429000000000002</c:v>
                </c:pt>
                <c:pt idx="214">
                  <c:v>60.512999999999998</c:v>
                </c:pt>
                <c:pt idx="215">
                  <c:v>60.247999999999998</c:v>
                </c:pt>
                <c:pt idx="216">
                  <c:v>60.481999999999999</c:v>
                </c:pt>
                <c:pt idx="217">
                  <c:v>60.338999999999999</c:v>
                </c:pt>
                <c:pt idx="218">
                  <c:v>60.246000000000002</c:v>
                </c:pt>
                <c:pt idx="219">
                  <c:v>60.152000000000001</c:v>
                </c:pt>
                <c:pt idx="220">
                  <c:v>59.984999999999999</c:v>
                </c:pt>
                <c:pt idx="221">
                  <c:v>60.252000000000002</c:v>
                </c:pt>
                <c:pt idx="222">
                  <c:v>59.954000000000001</c:v>
                </c:pt>
                <c:pt idx="223">
                  <c:v>60.15</c:v>
                </c:pt>
                <c:pt idx="224">
                  <c:v>59.975999999999999</c:v>
                </c:pt>
                <c:pt idx="225">
                  <c:v>59.89</c:v>
                </c:pt>
                <c:pt idx="226">
                  <c:v>59.82</c:v>
                </c:pt>
                <c:pt idx="227">
                  <c:v>59.884</c:v>
                </c:pt>
                <c:pt idx="228">
                  <c:v>59.972999999999999</c:v>
                </c:pt>
                <c:pt idx="229">
                  <c:v>59.936</c:v>
                </c:pt>
                <c:pt idx="230">
                  <c:v>59.746000000000002</c:v>
                </c:pt>
                <c:pt idx="231">
                  <c:v>59.85</c:v>
                </c:pt>
                <c:pt idx="232">
                  <c:v>59.780999999999999</c:v>
                </c:pt>
                <c:pt idx="233">
                  <c:v>59.640999999999998</c:v>
                </c:pt>
                <c:pt idx="234">
                  <c:v>59.613999999999997</c:v>
                </c:pt>
                <c:pt idx="235">
                  <c:v>59.542999999999999</c:v>
                </c:pt>
                <c:pt idx="236">
                  <c:v>59.555</c:v>
                </c:pt>
                <c:pt idx="237">
                  <c:v>59.61</c:v>
                </c:pt>
                <c:pt idx="238">
                  <c:v>59.466999999999999</c:v>
                </c:pt>
                <c:pt idx="239">
                  <c:v>59.442999999999998</c:v>
                </c:pt>
                <c:pt idx="240">
                  <c:v>59.4</c:v>
                </c:pt>
                <c:pt idx="241">
                  <c:v>59.448</c:v>
                </c:pt>
                <c:pt idx="242">
                  <c:v>59.2</c:v>
                </c:pt>
                <c:pt idx="243">
                  <c:v>59.351999999999997</c:v>
                </c:pt>
                <c:pt idx="244">
                  <c:v>59.246000000000002</c:v>
                </c:pt>
                <c:pt idx="245">
                  <c:v>59.234999999999999</c:v>
                </c:pt>
                <c:pt idx="246">
                  <c:v>59.293999999999997</c:v>
                </c:pt>
                <c:pt idx="247">
                  <c:v>59.308999999999997</c:v>
                </c:pt>
                <c:pt idx="248">
                  <c:v>59.378999999999998</c:v>
                </c:pt>
                <c:pt idx="249">
                  <c:v>59.122999999999998</c:v>
                </c:pt>
                <c:pt idx="250">
                  <c:v>59.082999999999998</c:v>
                </c:pt>
                <c:pt idx="251">
                  <c:v>59.125</c:v>
                </c:pt>
                <c:pt idx="252">
                  <c:v>59.351999999999997</c:v>
                </c:pt>
                <c:pt idx="253">
                  <c:v>59.043999999999997</c:v>
                </c:pt>
                <c:pt idx="254">
                  <c:v>58.848999999999997</c:v>
                </c:pt>
                <c:pt idx="255">
                  <c:v>58.853999999999999</c:v>
                </c:pt>
                <c:pt idx="256">
                  <c:v>58.945999999999998</c:v>
                </c:pt>
                <c:pt idx="257">
                  <c:v>58.781999999999996</c:v>
                </c:pt>
                <c:pt idx="258">
                  <c:v>58.822000000000003</c:v>
                </c:pt>
                <c:pt idx="259">
                  <c:v>58.765000000000001</c:v>
                </c:pt>
                <c:pt idx="260">
                  <c:v>58.722999999999999</c:v>
                </c:pt>
                <c:pt idx="261">
                  <c:v>58.728000000000002</c:v>
                </c:pt>
                <c:pt idx="262">
                  <c:v>58.741</c:v>
                </c:pt>
                <c:pt idx="263">
                  <c:v>58.56</c:v>
                </c:pt>
                <c:pt idx="264">
                  <c:v>58.716000000000001</c:v>
                </c:pt>
                <c:pt idx="265">
                  <c:v>58.656999999999996</c:v>
                </c:pt>
                <c:pt idx="266">
                  <c:v>58.444000000000003</c:v>
                </c:pt>
                <c:pt idx="267">
                  <c:v>58.712000000000003</c:v>
                </c:pt>
                <c:pt idx="268">
                  <c:v>58.552999999999997</c:v>
                </c:pt>
                <c:pt idx="269">
                  <c:v>58.548000000000002</c:v>
                </c:pt>
                <c:pt idx="270">
                  <c:v>58.462000000000003</c:v>
                </c:pt>
                <c:pt idx="271">
                  <c:v>58.313000000000002</c:v>
                </c:pt>
                <c:pt idx="272">
                  <c:v>58.348999999999997</c:v>
                </c:pt>
                <c:pt idx="273">
                  <c:v>58.301000000000002</c:v>
                </c:pt>
                <c:pt idx="274">
                  <c:v>58.253999999999998</c:v>
                </c:pt>
                <c:pt idx="275">
                  <c:v>58.453000000000003</c:v>
                </c:pt>
                <c:pt idx="276">
                  <c:v>58.26</c:v>
                </c:pt>
                <c:pt idx="277">
                  <c:v>58.168999999999997</c:v>
                </c:pt>
                <c:pt idx="278">
                  <c:v>58.197000000000003</c:v>
                </c:pt>
                <c:pt idx="279">
                  <c:v>58.17</c:v>
                </c:pt>
                <c:pt idx="280">
                  <c:v>58.073</c:v>
                </c:pt>
                <c:pt idx="281">
                  <c:v>58.231000000000002</c:v>
                </c:pt>
                <c:pt idx="282">
                  <c:v>57.966999999999999</c:v>
                </c:pt>
                <c:pt idx="283">
                  <c:v>58.006</c:v>
                </c:pt>
                <c:pt idx="284">
                  <c:v>58.095999999999997</c:v>
                </c:pt>
                <c:pt idx="285">
                  <c:v>57.918999999999997</c:v>
                </c:pt>
                <c:pt idx="286">
                  <c:v>57.96</c:v>
                </c:pt>
                <c:pt idx="287">
                  <c:v>57.713999999999999</c:v>
                </c:pt>
                <c:pt idx="288">
                  <c:v>58.088000000000001</c:v>
                </c:pt>
                <c:pt idx="289">
                  <c:v>57.761000000000003</c:v>
                </c:pt>
                <c:pt idx="290">
                  <c:v>57.84</c:v>
                </c:pt>
                <c:pt idx="291">
                  <c:v>57.780999999999999</c:v>
                </c:pt>
                <c:pt idx="292">
                  <c:v>57.738999999999997</c:v>
                </c:pt>
                <c:pt idx="293">
                  <c:v>57.835000000000001</c:v>
                </c:pt>
                <c:pt idx="294">
                  <c:v>57.762</c:v>
                </c:pt>
                <c:pt idx="295">
                  <c:v>57.645000000000003</c:v>
                </c:pt>
                <c:pt idx="296">
                  <c:v>57.695</c:v>
                </c:pt>
                <c:pt idx="297">
                  <c:v>57.555999999999997</c:v>
                </c:pt>
                <c:pt idx="298">
                  <c:v>57.688000000000002</c:v>
                </c:pt>
                <c:pt idx="299">
                  <c:v>57.619</c:v>
                </c:pt>
                <c:pt idx="300">
                  <c:v>57.5</c:v>
                </c:pt>
                <c:pt idx="301">
                  <c:v>57.473999999999997</c:v>
                </c:pt>
                <c:pt idx="302">
                  <c:v>57.363</c:v>
                </c:pt>
                <c:pt idx="303">
                  <c:v>57.561</c:v>
                </c:pt>
                <c:pt idx="304">
                  <c:v>57.524000000000001</c:v>
                </c:pt>
                <c:pt idx="305">
                  <c:v>57.344999999999999</c:v>
                </c:pt>
                <c:pt idx="306">
                  <c:v>57.487000000000002</c:v>
                </c:pt>
                <c:pt idx="307">
                  <c:v>57.066000000000003</c:v>
                </c:pt>
                <c:pt idx="308">
                  <c:v>57.351999999999997</c:v>
                </c:pt>
                <c:pt idx="309">
                  <c:v>57.247</c:v>
                </c:pt>
                <c:pt idx="310">
                  <c:v>57.174999999999997</c:v>
                </c:pt>
                <c:pt idx="311">
                  <c:v>57.081000000000003</c:v>
                </c:pt>
                <c:pt idx="312">
                  <c:v>57.064999999999998</c:v>
                </c:pt>
                <c:pt idx="313">
                  <c:v>57.167999999999999</c:v>
                </c:pt>
                <c:pt idx="314">
                  <c:v>57.204999999999998</c:v>
                </c:pt>
                <c:pt idx="315">
                  <c:v>57.320999999999998</c:v>
                </c:pt>
                <c:pt idx="316">
                  <c:v>57.039000000000001</c:v>
                </c:pt>
                <c:pt idx="317">
                  <c:v>56.951999999999998</c:v>
                </c:pt>
                <c:pt idx="318">
                  <c:v>57.033999999999999</c:v>
                </c:pt>
                <c:pt idx="319">
                  <c:v>57.116999999999997</c:v>
                </c:pt>
                <c:pt idx="320">
                  <c:v>57.125</c:v>
                </c:pt>
                <c:pt idx="321">
                  <c:v>57.006</c:v>
                </c:pt>
                <c:pt idx="322">
                  <c:v>56.889000000000003</c:v>
                </c:pt>
                <c:pt idx="323">
                  <c:v>57.027000000000001</c:v>
                </c:pt>
                <c:pt idx="324">
                  <c:v>57.002000000000002</c:v>
                </c:pt>
                <c:pt idx="325">
                  <c:v>56.844999999999999</c:v>
                </c:pt>
                <c:pt idx="326">
                  <c:v>56.94</c:v>
                </c:pt>
                <c:pt idx="327">
                  <c:v>56.77</c:v>
                </c:pt>
                <c:pt idx="328">
                  <c:v>56.877000000000002</c:v>
                </c:pt>
                <c:pt idx="329">
                  <c:v>56.756999999999998</c:v>
                </c:pt>
                <c:pt idx="330">
                  <c:v>56.701000000000001</c:v>
                </c:pt>
                <c:pt idx="331">
                  <c:v>56.707000000000001</c:v>
                </c:pt>
                <c:pt idx="332">
                  <c:v>56.716999999999999</c:v>
                </c:pt>
                <c:pt idx="333">
                  <c:v>56.716999999999999</c:v>
                </c:pt>
                <c:pt idx="334">
                  <c:v>56.61</c:v>
                </c:pt>
                <c:pt idx="335">
                  <c:v>56.603999999999999</c:v>
                </c:pt>
                <c:pt idx="336">
                  <c:v>56.651000000000003</c:v>
                </c:pt>
                <c:pt idx="337">
                  <c:v>56.469000000000001</c:v>
                </c:pt>
                <c:pt idx="338">
                  <c:v>56.701999999999998</c:v>
                </c:pt>
                <c:pt idx="339">
                  <c:v>56.671999999999997</c:v>
                </c:pt>
                <c:pt idx="340">
                  <c:v>56.470999999999997</c:v>
                </c:pt>
                <c:pt idx="341">
                  <c:v>56.514000000000003</c:v>
                </c:pt>
                <c:pt idx="342">
                  <c:v>56.478999999999999</c:v>
                </c:pt>
                <c:pt idx="343">
                  <c:v>56.253999999999998</c:v>
                </c:pt>
                <c:pt idx="344">
                  <c:v>56.463999999999999</c:v>
                </c:pt>
                <c:pt idx="345">
                  <c:v>56.347999999999999</c:v>
                </c:pt>
                <c:pt idx="346">
                  <c:v>56.404000000000003</c:v>
                </c:pt>
                <c:pt idx="347">
                  <c:v>56.42</c:v>
                </c:pt>
                <c:pt idx="348">
                  <c:v>56.137999999999998</c:v>
                </c:pt>
                <c:pt idx="349">
                  <c:v>56.308999999999997</c:v>
                </c:pt>
                <c:pt idx="350">
                  <c:v>56.2</c:v>
                </c:pt>
                <c:pt idx="351">
                  <c:v>56.343000000000004</c:v>
                </c:pt>
                <c:pt idx="352">
                  <c:v>56.204000000000001</c:v>
                </c:pt>
                <c:pt idx="353">
                  <c:v>56.189</c:v>
                </c:pt>
                <c:pt idx="354">
                  <c:v>56.170999999999999</c:v>
                </c:pt>
                <c:pt idx="355">
                  <c:v>56.008000000000003</c:v>
                </c:pt>
                <c:pt idx="356">
                  <c:v>56.167999999999999</c:v>
                </c:pt>
                <c:pt idx="357">
                  <c:v>56.231999999999999</c:v>
                </c:pt>
                <c:pt idx="358">
                  <c:v>56.201000000000001</c:v>
                </c:pt>
                <c:pt idx="359">
                  <c:v>56.02</c:v>
                </c:pt>
                <c:pt idx="360">
                  <c:v>56.085000000000001</c:v>
                </c:pt>
                <c:pt idx="361">
                  <c:v>55.972999999999999</c:v>
                </c:pt>
                <c:pt idx="362">
                  <c:v>56.154000000000003</c:v>
                </c:pt>
                <c:pt idx="363">
                  <c:v>55.988</c:v>
                </c:pt>
                <c:pt idx="364">
                  <c:v>55.963000000000001</c:v>
                </c:pt>
                <c:pt idx="365">
                  <c:v>55.923000000000002</c:v>
                </c:pt>
                <c:pt idx="366">
                  <c:v>55.899000000000001</c:v>
                </c:pt>
                <c:pt idx="367">
                  <c:v>55.975000000000001</c:v>
                </c:pt>
                <c:pt idx="368">
                  <c:v>55.823999999999998</c:v>
                </c:pt>
                <c:pt idx="369">
                  <c:v>55.843000000000004</c:v>
                </c:pt>
                <c:pt idx="370">
                  <c:v>55.908000000000001</c:v>
                </c:pt>
                <c:pt idx="371">
                  <c:v>55.725000000000001</c:v>
                </c:pt>
                <c:pt idx="372">
                  <c:v>55.826000000000001</c:v>
                </c:pt>
                <c:pt idx="373">
                  <c:v>55.863</c:v>
                </c:pt>
                <c:pt idx="374">
                  <c:v>55.777999999999999</c:v>
                </c:pt>
                <c:pt idx="375">
                  <c:v>55.694000000000003</c:v>
                </c:pt>
                <c:pt idx="376">
                  <c:v>55.665999999999997</c:v>
                </c:pt>
                <c:pt idx="377">
                  <c:v>55.78</c:v>
                </c:pt>
                <c:pt idx="378">
                  <c:v>55.558999999999997</c:v>
                </c:pt>
                <c:pt idx="379">
                  <c:v>55.469000000000001</c:v>
                </c:pt>
                <c:pt idx="380">
                  <c:v>55.52</c:v>
                </c:pt>
                <c:pt idx="381">
                  <c:v>55.53</c:v>
                </c:pt>
                <c:pt idx="382">
                  <c:v>55.609000000000002</c:v>
                </c:pt>
                <c:pt idx="383">
                  <c:v>55.472000000000001</c:v>
                </c:pt>
                <c:pt idx="384">
                  <c:v>55.633000000000003</c:v>
                </c:pt>
                <c:pt idx="385">
                  <c:v>55.506</c:v>
                </c:pt>
                <c:pt idx="386">
                  <c:v>55.484999999999999</c:v>
                </c:pt>
                <c:pt idx="387">
                  <c:v>55.415999999999997</c:v>
                </c:pt>
                <c:pt idx="388">
                  <c:v>55.506</c:v>
                </c:pt>
                <c:pt idx="389">
                  <c:v>55.395000000000003</c:v>
                </c:pt>
                <c:pt idx="390">
                  <c:v>55.435000000000002</c:v>
                </c:pt>
                <c:pt idx="391">
                  <c:v>55.345999999999997</c:v>
                </c:pt>
                <c:pt idx="392">
                  <c:v>55.3</c:v>
                </c:pt>
                <c:pt idx="393">
                  <c:v>55.398000000000003</c:v>
                </c:pt>
                <c:pt idx="394">
                  <c:v>55.298999999999999</c:v>
                </c:pt>
                <c:pt idx="395">
                  <c:v>55.274000000000001</c:v>
                </c:pt>
                <c:pt idx="396">
                  <c:v>55.151000000000003</c:v>
                </c:pt>
                <c:pt idx="397">
                  <c:v>55.088000000000001</c:v>
                </c:pt>
                <c:pt idx="398">
                  <c:v>55.185000000000002</c:v>
                </c:pt>
                <c:pt idx="399">
                  <c:v>55.325000000000003</c:v>
                </c:pt>
                <c:pt idx="400">
                  <c:v>55.13</c:v>
                </c:pt>
                <c:pt idx="401">
                  <c:v>55.152999999999999</c:v>
                </c:pt>
                <c:pt idx="402">
                  <c:v>55.165999999999997</c:v>
                </c:pt>
                <c:pt idx="403">
                  <c:v>55.247999999999998</c:v>
                </c:pt>
                <c:pt idx="404">
                  <c:v>55.104999999999997</c:v>
                </c:pt>
                <c:pt idx="405">
                  <c:v>55.161000000000001</c:v>
                </c:pt>
                <c:pt idx="406">
                  <c:v>55.015000000000001</c:v>
                </c:pt>
                <c:pt idx="407">
                  <c:v>55.155999999999999</c:v>
                </c:pt>
                <c:pt idx="408">
                  <c:v>55.034999999999997</c:v>
                </c:pt>
                <c:pt idx="409">
                  <c:v>54.963000000000001</c:v>
                </c:pt>
                <c:pt idx="410">
                  <c:v>55.051000000000002</c:v>
                </c:pt>
                <c:pt idx="411">
                  <c:v>54.908000000000001</c:v>
                </c:pt>
                <c:pt idx="412">
                  <c:v>54.850999999999999</c:v>
                </c:pt>
                <c:pt idx="413">
                  <c:v>54.95</c:v>
                </c:pt>
                <c:pt idx="414">
                  <c:v>54.941000000000003</c:v>
                </c:pt>
                <c:pt idx="415">
                  <c:v>55.012999999999998</c:v>
                </c:pt>
                <c:pt idx="416">
                  <c:v>54.835000000000001</c:v>
                </c:pt>
                <c:pt idx="417">
                  <c:v>54.933</c:v>
                </c:pt>
                <c:pt idx="418">
                  <c:v>54.814999999999998</c:v>
                </c:pt>
                <c:pt idx="419">
                  <c:v>54.762</c:v>
                </c:pt>
                <c:pt idx="420">
                  <c:v>54.704000000000001</c:v>
                </c:pt>
                <c:pt idx="421">
                  <c:v>54.689</c:v>
                </c:pt>
                <c:pt idx="422">
                  <c:v>54.768999999999998</c:v>
                </c:pt>
                <c:pt idx="423">
                  <c:v>54.676000000000002</c:v>
                </c:pt>
                <c:pt idx="424">
                  <c:v>54.643999999999998</c:v>
                </c:pt>
                <c:pt idx="425">
                  <c:v>54.643999999999998</c:v>
                </c:pt>
                <c:pt idx="426">
                  <c:v>54.588999999999999</c:v>
                </c:pt>
                <c:pt idx="427">
                  <c:v>54.642000000000003</c:v>
                </c:pt>
                <c:pt idx="428">
                  <c:v>54.454999999999998</c:v>
                </c:pt>
                <c:pt idx="429">
                  <c:v>54.685000000000002</c:v>
                </c:pt>
                <c:pt idx="430">
                  <c:v>54.606000000000002</c:v>
                </c:pt>
                <c:pt idx="431">
                  <c:v>54.582999999999998</c:v>
                </c:pt>
                <c:pt idx="432">
                  <c:v>54.481999999999999</c:v>
                </c:pt>
                <c:pt idx="433">
                  <c:v>54.485999999999997</c:v>
                </c:pt>
                <c:pt idx="434">
                  <c:v>54.484999999999999</c:v>
                </c:pt>
                <c:pt idx="435">
                  <c:v>54.402999999999999</c:v>
                </c:pt>
                <c:pt idx="436">
                  <c:v>54.456000000000003</c:v>
                </c:pt>
                <c:pt idx="437">
                  <c:v>54.545999999999999</c:v>
                </c:pt>
                <c:pt idx="438">
                  <c:v>54.558</c:v>
                </c:pt>
                <c:pt idx="439">
                  <c:v>54.274000000000001</c:v>
                </c:pt>
                <c:pt idx="440">
                  <c:v>54.354999999999997</c:v>
                </c:pt>
                <c:pt idx="441">
                  <c:v>54.302</c:v>
                </c:pt>
                <c:pt idx="442">
                  <c:v>54.286999999999999</c:v>
                </c:pt>
                <c:pt idx="443">
                  <c:v>54.384999999999998</c:v>
                </c:pt>
                <c:pt idx="444">
                  <c:v>54.186999999999998</c:v>
                </c:pt>
                <c:pt idx="445">
                  <c:v>54.448999999999998</c:v>
                </c:pt>
                <c:pt idx="446">
                  <c:v>54.290999999999997</c:v>
                </c:pt>
                <c:pt idx="447">
                  <c:v>54.395000000000003</c:v>
                </c:pt>
                <c:pt idx="448">
                  <c:v>54.396999999999998</c:v>
                </c:pt>
                <c:pt idx="449">
                  <c:v>54.393000000000001</c:v>
                </c:pt>
                <c:pt idx="450">
                  <c:v>54.231999999999999</c:v>
                </c:pt>
                <c:pt idx="451">
                  <c:v>54.161000000000001</c:v>
                </c:pt>
                <c:pt idx="452">
                  <c:v>54.186</c:v>
                </c:pt>
                <c:pt idx="453">
                  <c:v>54.332000000000001</c:v>
                </c:pt>
                <c:pt idx="454">
                  <c:v>54.247</c:v>
                </c:pt>
                <c:pt idx="455">
                  <c:v>54.137</c:v>
                </c:pt>
                <c:pt idx="456">
                  <c:v>53.981999999999999</c:v>
                </c:pt>
                <c:pt idx="457">
                  <c:v>54.226999999999997</c:v>
                </c:pt>
                <c:pt idx="458">
                  <c:v>54.048999999999999</c:v>
                </c:pt>
                <c:pt idx="459">
                  <c:v>53.981000000000002</c:v>
                </c:pt>
                <c:pt idx="460">
                  <c:v>54.2</c:v>
                </c:pt>
                <c:pt idx="461">
                  <c:v>54.036000000000001</c:v>
                </c:pt>
                <c:pt idx="462">
                  <c:v>54.066000000000003</c:v>
                </c:pt>
                <c:pt idx="463">
                  <c:v>54.174999999999997</c:v>
                </c:pt>
                <c:pt idx="464">
                  <c:v>53.963999999999999</c:v>
                </c:pt>
                <c:pt idx="465">
                  <c:v>54.1</c:v>
                </c:pt>
                <c:pt idx="466">
                  <c:v>53.826999999999998</c:v>
                </c:pt>
                <c:pt idx="467">
                  <c:v>53.969000000000001</c:v>
                </c:pt>
                <c:pt idx="468">
                  <c:v>53.853999999999999</c:v>
                </c:pt>
                <c:pt idx="469">
                  <c:v>53.917999999999999</c:v>
                </c:pt>
                <c:pt idx="470">
                  <c:v>53.899000000000001</c:v>
                </c:pt>
                <c:pt idx="471">
                  <c:v>53.972999999999999</c:v>
                </c:pt>
                <c:pt idx="472">
                  <c:v>53.844000000000001</c:v>
                </c:pt>
                <c:pt idx="473">
                  <c:v>53.884999999999998</c:v>
                </c:pt>
                <c:pt idx="474">
                  <c:v>53.959000000000003</c:v>
                </c:pt>
                <c:pt idx="475">
                  <c:v>53.939</c:v>
                </c:pt>
                <c:pt idx="476">
                  <c:v>53.707999999999998</c:v>
                </c:pt>
                <c:pt idx="477">
                  <c:v>53.744999999999997</c:v>
                </c:pt>
                <c:pt idx="478">
                  <c:v>53.761000000000003</c:v>
                </c:pt>
                <c:pt idx="479">
                  <c:v>53.584000000000003</c:v>
                </c:pt>
                <c:pt idx="480">
                  <c:v>53.741999999999997</c:v>
                </c:pt>
                <c:pt idx="481">
                  <c:v>53.792999999999999</c:v>
                </c:pt>
                <c:pt idx="482">
                  <c:v>53.691000000000003</c:v>
                </c:pt>
                <c:pt idx="483">
                  <c:v>53.637999999999998</c:v>
                </c:pt>
                <c:pt idx="484">
                  <c:v>53.744999999999997</c:v>
                </c:pt>
                <c:pt idx="485">
                  <c:v>53.695</c:v>
                </c:pt>
                <c:pt idx="486">
                  <c:v>53.56</c:v>
                </c:pt>
                <c:pt idx="487">
                  <c:v>53.734000000000002</c:v>
                </c:pt>
                <c:pt idx="488">
                  <c:v>53.569000000000003</c:v>
                </c:pt>
                <c:pt idx="489">
                  <c:v>53.444000000000003</c:v>
                </c:pt>
                <c:pt idx="490">
                  <c:v>53.518999999999998</c:v>
                </c:pt>
                <c:pt idx="491">
                  <c:v>53.665999999999997</c:v>
                </c:pt>
                <c:pt idx="492">
                  <c:v>53.555999999999997</c:v>
                </c:pt>
                <c:pt idx="493">
                  <c:v>53.67</c:v>
                </c:pt>
                <c:pt idx="494">
                  <c:v>53.436</c:v>
                </c:pt>
                <c:pt idx="495">
                  <c:v>53.466999999999999</c:v>
                </c:pt>
                <c:pt idx="496">
                  <c:v>53.526000000000003</c:v>
                </c:pt>
                <c:pt idx="497">
                  <c:v>53.442999999999998</c:v>
                </c:pt>
                <c:pt idx="498">
                  <c:v>53.48</c:v>
                </c:pt>
                <c:pt idx="499">
                  <c:v>53.365000000000002</c:v>
                </c:pt>
                <c:pt idx="500">
                  <c:v>53.35</c:v>
                </c:pt>
                <c:pt idx="501">
                  <c:v>53.37</c:v>
                </c:pt>
                <c:pt idx="502">
                  <c:v>53.302999999999997</c:v>
                </c:pt>
                <c:pt idx="503">
                  <c:v>53.360999999999997</c:v>
                </c:pt>
                <c:pt idx="504">
                  <c:v>53.188000000000002</c:v>
                </c:pt>
                <c:pt idx="505">
                  <c:v>53.323</c:v>
                </c:pt>
                <c:pt idx="506">
                  <c:v>53.204000000000001</c:v>
                </c:pt>
                <c:pt idx="507">
                  <c:v>53.198999999999998</c:v>
                </c:pt>
                <c:pt idx="508">
                  <c:v>53.283999999999999</c:v>
                </c:pt>
                <c:pt idx="509">
                  <c:v>53.351999999999997</c:v>
                </c:pt>
                <c:pt idx="510">
                  <c:v>53.33</c:v>
                </c:pt>
                <c:pt idx="511">
                  <c:v>53.305999999999997</c:v>
                </c:pt>
                <c:pt idx="512">
                  <c:v>53.177</c:v>
                </c:pt>
                <c:pt idx="513">
                  <c:v>53.051000000000002</c:v>
                </c:pt>
                <c:pt idx="514">
                  <c:v>53.106000000000002</c:v>
                </c:pt>
                <c:pt idx="515">
                  <c:v>53.103999999999999</c:v>
                </c:pt>
                <c:pt idx="516">
                  <c:v>53.244</c:v>
                </c:pt>
                <c:pt idx="517">
                  <c:v>53.06</c:v>
                </c:pt>
                <c:pt idx="518">
                  <c:v>53.011000000000003</c:v>
                </c:pt>
                <c:pt idx="519">
                  <c:v>53.087000000000003</c:v>
                </c:pt>
                <c:pt idx="520">
                  <c:v>53.051000000000002</c:v>
                </c:pt>
                <c:pt idx="521">
                  <c:v>53.154000000000003</c:v>
                </c:pt>
                <c:pt idx="522">
                  <c:v>52.97</c:v>
                </c:pt>
                <c:pt idx="523">
                  <c:v>53.046999999999997</c:v>
                </c:pt>
                <c:pt idx="524">
                  <c:v>52.933</c:v>
                </c:pt>
                <c:pt idx="525">
                  <c:v>52.97</c:v>
                </c:pt>
                <c:pt idx="526">
                  <c:v>52.759</c:v>
                </c:pt>
                <c:pt idx="527">
                  <c:v>53.021000000000001</c:v>
                </c:pt>
                <c:pt idx="528">
                  <c:v>52.968000000000004</c:v>
                </c:pt>
                <c:pt idx="529">
                  <c:v>53.015999999999998</c:v>
                </c:pt>
                <c:pt idx="530">
                  <c:v>52.786000000000001</c:v>
                </c:pt>
                <c:pt idx="531">
                  <c:v>52.843000000000004</c:v>
                </c:pt>
                <c:pt idx="532">
                  <c:v>52.773000000000003</c:v>
                </c:pt>
                <c:pt idx="533">
                  <c:v>52.835000000000001</c:v>
                </c:pt>
                <c:pt idx="534">
                  <c:v>52.874000000000002</c:v>
                </c:pt>
                <c:pt idx="535">
                  <c:v>52.817999999999998</c:v>
                </c:pt>
                <c:pt idx="536">
                  <c:v>52.917999999999999</c:v>
                </c:pt>
                <c:pt idx="537">
                  <c:v>52.738999999999997</c:v>
                </c:pt>
                <c:pt idx="538">
                  <c:v>52.845999999999997</c:v>
                </c:pt>
                <c:pt idx="539">
                  <c:v>52.848999999999997</c:v>
                </c:pt>
                <c:pt idx="540">
                  <c:v>52.734000000000002</c:v>
                </c:pt>
                <c:pt idx="541">
                  <c:v>52.975999999999999</c:v>
                </c:pt>
                <c:pt idx="542">
                  <c:v>52.887</c:v>
                </c:pt>
                <c:pt idx="543">
                  <c:v>52.863</c:v>
                </c:pt>
                <c:pt idx="544">
                  <c:v>52.77</c:v>
                </c:pt>
                <c:pt idx="545">
                  <c:v>52.816000000000003</c:v>
                </c:pt>
                <c:pt idx="546">
                  <c:v>52.902999999999999</c:v>
                </c:pt>
                <c:pt idx="547">
                  <c:v>52.884</c:v>
                </c:pt>
                <c:pt idx="548">
                  <c:v>52.798000000000002</c:v>
                </c:pt>
                <c:pt idx="549">
                  <c:v>52.923000000000002</c:v>
                </c:pt>
                <c:pt idx="550">
                  <c:v>52.814999999999998</c:v>
                </c:pt>
                <c:pt idx="551">
                  <c:v>52.722000000000001</c:v>
                </c:pt>
                <c:pt idx="552">
                  <c:v>52.731000000000002</c:v>
                </c:pt>
                <c:pt idx="553">
                  <c:v>52.792999999999999</c:v>
                </c:pt>
                <c:pt idx="554">
                  <c:v>52.654000000000003</c:v>
                </c:pt>
                <c:pt idx="555">
                  <c:v>52.938000000000002</c:v>
                </c:pt>
                <c:pt idx="556">
                  <c:v>52.677</c:v>
                </c:pt>
                <c:pt idx="557">
                  <c:v>52.65</c:v>
                </c:pt>
                <c:pt idx="558">
                  <c:v>52.771999999999998</c:v>
                </c:pt>
                <c:pt idx="559">
                  <c:v>52.773000000000003</c:v>
                </c:pt>
                <c:pt idx="560">
                  <c:v>52.665999999999997</c:v>
                </c:pt>
                <c:pt idx="561">
                  <c:v>52.710999999999999</c:v>
                </c:pt>
                <c:pt idx="562">
                  <c:v>52.828000000000003</c:v>
                </c:pt>
                <c:pt idx="563">
                  <c:v>52.625</c:v>
                </c:pt>
                <c:pt idx="564">
                  <c:v>52.826000000000001</c:v>
                </c:pt>
                <c:pt idx="565">
                  <c:v>52.648000000000003</c:v>
                </c:pt>
                <c:pt idx="566">
                  <c:v>52.66</c:v>
                </c:pt>
                <c:pt idx="567">
                  <c:v>52.692999999999998</c:v>
                </c:pt>
                <c:pt idx="568">
                  <c:v>52.585999999999999</c:v>
                </c:pt>
                <c:pt idx="569">
                  <c:v>52.695</c:v>
                </c:pt>
                <c:pt idx="570">
                  <c:v>52.7</c:v>
                </c:pt>
                <c:pt idx="571">
                  <c:v>52.651000000000003</c:v>
                </c:pt>
                <c:pt idx="572">
                  <c:v>52.593000000000004</c:v>
                </c:pt>
                <c:pt idx="573">
                  <c:v>52.411000000000001</c:v>
                </c:pt>
                <c:pt idx="574">
                  <c:v>52.552999999999997</c:v>
                </c:pt>
                <c:pt idx="575">
                  <c:v>52.457999999999998</c:v>
                </c:pt>
                <c:pt idx="576">
                  <c:v>52.555999999999997</c:v>
                </c:pt>
                <c:pt idx="577">
                  <c:v>52.576999999999998</c:v>
                </c:pt>
                <c:pt idx="578">
                  <c:v>52.591000000000001</c:v>
                </c:pt>
                <c:pt idx="579">
                  <c:v>52.53</c:v>
                </c:pt>
                <c:pt idx="580">
                  <c:v>52.496000000000002</c:v>
                </c:pt>
                <c:pt idx="581">
                  <c:v>52.521000000000001</c:v>
                </c:pt>
                <c:pt idx="582">
                  <c:v>52.423000000000002</c:v>
                </c:pt>
                <c:pt idx="583">
                  <c:v>52.363</c:v>
                </c:pt>
                <c:pt idx="584">
                  <c:v>52.508000000000003</c:v>
                </c:pt>
                <c:pt idx="585">
                  <c:v>52.317999999999998</c:v>
                </c:pt>
                <c:pt idx="586">
                  <c:v>52.448999999999998</c:v>
                </c:pt>
                <c:pt idx="587">
                  <c:v>52.484000000000002</c:v>
                </c:pt>
                <c:pt idx="588">
                  <c:v>52.314999999999998</c:v>
                </c:pt>
                <c:pt idx="589">
                  <c:v>52.268000000000001</c:v>
                </c:pt>
                <c:pt idx="590">
                  <c:v>52.34</c:v>
                </c:pt>
                <c:pt idx="591">
                  <c:v>52.418999999999997</c:v>
                </c:pt>
                <c:pt idx="592">
                  <c:v>52.335000000000001</c:v>
                </c:pt>
                <c:pt idx="593">
                  <c:v>52.198</c:v>
                </c:pt>
                <c:pt idx="594">
                  <c:v>52.231000000000002</c:v>
                </c:pt>
                <c:pt idx="595">
                  <c:v>52.133000000000003</c:v>
                </c:pt>
                <c:pt idx="596">
                  <c:v>52.018999999999998</c:v>
                </c:pt>
                <c:pt idx="597">
                  <c:v>52.338999999999999</c:v>
                </c:pt>
                <c:pt idx="598">
                  <c:v>52.17</c:v>
                </c:pt>
                <c:pt idx="599">
                  <c:v>52.268000000000001</c:v>
                </c:pt>
                <c:pt idx="600">
                  <c:v>52.158999999999999</c:v>
                </c:pt>
                <c:pt idx="601">
                  <c:v>52.234000000000002</c:v>
                </c:pt>
                <c:pt idx="602">
                  <c:v>52.139000000000003</c:v>
                </c:pt>
                <c:pt idx="603">
                  <c:v>52.054000000000002</c:v>
                </c:pt>
                <c:pt idx="604">
                  <c:v>52.177999999999997</c:v>
                </c:pt>
                <c:pt idx="605">
                  <c:v>52.106000000000002</c:v>
                </c:pt>
                <c:pt idx="606">
                  <c:v>52.148000000000003</c:v>
                </c:pt>
                <c:pt idx="607">
                  <c:v>52.127000000000002</c:v>
                </c:pt>
                <c:pt idx="608">
                  <c:v>52.156999999999996</c:v>
                </c:pt>
                <c:pt idx="609">
                  <c:v>52.03</c:v>
                </c:pt>
                <c:pt idx="610">
                  <c:v>52.122</c:v>
                </c:pt>
                <c:pt idx="611">
                  <c:v>52.006</c:v>
                </c:pt>
                <c:pt idx="612">
                  <c:v>52.076000000000001</c:v>
                </c:pt>
                <c:pt idx="613">
                  <c:v>52.036000000000001</c:v>
                </c:pt>
                <c:pt idx="614">
                  <c:v>52.137</c:v>
                </c:pt>
                <c:pt idx="615">
                  <c:v>52.167000000000002</c:v>
                </c:pt>
                <c:pt idx="616">
                  <c:v>52.134</c:v>
                </c:pt>
                <c:pt idx="617">
                  <c:v>51.893000000000001</c:v>
                </c:pt>
                <c:pt idx="618">
                  <c:v>51.997999999999998</c:v>
                </c:pt>
                <c:pt idx="619">
                  <c:v>51.951999999999998</c:v>
                </c:pt>
                <c:pt idx="620">
                  <c:v>51.926000000000002</c:v>
                </c:pt>
                <c:pt idx="621">
                  <c:v>51.875999999999998</c:v>
                </c:pt>
                <c:pt idx="622">
                  <c:v>51.985999999999997</c:v>
                </c:pt>
                <c:pt idx="623">
                  <c:v>51.969000000000001</c:v>
                </c:pt>
                <c:pt idx="624">
                  <c:v>51.835999999999999</c:v>
                </c:pt>
                <c:pt idx="625">
                  <c:v>51.927999999999997</c:v>
                </c:pt>
                <c:pt idx="626">
                  <c:v>51.716000000000001</c:v>
                </c:pt>
                <c:pt idx="627">
                  <c:v>51.793999999999997</c:v>
                </c:pt>
                <c:pt idx="628">
                  <c:v>51.783000000000001</c:v>
                </c:pt>
                <c:pt idx="629">
                  <c:v>51.956000000000003</c:v>
                </c:pt>
                <c:pt idx="630">
                  <c:v>51.874000000000002</c:v>
                </c:pt>
                <c:pt idx="631">
                  <c:v>51.767000000000003</c:v>
                </c:pt>
                <c:pt idx="632">
                  <c:v>51.802</c:v>
                </c:pt>
                <c:pt idx="633">
                  <c:v>51.773000000000003</c:v>
                </c:pt>
                <c:pt idx="634">
                  <c:v>51.804000000000002</c:v>
                </c:pt>
                <c:pt idx="635">
                  <c:v>51.643999999999998</c:v>
                </c:pt>
                <c:pt idx="636">
                  <c:v>52.045000000000002</c:v>
                </c:pt>
                <c:pt idx="637">
                  <c:v>52.014000000000003</c:v>
                </c:pt>
                <c:pt idx="638">
                  <c:v>51.981000000000002</c:v>
                </c:pt>
                <c:pt idx="639">
                  <c:v>52.015000000000001</c:v>
                </c:pt>
                <c:pt idx="640">
                  <c:v>52.124000000000002</c:v>
                </c:pt>
                <c:pt idx="641">
                  <c:v>51.93</c:v>
                </c:pt>
                <c:pt idx="642">
                  <c:v>51.942999999999998</c:v>
                </c:pt>
                <c:pt idx="643">
                  <c:v>51.969000000000001</c:v>
                </c:pt>
                <c:pt idx="644">
                  <c:v>52.015000000000001</c:v>
                </c:pt>
                <c:pt idx="645">
                  <c:v>52.017000000000003</c:v>
                </c:pt>
                <c:pt idx="646">
                  <c:v>51.776000000000003</c:v>
                </c:pt>
                <c:pt idx="647">
                  <c:v>51.878</c:v>
                </c:pt>
                <c:pt idx="648">
                  <c:v>51.841000000000001</c:v>
                </c:pt>
                <c:pt idx="649">
                  <c:v>51.996000000000002</c:v>
                </c:pt>
                <c:pt idx="650">
                  <c:v>51.908999999999999</c:v>
                </c:pt>
                <c:pt idx="651">
                  <c:v>51.915999999999997</c:v>
                </c:pt>
                <c:pt idx="652">
                  <c:v>51.808999999999997</c:v>
                </c:pt>
                <c:pt idx="653">
                  <c:v>51.734000000000002</c:v>
                </c:pt>
                <c:pt idx="654">
                  <c:v>51.670999999999999</c:v>
                </c:pt>
                <c:pt idx="655">
                  <c:v>51.694000000000003</c:v>
                </c:pt>
                <c:pt idx="656">
                  <c:v>51.726999999999997</c:v>
                </c:pt>
                <c:pt idx="657">
                  <c:v>51.753999999999998</c:v>
                </c:pt>
                <c:pt idx="658">
                  <c:v>51.793999999999997</c:v>
                </c:pt>
                <c:pt idx="659">
                  <c:v>51.787999999999997</c:v>
                </c:pt>
                <c:pt idx="660">
                  <c:v>51.764000000000003</c:v>
                </c:pt>
                <c:pt idx="661">
                  <c:v>51.792999999999999</c:v>
                </c:pt>
                <c:pt idx="662">
                  <c:v>51.723999999999997</c:v>
                </c:pt>
                <c:pt idx="663">
                  <c:v>51.732999999999997</c:v>
                </c:pt>
                <c:pt idx="664">
                  <c:v>51.731999999999999</c:v>
                </c:pt>
                <c:pt idx="665">
                  <c:v>51.832000000000001</c:v>
                </c:pt>
                <c:pt idx="666">
                  <c:v>51.636000000000003</c:v>
                </c:pt>
                <c:pt idx="667">
                  <c:v>51.658999999999999</c:v>
                </c:pt>
                <c:pt idx="668">
                  <c:v>51.68</c:v>
                </c:pt>
                <c:pt idx="669">
                  <c:v>51.661999999999999</c:v>
                </c:pt>
                <c:pt idx="670">
                  <c:v>51.514000000000003</c:v>
                </c:pt>
                <c:pt idx="671">
                  <c:v>51.643999999999998</c:v>
                </c:pt>
                <c:pt idx="672">
                  <c:v>51.695999999999998</c:v>
                </c:pt>
                <c:pt idx="673">
                  <c:v>51.533999999999999</c:v>
                </c:pt>
                <c:pt idx="674">
                  <c:v>51.701999999999998</c:v>
                </c:pt>
                <c:pt idx="675">
                  <c:v>51.542000000000002</c:v>
                </c:pt>
                <c:pt idx="676">
                  <c:v>51.494999999999997</c:v>
                </c:pt>
                <c:pt idx="677">
                  <c:v>51.695</c:v>
                </c:pt>
                <c:pt idx="678">
                  <c:v>51.484000000000002</c:v>
                </c:pt>
                <c:pt idx="679">
                  <c:v>51.616</c:v>
                </c:pt>
                <c:pt idx="680">
                  <c:v>51.572000000000003</c:v>
                </c:pt>
                <c:pt idx="681">
                  <c:v>51.463999999999999</c:v>
                </c:pt>
                <c:pt idx="682">
                  <c:v>51.49</c:v>
                </c:pt>
                <c:pt idx="683">
                  <c:v>51.326999999999998</c:v>
                </c:pt>
                <c:pt idx="684">
                  <c:v>51.563000000000002</c:v>
                </c:pt>
                <c:pt idx="685">
                  <c:v>51.399000000000001</c:v>
                </c:pt>
                <c:pt idx="686">
                  <c:v>51.493000000000002</c:v>
                </c:pt>
                <c:pt idx="687">
                  <c:v>51.457000000000001</c:v>
                </c:pt>
                <c:pt idx="688">
                  <c:v>51.48</c:v>
                </c:pt>
                <c:pt idx="689">
                  <c:v>51.475000000000001</c:v>
                </c:pt>
                <c:pt idx="690">
                  <c:v>51.451000000000001</c:v>
                </c:pt>
                <c:pt idx="691">
                  <c:v>51.411999999999999</c:v>
                </c:pt>
                <c:pt idx="692">
                  <c:v>51.360999999999997</c:v>
                </c:pt>
                <c:pt idx="693">
                  <c:v>51.46</c:v>
                </c:pt>
                <c:pt idx="694">
                  <c:v>51.484000000000002</c:v>
                </c:pt>
                <c:pt idx="695">
                  <c:v>51.154000000000003</c:v>
                </c:pt>
                <c:pt idx="696">
                  <c:v>51.255000000000003</c:v>
                </c:pt>
                <c:pt idx="697">
                  <c:v>51.381999999999998</c:v>
                </c:pt>
                <c:pt idx="698">
                  <c:v>51.356999999999999</c:v>
                </c:pt>
                <c:pt idx="699">
                  <c:v>51.311999999999998</c:v>
                </c:pt>
                <c:pt idx="700">
                  <c:v>51.271000000000001</c:v>
                </c:pt>
                <c:pt idx="701">
                  <c:v>51.32</c:v>
                </c:pt>
                <c:pt idx="702">
                  <c:v>51.243000000000002</c:v>
                </c:pt>
                <c:pt idx="703">
                  <c:v>51.220999999999997</c:v>
                </c:pt>
                <c:pt idx="704">
                  <c:v>51.341999999999999</c:v>
                </c:pt>
                <c:pt idx="705">
                  <c:v>51.325000000000003</c:v>
                </c:pt>
                <c:pt idx="706">
                  <c:v>51.287999999999997</c:v>
                </c:pt>
                <c:pt idx="707">
                  <c:v>51.268999999999998</c:v>
                </c:pt>
                <c:pt idx="708">
                  <c:v>51.228000000000002</c:v>
                </c:pt>
                <c:pt idx="709">
                  <c:v>51.161999999999999</c:v>
                </c:pt>
                <c:pt idx="710">
                  <c:v>51.198999999999998</c:v>
                </c:pt>
                <c:pt idx="711">
                  <c:v>51.11</c:v>
                </c:pt>
                <c:pt idx="712">
                  <c:v>51.174999999999997</c:v>
                </c:pt>
                <c:pt idx="713">
                  <c:v>51.11</c:v>
                </c:pt>
                <c:pt idx="714">
                  <c:v>51.15</c:v>
                </c:pt>
                <c:pt idx="715">
                  <c:v>51.055999999999997</c:v>
                </c:pt>
                <c:pt idx="716">
                  <c:v>51.25</c:v>
                </c:pt>
                <c:pt idx="717">
                  <c:v>50.914000000000001</c:v>
                </c:pt>
                <c:pt idx="718">
                  <c:v>51.082000000000001</c:v>
                </c:pt>
                <c:pt idx="719">
                  <c:v>51.116</c:v>
                </c:pt>
                <c:pt idx="720">
                  <c:v>51.097000000000001</c:v>
                </c:pt>
                <c:pt idx="721">
                  <c:v>51.076000000000001</c:v>
                </c:pt>
                <c:pt idx="722">
                  <c:v>50.978999999999999</c:v>
                </c:pt>
                <c:pt idx="723">
                  <c:v>51.167000000000002</c:v>
                </c:pt>
                <c:pt idx="724">
                  <c:v>51.106000000000002</c:v>
                </c:pt>
                <c:pt idx="725">
                  <c:v>51.017000000000003</c:v>
                </c:pt>
                <c:pt idx="726">
                  <c:v>51.156999999999996</c:v>
                </c:pt>
                <c:pt idx="727">
                  <c:v>51.124000000000002</c:v>
                </c:pt>
                <c:pt idx="728">
                  <c:v>51.030999999999999</c:v>
                </c:pt>
                <c:pt idx="729">
                  <c:v>51.037999999999997</c:v>
                </c:pt>
                <c:pt idx="730">
                  <c:v>50.847999999999999</c:v>
                </c:pt>
                <c:pt idx="731">
                  <c:v>50.948999999999998</c:v>
                </c:pt>
                <c:pt idx="732">
                  <c:v>50.84</c:v>
                </c:pt>
                <c:pt idx="733">
                  <c:v>50.953000000000003</c:v>
                </c:pt>
                <c:pt idx="734">
                  <c:v>50.965000000000003</c:v>
                </c:pt>
                <c:pt idx="735">
                  <c:v>50.816000000000003</c:v>
                </c:pt>
                <c:pt idx="736">
                  <c:v>50.838999999999999</c:v>
                </c:pt>
                <c:pt idx="737">
                  <c:v>50.869</c:v>
                </c:pt>
                <c:pt idx="738">
                  <c:v>50.948</c:v>
                </c:pt>
                <c:pt idx="739">
                  <c:v>50.795000000000002</c:v>
                </c:pt>
                <c:pt idx="740">
                  <c:v>50.923000000000002</c:v>
                </c:pt>
                <c:pt idx="741">
                  <c:v>50.819000000000003</c:v>
                </c:pt>
                <c:pt idx="742">
                  <c:v>50.811999999999998</c:v>
                </c:pt>
                <c:pt idx="743">
                  <c:v>50.847999999999999</c:v>
                </c:pt>
                <c:pt idx="744">
                  <c:v>50.895000000000003</c:v>
                </c:pt>
                <c:pt idx="745">
                  <c:v>50.807000000000002</c:v>
                </c:pt>
                <c:pt idx="746">
                  <c:v>50.774999999999999</c:v>
                </c:pt>
                <c:pt idx="747">
                  <c:v>50.893999999999998</c:v>
                </c:pt>
                <c:pt idx="748">
                  <c:v>50.988</c:v>
                </c:pt>
                <c:pt idx="749">
                  <c:v>50.765000000000001</c:v>
                </c:pt>
                <c:pt idx="750">
                  <c:v>50.802999999999997</c:v>
                </c:pt>
                <c:pt idx="751">
                  <c:v>50.896999999999998</c:v>
                </c:pt>
                <c:pt idx="752">
                  <c:v>50.738</c:v>
                </c:pt>
                <c:pt idx="753">
                  <c:v>50.88</c:v>
                </c:pt>
                <c:pt idx="754">
                  <c:v>50.835999999999999</c:v>
                </c:pt>
                <c:pt idx="755">
                  <c:v>50.609000000000002</c:v>
                </c:pt>
                <c:pt idx="756">
                  <c:v>50.768000000000001</c:v>
                </c:pt>
                <c:pt idx="757">
                  <c:v>50.82</c:v>
                </c:pt>
                <c:pt idx="758">
                  <c:v>50.718000000000004</c:v>
                </c:pt>
                <c:pt idx="759">
                  <c:v>50.953000000000003</c:v>
                </c:pt>
                <c:pt idx="760">
                  <c:v>50.753999999999998</c:v>
                </c:pt>
                <c:pt idx="761">
                  <c:v>50.58</c:v>
                </c:pt>
                <c:pt idx="762">
                  <c:v>50.694000000000003</c:v>
                </c:pt>
                <c:pt idx="763">
                  <c:v>50.728000000000002</c:v>
                </c:pt>
                <c:pt idx="764">
                  <c:v>50.651000000000003</c:v>
                </c:pt>
                <c:pt idx="765">
                  <c:v>50.658999999999999</c:v>
                </c:pt>
                <c:pt idx="766">
                  <c:v>50.65</c:v>
                </c:pt>
                <c:pt idx="767">
                  <c:v>50.582000000000001</c:v>
                </c:pt>
                <c:pt idx="768">
                  <c:v>50.531999999999996</c:v>
                </c:pt>
                <c:pt idx="769">
                  <c:v>50.747</c:v>
                </c:pt>
                <c:pt idx="770">
                  <c:v>50.548000000000002</c:v>
                </c:pt>
                <c:pt idx="771">
                  <c:v>50.49</c:v>
                </c:pt>
                <c:pt idx="772">
                  <c:v>50.639000000000003</c:v>
                </c:pt>
                <c:pt idx="773">
                  <c:v>50.518000000000001</c:v>
                </c:pt>
                <c:pt idx="774">
                  <c:v>50.552999999999997</c:v>
                </c:pt>
                <c:pt idx="775">
                  <c:v>50.444000000000003</c:v>
                </c:pt>
                <c:pt idx="776">
                  <c:v>50.603000000000002</c:v>
                </c:pt>
                <c:pt idx="777">
                  <c:v>50.514000000000003</c:v>
                </c:pt>
                <c:pt idx="778">
                  <c:v>50.564</c:v>
                </c:pt>
                <c:pt idx="779">
                  <c:v>50.537999999999997</c:v>
                </c:pt>
                <c:pt idx="780">
                  <c:v>50.505000000000003</c:v>
                </c:pt>
                <c:pt idx="781">
                  <c:v>50.631</c:v>
                </c:pt>
                <c:pt idx="782">
                  <c:v>50.564999999999998</c:v>
                </c:pt>
                <c:pt idx="783">
                  <c:v>50.487000000000002</c:v>
                </c:pt>
                <c:pt idx="784">
                  <c:v>50.47</c:v>
                </c:pt>
                <c:pt idx="785">
                  <c:v>50.347000000000001</c:v>
                </c:pt>
                <c:pt idx="786">
                  <c:v>50.43</c:v>
                </c:pt>
                <c:pt idx="787">
                  <c:v>50.401000000000003</c:v>
                </c:pt>
                <c:pt idx="788">
                  <c:v>50.53</c:v>
                </c:pt>
                <c:pt idx="789">
                  <c:v>50.505000000000003</c:v>
                </c:pt>
                <c:pt idx="790">
                  <c:v>50.567</c:v>
                </c:pt>
                <c:pt idx="791">
                  <c:v>50.491999999999997</c:v>
                </c:pt>
                <c:pt idx="792">
                  <c:v>50.459000000000003</c:v>
                </c:pt>
                <c:pt idx="793">
                  <c:v>50.395000000000003</c:v>
                </c:pt>
                <c:pt idx="794">
                  <c:v>50.289000000000001</c:v>
                </c:pt>
                <c:pt idx="795">
                  <c:v>50.234000000000002</c:v>
                </c:pt>
                <c:pt idx="796">
                  <c:v>50.491</c:v>
                </c:pt>
                <c:pt idx="797">
                  <c:v>50.343000000000004</c:v>
                </c:pt>
                <c:pt idx="798">
                  <c:v>50.463999999999999</c:v>
                </c:pt>
                <c:pt idx="799">
                  <c:v>50.314</c:v>
                </c:pt>
                <c:pt idx="800">
                  <c:v>50.463000000000001</c:v>
                </c:pt>
                <c:pt idx="801">
                  <c:v>50.292999999999999</c:v>
                </c:pt>
                <c:pt idx="802">
                  <c:v>50.238</c:v>
                </c:pt>
                <c:pt idx="803">
                  <c:v>50.305999999999997</c:v>
                </c:pt>
                <c:pt idx="804">
                  <c:v>50.302999999999997</c:v>
                </c:pt>
                <c:pt idx="805">
                  <c:v>50.371000000000002</c:v>
                </c:pt>
                <c:pt idx="806">
                  <c:v>50.280999999999999</c:v>
                </c:pt>
                <c:pt idx="807">
                  <c:v>50.223999999999997</c:v>
                </c:pt>
                <c:pt idx="808">
                  <c:v>50.244</c:v>
                </c:pt>
                <c:pt idx="809">
                  <c:v>50.173999999999999</c:v>
                </c:pt>
                <c:pt idx="810">
                  <c:v>50.209000000000003</c:v>
                </c:pt>
                <c:pt idx="811">
                  <c:v>50.231000000000002</c:v>
                </c:pt>
                <c:pt idx="812">
                  <c:v>50.28</c:v>
                </c:pt>
                <c:pt idx="813">
                  <c:v>50.198999999999998</c:v>
                </c:pt>
                <c:pt idx="814">
                  <c:v>50.335999999999999</c:v>
                </c:pt>
                <c:pt idx="815">
                  <c:v>50.311999999999998</c:v>
                </c:pt>
                <c:pt idx="816">
                  <c:v>50.305</c:v>
                </c:pt>
                <c:pt idx="817">
                  <c:v>50.164000000000001</c:v>
                </c:pt>
                <c:pt idx="818">
                  <c:v>50.12</c:v>
                </c:pt>
                <c:pt idx="819">
                  <c:v>50.241</c:v>
                </c:pt>
                <c:pt idx="820">
                  <c:v>50.122</c:v>
                </c:pt>
                <c:pt idx="821">
                  <c:v>50.119</c:v>
                </c:pt>
                <c:pt idx="822">
                  <c:v>50.183</c:v>
                </c:pt>
                <c:pt idx="823">
                  <c:v>50.234000000000002</c:v>
                </c:pt>
                <c:pt idx="824">
                  <c:v>50.188000000000002</c:v>
                </c:pt>
                <c:pt idx="825">
                  <c:v>50.228000000000002</c:v>
                </c:pt>
                <c:pt idx="826">
                  <c:v>50.186</c:v>
                </c:pt>
                <c:pt idx="827">
                  <c:v>50.026000000000003</c:v>
                </c:pt>
                <c:pt idx="828">
                  <c:v>50.122</c:v>
                </c:pt>
                <c:pt idx="829">
                  <c:v>50.219000000000001</c:v>
                </c:pt>
                <c:pt idx="830">
                  <c:v>50.003</c:v>
                </c:pt>
                <c:pt idx="831">
                  <c:v>50.192999999999998</c:v>
                </c:pt>
                <c:pt idx="832">
                  <c:v>50.107999999999997</c:v>
                </c:pt>
                <c:pt idx="833">
                  <c:v>50.241</c:v>
                </c:pt>
                <c:pt idx="834">
                  <c:v>49.984000000000002</c:v>
                </c:pt>
                <c:pt idx="835">
                  <c:v>50.176000000000002</c:v>
                </c:pt>
                <c:pt idx="836">
                  <c:v>50.048999999999999</c:v>
                </c:pt>
                <c:pt idx="837">
                  <c:v>50.070999999999998</c:v>
                </c:pt>
                <c:pt idx="838">
                  <c:v>49.957999999999998</c:v>
                </c:pt>
                <c:pt idx="839">
                  <c:v>50.066000000000003</c:v>
                </c:pt>
                <c:pt idx="840">
                  <c:v>50.127000000000002</c:v>
                </c:pt>
                <c:pt idx="841">
                  <c:v>49.984000000000002</c:v>
                </c:pt>
                <c:pt idx="842">
                  <c:v>50.119</c:v>
                </c:pt>
                <c:pt idx="843">
                  <c:v>49.988</c:v>
                </c:pt>
                <c:pt idx="844">
                  <c:v>50.006</c:v>
                </c:pt>
                <c:pt idx="845">
                  <c:v>50.115000000000002</c:v>
                </c:pt>
                <c:pt idx="846">
                  <c:v>49.918999999999997</c:v>
                </c:pt>
                <c:pt idx="847">
                  <c:v>49.853000000000002</c:v>
                </c:pt>
                <c:pt idx="848">
                  <c:v>49.905000000000001</c:v>
                </c:pt>
                <c:pt idx="849">
                  <c:v>50.036000000000001</c:v>
                </c:pt>
                <c:pt idx="850">
                  <c:v>50.027999999999999</c:v>
                </c:pt>
                <c:pt idx="851">
                  <c:v>49.86</c:v>
                </c:pt>
                <c:pt idx="852">
                  <c:v>49.915999999999997</c:v>
                </c:pt>
                <c:pt idx="853">
                  <c:v>49.886000000000003</c:v>
                </c:pt>
                <c:pt idx="854">
                  <c:v>50.045999999999999</c:v>
                </c:pt>
                <c:pt idx="855">
                  <c:v>49.875999999999998</c:v>
                </c:pt>
                <c:pt idx="856">
                  <c:v>50.036999999999999</c:v>
                </c:pt>
                <c:pt idx="857">
                  <c:v>49.936</c:v>
                </c:pt>
                <c:pt idx="858">
                  <c:v>49.89</c:v>
                </c:pt>
                <c:pt idx="859">
                  <c:v>49.926000000000002</c:v>
                </c:pt>
                <c:pt idx="860">
                  <c:v>49.994</c:v>
                </c:pt>
                <c:pt idx="861">
                  <c:v>49.905999999999999</c:v>
                </c:pt>
                <c:pt idx="862">
                  <c:v>49.945</c:v>
                </c:pt>
                <c:pt idx="863">
                  <c:v>49.945</c:v>
                </c:pt>
                <c:pt idx="864">
                  <c:v>49.944000000000003</c:v>
                </c:pt>
                <c:pt idx="865">
                  <c:v>49.762</c:v>
                </c:pt>
                <c:pt idx="866">
                  <c:v>49.843000000000004</c:v>
                </c:pt>
                <c:pt idx="867">
                  <c:v>49.804000000000002</c:v>
                </c:pt>
                <c:pt idx="868">
                  <c:v>49.744999999999997</c:v>
                </c:pt>
                <c:pt idx="869">
                  <c:v>49.920999999999999</c:v>
                </c:pt>
                <c:pt idx="870">
                  <c:v>49.658999999999999</c:v>
                </c:pt>
                <c:pt idx="871">
                  <c:v>49.704000000000001</c:v>
                </c:pt>
                <c:pt idx="872">
                  <c:v>49.783999999999999</c:v>
                </c:pt>
                <c:pt idx="873">
                  <c:v>49.853000000000002</c:v>
                </c:pt>
                <c:pt idx="874">
                  <c:v>49.79</c:v>
                </c:pt>
                <c:pt idx="875">
                  <c:v>49.869</c:v>
                </c:pt>
                <c:pt idx="876">
                  <c:v>49.795000000000002</c:v>
                </c:pt>
                <c:pt idx="877">
                  <c:v>49.627000000000002</c:v>
                </c:pt>
                <c:pt idx="878">
                  <c:v>49.622999999999998</c:v>
                </c:pt>
                <c:pt idx="879">
                  <c:v>49.802999999999997</c:v>
                </c:pt>
                <c:pt idx="880">
                  <c:v>49.798999999999999</c:v>
                </c:pt>
                <c:pt idx="881">
                  <c:v>49.533000000000001</c:v>
                </c:pt>
                <c:pt idx="882">
                  <c:v>49.720999999999997</c:v>
                </c:pt>
                <c:pt idx="883">
                  <c:v>49.709000000000003</c:v>
                </c:pt>
                <c:pt idx="884">
                  <c:v>49.607999999999997</c:v>
                </c:pt>
                <c:pt idx="885">
                  <c:v>49.83</c:v>
                </c:pt>
                <c:pt idx="886">
                  <c:v>49.673999999999999</c:v>
                </c:pt>
                <c:pt idx="887">
                  <c:v>49.673000000000002</c:v>
                </c:pt>
                <c:pt idx="888">
                  <c:v>49.561</c:v>
                </c:pt>
                <c:pt idx="889">
                  <c:v>49.518999999999998</c:v>
                </c:pt>
                <c:pt idx="890">
                  <c:v>49.575000000000003</c:v>
                </c:pt>
                <c:pt idx="891">
                  <c:v>49.53</c:v>
                </c:pt>
                <c:pt idx="892">
                  <c:v>49.829000000000001</c:v>
                </c:pt>
                <c:pt idx="893">
                  <c:v>49.655999999999999</c:v>
                </c:pt>
                <c:pt idx="894">
                  <c:v>49.631999999999998</c:v>
                </c:pt>
                <c:pt idx="895">
                  <c:v>49.558</c:v>
                </c:pt>
                <c:pt idx="896">
                  <c:v>49.622999999999998</c:v>
                </c:pt>
                <c:pt idx="897">
                  <c:v>49.786000000000001</c:v>
                </c:pt>
                <c:pt idx="898">
                  <c:v>49.582000000000001</c:v>
                </c:pt>
                <c:pt idx="899">
                  <c:v>49.566000000000003</c:v>
                </c:pt>
                <c:pt idx="900">
                  <c:v>49.64</c:v>
                </c:pt>
                <c:pt idx="901">
                  <c:v>49.482999999999997</c:v>
                </c:pt>
                <c:pt idx="902">
                  <c:v>49.584000000000003</c:v>
                </c:pt>
                <c:pt idx="903">
                  <c:v>49.579000000000001</c:v>
                </c:pt>
                <c:pt idx="904">
                  <c:v>49.637</c:v>
                </c:pt>
                <c:pt idx="905">
                  <c:v>49.682000000000002</c:v>
                </c:pt>
                <c:pt idx="906">
                  <c:v>49.524000000000001</c:v>
                </c:pt>
                <c:pt idx="907">
                  <c:v>49.506</c:v>
                </c:pt>
                <c:pt idx="908">
                  <c:v>49.536000000000001</c:v>
                </c:pt>
                <c:pt idx="909">
                  <c:v>49.460999999999999</c:v>
                </c:pt>
                <c:pt idx="910">
                  <c:v>49.646999999999998</c:v>
                </c:pt>
                <c:pt idx="911">
                  <c:v>49.478999999999999</c:v>
                </c:pt>
                <c:pt idx="912">
                  <c:v>49.642000000000003</c:v>
                </c:pt>
                <c:pt idx="913">
                  <c:v>49.564</c:v>
                </c:pt>
                <c:pt idx="914">
                  <c:v>49.488</c:v>
                </c:pt>
                <c:pt idx="915">
                  <c:v>49.488</c:v>
                </c:pt>
                <c:pt idx="916">
                  <c:v>49.418999999999997</c:v>
                </c:pt>
                <c:pt idx="917">
                  <c:v>49.473999999999997</c:v>
                </c:pt>
                <c:pt idx="918">
                  <c:v>49.378</c:v>
                </c:pt>
                <c:pt idx="919">
                  <c:v>49.548999999999999</c:v>
                </c:pt>
                <c:pt idx="920">
                  <c:v>49.401000000000003</c:v>
                </c:pt>
                <c:pt idx="921">
                  <c:v>49.329000000000001</c:v>
                </c:pt>
                <c:pt idx="922">
                  <c:v>49.372999999999998</c:v>
                </c:pt>
                <c:pt idx="923">
                  <c:v>49.372999999999998</c:v>
                </c:pt>
                <c:pt idx="924">
                  <c:v>49.305999999999997</c:v>
                </c:pt>
                <c:pt idx="925">
                  <c:v>49.496000000000002</c:v>
                </c:pt>
                <c:pt idx="926">
                  <c:v>49.35</c:v>
                </c:pt>
                <c:pt idx="927">
                  <c:v>49.433999999999997</c:v>
                </c:pt>
                <c:pt idx="928">
                  <c:v>49.451999999999998</c:v>
                </c:pt>
                <c:pt idx="929">
                  <c:v>49.462000000000003</c:v>
                </c:pt>
                <c:pt idx="930">
                  <c:v>49.482999999999997</c:v>
                </c:pt>
                <c:pt idx="931">
                  <c:v>49.39</c:v>
                </c:pt>
                <c:pt idx="932">
                  <c:v>49.406999999999996</c:v>
                </c:pt>
                <c:pt idx="933">
                  <c:v>49.314999999999998</c:v>
                </c:pt>
                <c:pt idx="934">
                  <c:v>49.390999999999998</c:v>
                </c:pt>
                <c:pt idx="935">
                  <c:v>49.261000000000003</c:v>
                </c:pt>
                <c:pt idx="936">
                  <c:v>49.338999999999999</c:v>
                </c:pt>
                <c:pt idx="937">
                  <c:v>49.377000000000002</c:v>
                </c:pt>
                <c:pt idx="938">
                  <c:v>49.390999999999998</c:v>
                </c:pt>
                <c:pt idx="939">
                  <c:v>49.317</c:v>
                </c:pt>
                <c:pt idx="940">
                  <c:v>49.353999999999999</c:v>
                </c:pt>
                <c:pt idx="941">
                  <c:v>49.311</c:v>
                </c:pt>
                <c:pt idx="942">
                  <c:v>49.316000000000003</c:v>
                </c:pt>
                <c:pt idx="943">
                  <c:v>49.244999999999997</c:v>
                </c:pt>
                <c:pt idx="944">
                  <c:v>49.319000000000003</c:v>
                </c:pt>
                <c:pt idx="945">
                  <c:v>49.198999999999998</c:v>
                </c:pt>
                <c:pt idx="946">
                  <c:v>49.1</c:v>
                </c:pt>
                <c:pt idx="947">
                  <c:v>49.292000000000002</c:v>
                </c:pt>
                <c:pt idx="948">
                  <c:v>49.347000000000001</c:v>
                </c:pt>
                <c:pt idx="949">
                  <c:v>49.223999999999997</c:v>
                </c:pt>
                <c:pt idx="950">
                  <c:v>49.281999999999996</c:v>
                </c:pt>
                <c:pt idx="951">
                  <c:v>49.328000000000003</c:v>
                </c:pt>
                <c:pt idx="952">
                  <c:v>49.375999999999998</c:v>
                </c:pt>
                <c:pt idx="953">
                  <c:v>49.113999999999997</c:v>
                </c:pt>
                <c:pt idx="954">
                  <c:v>49.228999999999999</c:v>
                </c:pt>
                <c:pt idx="955">
                  <c:v>49.195</c:v>
                </c:pt>
                <c:pt idx="956">
                  <c:v>49.252000000000002</c:v>
                </c:pt>
                <c:pt idx="957">
                  <c:v>49.177999999999997</c:v>
                </c:pt>
                <c:pt idx="958">
                  <c:v>49.186999999999998</c:v>
                </c:pt>
                <c:pt idx="959">
                  <c:v>49.192999999999998</c:v>
                </c:pt>
                <c:pt idx="960">
                  <c:v>49.210999999999999</c:v>
                </c:pt>
                <c:pt idx="961">
                  <c:v>49.332000000000001</c:v>
                </c:pt>
                <c:pt idx="962">
                  <c:v>49.258000000000003</c:v>
                </c:pt>
                <c:pt idx="963">
                  <c:v>49.290999999999997</c:v>
                </c:pt>
                <c:pt idx="964">
                  <c:v>49.021000000000001</c:v>
                </c:pt>
                <c:pt idx="965">
                  <c:v>49.235999999999997</c:v>
                </c:pt>
                <c:pt idx="966">
                  <c:v>49.231000000000002</c:v>
                </c:pt>
                <c:pt idx="967">
                  <c:v>49.140999999999998</c:v>
                </c:pt>
                <c:pt idx="968">
                  <c:v>49.148000000000003</c:v>
                </c:pt>
                <c:pt idx="969">
                  <c:v>49.109000000000002</c:v>
                </c:pt>
                <c:pt idx="970">
                  <c:v>49.231999999999999</c:v>
                </c:pt>
                <c:pt idx="971">
                  <c:v>49.058999999999997</c:v>
                </c:pt>
                <c:pt idx="972">
                  <c:v>49.191000000000003</c:v>
                </c:pt>
                <c:pt idx="973">
                  <c:v>49.165999999999997</c:v>
                </c:pt>
                <c:pt idx="974">
                  <c:v>49.201000000000001</c:v>
                </c:pt>
                <c:pt idx="975">
                  <c:v>49.103000000000002</c:v>
                </c:pt>
                <c:pt idx="976">
                  <c:v>49.161999999999999</c:v>
                </c:pt>
                <c:pt idx="977">
                  <c:v>49.066000000000003</c:v>
                </c:pt>
                <c:pt idx="978">
                  <c:v>49.101999999999997</c:v>
                </c:pt>
                <c:pt idx="979">
                  <c:v>49.125999999999998</c:v>
                </c:pt>
                <c:pt idx="980">
                  <c:v>49.134</c:v>
                </c:pt>
                <c:pt idx="981">
                  <c:v>48.991999999999997</c:v>
                </c:pt>
                <c:pt idx="982">
                  <c:v>49.058999999999997</c:v>
                </c:pt>
                <c:pt idx="983">
                  <c:v>49.231000000000002</c:v>
                </c:pt>
                <c:pt idx="984">
                  <c:v>49.122</c:v>
                </c:pt>
                <c:pt idx="985">
                  <c:v>48.985999999999997</c:v>
                </c:pt>
                <c:pt idx="986">
                  <c:v>49.118000000000002</c:v>
                </c:pt>
                <c:pt idx="987">
                  <c:v>49.002000000000002</c:v>
                </c:pt>
                <c:pt idx="988">
                  <c:v>49.052</c:v>
                </c:pt>
                <c:pt idx="989">
                  <c:v>49.026000000000003</c:v>
                </c:pt>
                <c:pt idx="990">
                  <c:v>49.081000000000003</c:v>
                </c:pt>
                <c:pt idx="991">
                  <c:v>49.024999999999999</c:v>
                </c:pt>
                <c:pt idx="992">
                  <c:v>48.991</c:v>
                </c:pt>
                <c:pt idx="993">
                  <c:v>48.984999999999999</c:v>
                </c:pt>
                <c:pt idx="994">
                  <c:v>49.015999999999998</c:v>
                </c:pt>
                <c:pt idx="995">
                  <c:v>48.906999999999996</c:v>
                </c:pt>
                <c:pt idx="996">
                  <c:v>48.954999999999998</c:v>
                </c:pt>
                <c:pt idx="997">
                  <c:v>48.874000000000002</c:v>
                </c:pt>
                <c:pt idx="998">
                  <c:v>49.094000000000001</c:v>
                </c:pt>
                <c:pt idx="999">
                  <c:v>48.99</c:v>
                </c:pt>
                <c:pt idx="1000">
                  <c:v>48.887999999999998</c:v>
                </c:pt>
                <c:pt idx="1001">
                  <c:v>48.829000000000001</c:v>
                </c:pt>
                <c:pt idx="1002">
                  <c:v>49.07</c:v>
                </c:pt>
                <c:pt idx="1003">
                  <c:v>48.954000000000001</c:v>
                </c:pt>
                <c:pt idx="1004">
                  <c:v>48.847999999999999</c:v>
                </c:pt>
                <c:pt idx="1005">
                  <c:v>49.110999999999997</c:v>
                </c:pt>
                <c:pt idx="1006">
                  <c:v>48.768999999999998</c:v>
                </c:pt>
                <c:pt idx="1007">
                  <c:v>48.984000000000002</c:v>
                </c:pt>
                <c:pt idx="1008">
                  <c:v>49.018999999999998</c:v>
                </c:pt>
                <c:pt idx="1009">
                  <c:v>48.933</c:v>
                </c:pt>
                <c:pt idx="1010">
                  <c:v>49.042999999999999</c:v>
                </c:pt>
                <c:pt idx="1011">
                  <c:v>49.018999999999998</c:v>
                </c:pt>
                <c:pt idx="1012">
                  <c:v>49.046999999999997</c:v>
                </c:pt>
                <c:pt idx="1013">
                  <c:v>48.996000000000002</c:v>
                </c:pt>
                <c:pt idx="1014">
                  <c:v>48.945999999999998</c:v>
                </c:pt>
                <c:pt idx="1015">
                  <c:v>48.933999999999997</c:v>
                </c:pt>
                <c:pt idx="1016">
                  <c:v>48.835000000000001</c:v>
                </c:pt>
                <c:pt idx="1017">
                  <c:v>48.962000000000003</c:v>
                </c:pt>
                <c:pt idx="1018">
                  <c:v>48.936999999999998</c:v>
                </c:pt>
                <c:pt idx="1019">
                  <c:v>48.86</c:v>
                </c:pt>
                <c:pt idx="1020">
                  <c:v>48.957999999999998</c:v>
                </c:pt>
                <c:pt idx="1021">
                  <c:v>48.884999999999998</c:v>
                </c:pt>
                <c:pt idx="1022">
                  <c:v>48.993000000000002</c:v>
                </c:pt>
                <c:pt idx="1023">
                  <c:v>48.99</c:v>
                </c:pt>
                <c:pt idx="1024">
                  <c:v>48.948999999999998</c:v>
                </c:pt>
                <c:pt idx="1025">
                  <c:v>48.954999999999998</c:v>
                </c:pt>
                <c:pt idx="1026">
                  <c:v>48.728999999999999</c:v>
                </c:pt>
                <c:pt idx="1027">
                  <c:v>49.006999999999998</c:v>
                </c:pt>
                <c:pt idx="1028">
                  <c:v>48.817999999999998</c:v>
                </c:pt>
                <c:pt idx="1029">
                  <c:v>48.890999999999998</c:v>
                </c:pt>
                <c:pt idx="1030">
                  <c:v>48.868000000000002</c:v>
                </c:pt>
                <c:pt idx="1031">
                  <c:v>48.868000000000002</c:v>
                </c:pt>
                <c:pt idx="1032">
                  <c:v>48.856000000000002</c:v>
                </c:pt>
                <c:pt idx="1033">
                  <c:v>48.823</c:v>
                </c:pt>
                <c:pt idx="1034">
                  <c:v>48.959000000000003</c:v>
                </c:pt>
                <c:pt idx="1035">
                  <c:v>48.829000000000001</c:v>
                </c:pt>
                <c:pt idx="1036">
                  <c:v>48.816000000000003</c:v>
                </c:pt>
                <c:pt idx="1037">
                  <c:v>48.820999999999998</c:v>
                </c:pt>
                <c:pt idx="1038">
                  <c:v>48.884999999999998</c:v>
                </c:pt>
                <c:pt idx="1039">
                  <c:v>48.728999999999999</c:v>
                </c:pt>
                <c:pt idx="1040">
                  <c:v>48.826000000000001</c:v>
                </c:pt>
                <c:pt idx="1041">
                  <c:v>48.844999999999999</c:v>
                </c:pt>
                <c:pt idx="1042">
                  <c:v>48.768999999999998</c:v>
                </c:pt>
                <c:pt idx="1043">
                  <c:v>48.762</c:v>
                </c:pt>
                <c:pt idx="1044">
                  <c:v>48.753</c:v>
                </c:pt>
                <c:pt idx="1045">
                  <c:v>48.828000000000003</c:v>
                </c:pt>
                <c:pt idx="1046">
                  <c:v>48.808999999999997</c:v>
                </c:pt>
                <c:pt idx="1047">
                  <c:v>48.65</c:v>
                </c:pt>
                <c:pt idx="1048">
                  <c:v>48.627000000000002</c:v>
                </c:pt>
                <c:pt idx="1049">
                  <c:v>48.710999999999999</c:v>
                </c:pt>
                <c:pt idx="1050">
                  <c:v>48.670999999999999</c:v>
                </c:pt>
                <c:pt idx="1051">
                  <c:v>48.61</c:v>
                </c:pt>
                <c:pt idx="1052">
                  <c:v>48.814</c:v>
                </c:pt>
                <c:pt idx="1053">
                  <c:v>48.66</c:v>
                </c:pt>
                <c:pt idx="1054">
                  <c:v>48.796999999999997</c:v>
                </c:pt>
                <c:pt idx="1055">
                  <c:v>48.74</c:v>
                </c:pt>
                <c:pt idx="1056">
                  <c:v>48.843000000000004</c:v>
                </c:pt>
                <c:pt idx="1057">
                  <c:v>48.643000000000001</c:v>
                </c:pt>
                <c:pt idx="1058">
                  <c:v>48.686</c:v>
                </c:pt>
                <c:pt idx="1059">
                  <c:v>48.743000000000002</c:v>
                </c:pt>
                <c:pt idx="1060">
                  <c:v>48.823</c:v>
                </c:pt>
                <c:pt idx="1061">
                  <c:v>48.691000000000003</c:v>
                </c:pt>
                <c:pt idx="1062">
                  <c:v>48.694000000000003</c:v>
                </c:pt>
                <c:pt idx="1063">
                  <c:v>48.673000000000002</c:v>
                </c:pt>
                <c:pt idx="1064">
                  <c:v>48.637</c:v>
                </c:pt>
                <c:pt idx="1065">
                  <c:v>48.74</c:v>
                </c:pt>
                <c:pt idx="1066">
                  <c:v>48.709000000000003</c:v>
                </c:pt>
                <c:pt idx="1067">
                  <c:v>48.771999999999998</c:v>
                </c:pt>
                <c:pt idx="1068">
                  <c:v>48.795000000000002</c:v>
                </c:pt>
                <c:pt idx="1069">
                  <c:v>48.665999999999997</c:v>
                </c:pt>
                <c:pt idx="1070">
                  <c:v>48.7</c:v>
                </c:pt>
                <c:pt idx="1071">
                  <c:v>48.692999999999998</c:v>
                </c:pt>
                <c:pt idx="1072">
                  <c:v>48.722000000000001</c:v>
                </c:pt>
                <c:pt idx="1073">
                  <c:v>48.6</c:v>
                </c:pt>
                <c:pt idx="1074">
                  <c:v>48.725000000000001</c:v>
                </c:pt>
                <c:pt idx="1075">
                  <c:v>48.816000000000003</c:v>
                </c:pt>
                <c:pt idx="1076">
                  <c:v>48.591000000000001</c:v>
                </c:pt>
                <c:pt idx="1077">
                  <c:v>48.515999999999998</c:v>
                </c:pt>
                <c:pt idx="1078">
                  <c:v>48.588000000000001</c:v>
                </c:pt>
                <c:pt idx="1079">
                  <c:v>48.670999999999999</c:v>
                </c:pt>
                <c:pt idx="1080">
                  <c:v>48.505000000000003</c:v>
                </c:pt>
                <c:pt idx="1081">
                  <c:v>48.584000000000003</c:v>
                </c:pt>
                <c:pt idx="1082">
                  <c:v>48.664000000000001</c:v>
                </c:pt>
                <c:pt idx="1083">
                  <c:v>48.593000000000004</c:v>
                </c:pt>
                <c:pt idx="1084">
                  <c:v>48.68</c:v>
                </c:pt>
                <c:pt idx="1085">
                  <c:v>48.54</c:v>
                </c:pt>
                <c:pt idx="1086">
                  <c:v>48.576000000000001</c:v>
                </c:pt>
                <c:pt idx="1087">
                  <c:v>48.524000000000001</c:v>
                </c:pt>
                <c:pt idx="1088">
                  <c:v>48.573999999999998</c:v>
                </c:pt>
                <c:pt idx="1089">
                  <c:v>48.533000000000001</c:v>
                </c:pt>
                <c:pt idx="1090">
                  <c:v>48.603999999999999</c:v>
                </c:pt>
                <c:pt idx="1091">
                  <c:v>48.597000000000001</c:v>
                </c:pt>
                <c:pt idx="1092">
                  <c:v>48.597000000000001</c:v>
                </c:pt>
                <c:pt idx="1093">
                  <c:v>48.573999999999998</c:v>
                </c:pt>
                <c:pt idx="1094">
                  <c:v>48.493000000000002</c:v>
                </c:pt>
                <c:pt idx="1095">
                  <c:v>48.475999999999999</c:v>
                </c:pt>
                <c:pt idx="1096">
                  <c:v>48.503</c:v>
                </c:pt>
                <c:pt idx="1097">
                  <c:v>48.457000000000001</c:v>
                </c:pt>
                <c:pt idx="1098">
                  <c:v>48.555999999999997</c:v>
                </c:pt>
                <c:pt idx="1099">
                  <c:v>48.445999999999998</c:v>
                </c:pt>
                <c:pt idx="1100">
                  <c:v>48.476999999999997</c:v>
                </c:pt>
                <c:pt idx="1101">
                  <c:v>48.478999999999999</c:v>
                </c:pt>
                <c:pt idx="1102">
                  <c:v>48.545999999999999</c:v>
                </c:pt>
                <c:pt idx="1103">
                  <c:v>48.472000000000001</c:v>
                </c:pt>
                <c:pt idx="1104">
                  <c:v>48.567999999999998</c:v>
                </c:pt>
                <c:pt idx="1105">
                  <c:v>48.585999999999999</c:v>
                </c:pt>
                <c:pt idx="1106">
                  <c:v>48.505000000000003</c:v>
                </c:pt>
                <c:pt idx="1107">
                  <c:v>48.527999999999999</c:v>
                </c:pt>
                <c:pt idx="1108">
                  <c:v>48.526000000000003</c:v>
                </c:pt>
                <c:pt idx="1109">
                  <c:v>48.451000000000001</c:v>
                </c:pt>
                <c:pt idx="1110">
                  <c:v>48.555999999999997</c:v>
                </c:pt>
                <c:pt idx="1111">
                  <c:v>48.521000000000001</c:v>
                </c:pt>
                <c:pt idx="1112">
                  <c:v>48.491</c:v>
                </c:pt>
                <c:pt idx="1113">
                  <c:v>48.475000000000001</c:v>
                </c:pt>
                <c:pt idx="1114">
                  <c:v>48.54</c:v>
                </c:pt>
                <c:pt idx="1115">
                  <c:v>48.466999999999999</c:v>
                </c:pt>
                <c:pt idx="1116">
                  <c:v>48.561999999999998</c:v>
                </c:pt>
                <c:pt idx="1117">
                  <c:v>48.22</c:v>
                </c:pt>
                <c:pt idx="1118">
                  <c:v>48.468000000000004</c:v>
                </c:pt>
                <c:pt idx="1119">
                  <c:v>48.393000000000001</c:v>
                </c:pt>
                <c:pt idx="1120">
                  <c:v>48.375999999999998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443952"/>
        <c:axId val="490444512"/>
      </c:scatterChart>
      <c:valAx>
        <c:axId val="490443952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 (min)</a:t>
                </a:r>
                <a:endParaRPr lang="ko-KR" altLang="en-US" sz="9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3708842592592595"/>
              <c:y val="0.838489564294530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490444512"/>
        <c:crosses val="autoZero"/>
        <c:crossBetween val="midCat"/>
        <c:majorUnit val="5"/>
      </c:valAx>
      <c:valAx>
        <c:axId val="490444512"/>
        <c:scaling>
          <c:orientation val="minMax"/>
          <c:max val="75"/>
          <c:min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900" b="0">
                    <a:latin typeface="Arial" panose="020B0604020202020204" pitchFamily="34" charset="0"/>
                    <a:cs typeface="Arial" panose="020B0604020202020204" pitchFamily="34" charset="0"/>
                  </a:rPr>
                  <a:t>Fluorescent intensity</a:t>
                </a:r>
                <a:endParaRPr lang="ko-KR" altLang="en-US" sz="9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490443952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+ GTP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Sheet1!$C$2:$C$1122</c:f>
              <c:numCache>
                <c:formatCode>General</c:formatCode>
                <c:ptCount val="1121"/>
                <c:pt idx="0">
                  <c:v>70.064999999999998</c:v>
                </c:pt>
                <c:pt idx="1">
                  <c:v>70.182999999999993</c:v>
                </c:pt>
                <c:pt idx="2">
                  <c:v>70.143000000000001</c:v>
                </c:pt>
                <c:pt idx="3">
                  <c:v>70.164000000000001</c:v>
                </c:pt>
                <c:pt idx="4">
                  <c:v>70.106999999999999</c:v>
                </c:pt>
                <c:pt idx="5">
                  <c:v>69.935000000000002</c:v>
                </c:pt>
                <c:pt idx="6">
                  <c:v>70.094999999999999</c:v>
                </c:pt>
                <c:pt idx="7">
                  <c:v>69.989999999999995</c:v>
                </c:pt>
                <c:pt idx="8">
                  <c:v>70.004999999999995</c:v>
                </c:pt>
                <c:pt idx="9">
                  <c:v>69.927999999999997</c:v>
                </c:pt>
                <c:pt idx="10">
                  <c:v>69.911999999999992</c:v>
                </c:pt>
                <c:pt idx="11">
                  <c:v>69.826999999999998</c:v>
                </c:pt>
                <c:pt idx="12">
                  <c:v>69.929000000000002</c:v>
                </c:pt>
                <c:pt idx="13">
                  <c:v>69.872</c:v>
                </c:pt>
                <c:pt idx="14">
                  <c:v>69.822000000000003</c:v>
                </c:pt>
                <c:pt idx="15">
                  <c:v>69.977999999999994</c:v>
                </c:pt>
                <c:pt idx="16">
                  <c:v>69.727000000000004</c:v>
                </c:pt>
                <c:pt idx="17">
                  <c:v>69.945999999999998</c:v>
                </c:pt>
                <c:pt idx="18">
                  <c:v>69.841999999999999</c:v>
                </c:pt>
                <c:pt idx="19">
                  <c:v>69.841999999999999</c:v>
                </c:pt>
                <c:pt idx="20">
                  <c:v>69.831999999999994</c:v>
                </c:pt>
                <c:pt idx="21">
                  <c:v>69.989000000000004</c:v>
                </c:pt>
                <c:pt idx="22">
                  <c:v>69.739999999999995</c:v>
                </c:pt>
                <c:pt idx="23">
                  <c:v>69.727000000000004</c:v>
                </c:pt>
                <c:pt idx="24">
                  <c:v>69.652999999999992</c:v>
                </c:pt>
                <c:pt idx="25">
                  <c:v>69.653999999999996</c:v>
                </c:pt>
                <c:pt idx="26">
                  <c:v>69.649999999999991</c:v>
                </c:pt>
                <c:pt idx="27">
                  <c:v>69.667999999999992</c:v>
                </c:pt>
                <c:pt idx="28">
                  <c:v>69.525999999999996</c:v>
                </c:pt>
                <c:pt idx="29">
                  <c:v>69.509999999999991</c:v>
                </c:pt>
                <c:pt idx="30">
                  <c:v>69.716999999999999</c:v>
                </c:pt>
                <c:pt idx="31">
                  <c:v>69.652999999999992</c:v>
                </c:pt>
                <c:pt idx="32">
                  <c:v>69.575999999999993</c:v>
                </c:pt>
                <c:pt idx="33">
                  <c:v>69.539999999999992</c:v>
                </c:pt>
                <c:pt idx="34">
                  <c:v>69.581999999999994</c:v>
                </c:pt>
                <c:pt idx="35">
                  <c:v>69.539999999999992</c:v>
                </c:pt>
                <c:pt idx="36">
                  <c:v>69.474000000000004</c:v>
                </c:pt>
                <c:pt idx="37">
                  <c:v>69.665999999999997</c:v>
                </c:pt>
                <c:pt idx="38">
                  <c:v>69.548000000000002</c:v>
                </c:pt>
                <c:pt idx="39">
                  <c:v>69.353999999999999</c:v>
                </c:pt>
                <c:pt idx="40">
                  <c:v>69.331999999999994</c:v>
                </c:pt>
                <c:pt idx="41">
                  <c:v>69.382999999999996</c:v>
                </c:pt>
                <c:pt idx="42">
                  <c:v>69.349999999999994</c:v>
                </c:pt>
                <c:pt idx="43">
                  <c:v>69.301000000000002</c:v>
                </c:pt>
                <c:pt idx="44">
                  <c:v>69.325999999999993</c:v>
                </c:pt>
                <c:pt idx="45">
                  <c:v>69.337000000000003</c:v>
                </c:pt>
                <c:pt idx="46">
                  <c:v>69.515999999999991</c:v>
                </c:pt>
                <c:pt idx="47">
                  <c:v>69.376000000000005</c:v>
                </c:pt>
                <c:pt idx="48">
                  <c:v>69.417000000000002</c:v>
                </c:pt>
                <c:pt idx="49">
                  <c:v>69.453999999999994</c:v>
                </c:pt>
                <c:pt idx="50">
                  <c:v>69.350999999999999</c:v>
                </c:pt>
                <c:pt idx="51">
                  <c:v>69.373000000000005</c:v>
                </c:pt>
                <c:pt idx="52">
                  <c:v>69.438999999999993</c:v>
                </c:pt>
                <c:pt idx="53">
                  <c:v>69.295000000000002</c:v>
                </c:pt>
                <c:pt idx="54">
                  <c:v>69.471999999999994</c:v>
                </c:pt>
                <c:pt idx="55">
                  <c:v>69.408000000000001</c:v>
                </c:pt>
                <c:pt idx="56">
                  <c:v>69.384999999999991</c:v>
                </c:pt>
                <c:pt idx="57">
                  <c:v>69.322999999999993</c:v>
                </c:pt>
                <c:pt idx="58">
                  <c:v>69.441000000000003</c:v>
                </c:pt>
                <c:pt idx="59">
                  <c:v>69.424999999999997</c:v>
                </c:pt>
                <c:pt idx="60">
                  <c:v>69.399000000000001</c:v>
                </c:pt>
                <c:pt idx="61">
                  <c:v>69.375</c:v>
                </c:pt>
                <c:pt idx="62">
                  <c:v>69.581000000000003</c:v>
                </c:pt>
                <c:pt idx="63">
                  <c:v>69.417000000000002</c:v>
                </c:pt>
                <c:pt idx="64">
                  <c:v>69.557999999999993</c:v>
                </c:pt>
                <c:pt idx="65">
                  <c:v>69.474999999999994</c:v>
                </c:pt>
                <c:pt idx="66">
                  <c:v>69.39</c:v>
                </c:pt>
                <c:pt idx="67">
                  <c:v>69.393000000000001</c:v>
                </c:pt>
                <c:pt idx="68">
                  <c:v>69.503</c:v>
                </c:pt>
                <c:pt idx="69">
                  <c:v>69.566000000000003</c:v>
                </c:pt>
                <c:pt idx="70">
                  <c:v>69.42</c:v>
                </c:pt>
                <c:pt idx="71">
                  <c:v>69.450999999999993</c:v>
                </c:pt>
                <c:pt idx="72">
                  <c:v>69.492000000000004</c:v>
                </c:pt>
                <c:pt idx="73">
                  <c:v>69.332999999999998</c:v>
                </c:pt>
                <c:pt idx="74">
                  <c:v>69.495999999999995</c:v>
                </c:pt>
                <c:pt idx="75">
                  <c:v>69.331000000000003</c:v>
                </c:pt>
                <c:pt idx="76">
                  <c:v>69.33</c:v>
                </c:pt>
                <c:pt idx="77">
                  <c:v>69.332999999999998</c:v>
                </c:pt>
                <c:pt idx="78">
                  <c:v>69.402999999999992</c:v>
                </c:pt>
                <c:pt idx="79">
                  <c:v>69.405000000000001</c:v>
                </c:pt>
                <c:pt idx="80">
                  <c:v>69.456000000000003</c:v>
                </c:pt>
                <c:pt idx="81">
                  <c:v>69.344999999999999</c:v>
                </c:pt>
                <c:pt idx="82">
                  <c:v>69.498999999999995</c:v>
                </c:pt>
                <c:pt idx="83">
                  <c:v>69.414000000000001</c:v>
                </c:pt>
                <c:pt idx="84">
                  <c:v>69.527000000000001</c:v>
                </c:pt>
                <c:pt idx="85">
                  <c:v>69.393000000000001</c:v>
                </c:pt>
                <c:pt idx="86">
                  <c:v>69.465999999999994</c:v>
                </c:pt>
                <c:pt idx="87">
                  <c:v>69.319000000000003</c:v>
                </c:pt>
                <c:pt idx="88">
                  <c:v>69.47</c:v>
                </c:pt>
                <c:pt idx="89">
                  <c:v>69.292999999999992</c:v>
                </c:pt>
                <c:pt idx="90">
                  <c:v>69.41</c:v>
                </c:pt>
                <c:pt idx="91">
                  <c:v>69.402999999999992</c:v>
                </c:pt>
                <c:pt idx="92">
                  <c:v>69.438999999999993</c:v>
                </c:pt>
                <c:pt idx="93">
                  <c:v>69.358000000000004</c:v>
                </c:pt>
                <c:pt idx="94">
                  <c:v>69.447999999999993</c:v>
                </c:pt>
                <c:pt idx="95">
                  <c:v>69.367000000000004</c:v>
                </c:pt>
                <c:pt idx="96">
                  <c:v>69.191999999999993</c:v>
                </c:pt>
                <c:pt idx="97">
                  <c:v>69.537999999999997</c:v>
                </c:pt>
                <c:pt idx="98">
                  <c:v>69.501999999999995</c:v>
                </c:pt>
                <c:pt idx="99">
                  <c:v>69.356999999999999</c:v>
                </c:pt>
                <c:pt idx="100">
                  <c:v>69.283000000000001</c:v>
                </c:pt>
                <c:pt idx="101">
                  <c:v>69.286999999999992</c:v>
                </c:pt>
                <c:pt idx="102">
                  <c:v>69.245000000000005</c:v>
                </c:pt>
                <c:pt idx="103">
                  <c:v>69.277999999999992</c:v>
                </c:pt>
                <c:pt idx="104">
                  <c:v>69.233999999999995</c:v>
                </c:pt>
                <c:pt idx="105">
                  <c:v>69.347999999999999</c:v>
                </c:pt>
                <c:pt idx="106">
                  <c:v>69.3</c:v>
                </c:pt>
                <c:pt idx="107">
                  <c:v>69.161999999999992</c:v>
                </c:pt>
                <c:pt idx="108">
                  <c:v>69.164000000000001</c:v>
                </c:pt>
                <c:pt idx="109">
                  <c:v>69.231999999999999</c:v>
                </c:pt>
                <c:pt idx="110">
                  <c:v>69.301999999999992</c:v>
                </c:pt>
                <c:pt idx="111">
                  <c:v>69.245000000000005</c:v>
                </c:pt>
                <c:pt idx="112">
                  <c:v>69.191000000000003</c:v>
                </c:pt>
                <c:pt idx="113">
                  <c:v>69.2</c:v>
                </c:pt>
                <c:pt idx="114">
                  <c:v>69.322000000000003</c:v>
                </c:pt>
                <c:pt idx="115">
                  <c:v>69.197999999999993</c:v>
                </c:pt>
                <c:pt idx="116">
                  <c:v>69.206000000000003</c:v>
                </c:pt>
                <c:pt idx="117">
                  <c:v>69.156999999999996</c:v>
                </c:pt>
                <c:pt idx="118">
                  <c:v>69.08</c:v>
                </c:pt>
                <c:pt idx="119">
                  <c:v>69.48</c:v>
                </c:pt>
                <c:pt idx="120">
                  <c:v>69.27</c:v>
                </c:pt>
                <c:pt idx="121">
                  <c:v>69.245999999999995</c:v>
                </c:pt>
                <c:pt idx="122">
                  <c:v>69.298999999999992</c:v>
                </c:pt>
                <c:pt idx="123">
                  <c:v>69.119</c:v>
                </c:pt>
                <c:pt idx="124">
                  <c:v>69.432999999999993</c:v>
                </c:pt>
                <c:pt idx="125">
                  <c:v>69.045999999999992</c:v>
                </c:pt>
                <c:pt idx="126">
                  <c:v>69.498000000000005</c:v>
                </c:pt>
                <c:pt idx="127">
                  <c:v>69.05</c:v>
                </c:pt>
                <c:pt idx="128">
                  <c:v>69.066999999999993</c:v>
                </c:pt>
                <c:pt idx="129">
                  <c:v>68.992000000000004</c:v>
                </c:pt>
                <c:pt idx="130">
                  <c:v>69.251000000000005</c:v>
                </c:pt>
                <c:pt idx="131">
                  <c:v>69.084000000000003</c:v>
                </c:pt>
                <c:pt idx="132">
                  <c:v>69.168999999999997</c:v>
                </c:pt>
                <c:pt idx="133">
                  <c:v>69.161000000000001</c:v>
                </c:pt>
                <c:pt idx="134">
                  <c:v>69.183999999999997</c:v>
                </c:pt>
                <c:pt idx="135">
                  <c:v>69.224999999999994</c:v>
                </c:pt>
                <c:pt idx="136">
                  <c:v>69.161999999999992</c:v>
                </c:pt>
                <c:pt idx="137">
                  <c:v>69.162999999999997</c:v>
                </c:pt>
                <c:pt idx="138">
                  <c:v>69.131999999999991</c:v>
                </c:pt>
                <c:pt idx="139">
                  <c:v>69.063000000000002</c:v>
                </c:pt>
                <c:pt idx="140">
                  <c:v>69.194999999999993</c:v>
                </c:pt>
                <c:pt idx="141">
                  <c:v>69.188000000000002</c:v>
                </c:pt>
                <c:pt idx="142">
                  <c:v>69.207999999999998</c:v>
                </c:pt>
                <c:pt idx="143">
                  <c:v>69.280999999999992</c:v>
                </c:pt>
                <c:pt idx="144">
                  <c:v>69.289999999999992</c:v>
                </c:pt>
                <c:pt idx="145">
                  <c:v>69.090999999999994</c:v>
                </c:pt>
                <c:pt idx="146">
                  <c:v>69.302999999999997</c:v>
                </c:pt>
                <c:pt idx="147">
                  <c:v>69.102000000000004</c:v>
                </c:pt>
                <c:pt idx="148">
                  <c:v>69.221000000000004</c:v>
                </c:pt>
                <c:pt idx="149">
                  <c:v>69.376000000000005</c:v>
                </c:pt>
                <c:pt idx="150">
                  <c:v>69.073999999999998</c:v>
                </c:pt>
                <c:pt idx="151">
                  <c:v>69.25</c:v>
                </c:pt>
                <c:pt idx="152">
                  <c:v>69.144999999999996</c:v>
                </c:pt>
                <c:pt idx="153">
                  <c:v>69.075000000000003</c:v>
                </c:pt>
                <c:pt idx="154">
                  <c:v>69.060999999999993</c:v>
                </c:pt>
                <c:pt idx="155">
                  <c:v>69.281999999999996</c:v>
                </c:pt>
                <c:pt idx="156">
                  <c:v>69.146000000000001</c:v>
                </c:pt>
                <c:pt idx="157">
                  <c:v>69.346000000000004</c:v>
                </c:pt>
                <c:pt idx="158">
                  <c:v>69.129000000000005</c:v>
                </c:pt>
                <c:pt idx="159">
                  <c:v>69.293999999999997</c:v>
                </c:pt>
                <c:pt idx="160">
                  <c:v>69.155000000000001</c:v>
                </c:pt>
                <c:pt idx="161">
                  <c:v>69.146999999999991</c:v>
                </c:pt>
                <c:pt idx="162">
                  <c:v>69.313999999999993</c:v>
                </c:pt>
                <c:pt idx="163">
                  <c:v>69.432000000000002</c:v>
                </c:pt>
                <c:pt idx="164">
                  <c:v>69.167000000000002</c:v>
                </c:pt>
                <c:pt idx="165">
                  <c:v>69.182000000000002</c:v>
                </c:pt>
                <c:pt idx="166">
                  <c:v>69.105000000000004</c:v>
                </c:pt>
                <c:pt idx="167">
                  <c:v>69.228999999999999</c:v>
                </c:pt>
                <c:pt idx="168">
                  <c:v>69.188999999999993</c:v>
                </c:pt>
                <c:pt idx="169">
                  <c:v>69.06</c:v>
                </c:pt>
                <c:pt idx="170">
                  <c:v>69.093999999999994</c:v>
                </c:pt>
                <c:pt idx="171">
                  <c:v>69.23</c:v>
                </c:pt>
                <c:pt idx="172">
                  <c:v>69.256</c:v>
                </c:pt>
                <c:pt idx="173">
                  <c:v>69.192999999999998</c:v>
                </c:pt>
                <c:pt idx="174">
                  <c:v>69.207999999999998</c:v>
                </c:pt>
                <c:pt idx="175">
                  <c:v>69.435000000000002</c:v>
                </c:pt>
                <c:pt idx="176">
                  <c:v>69.099000000000004</c:v>
                </c:pt>
                <c:pt idx="177">
                  <c:v>69.284999999999997</c:v>
                </c:pt>
                <c:pt idx="178">
                  <c:v>69.164000000000001</c:v>
                </c:pt>
                <c:pt idx="179">
                  <c:v>69.075999999999993</c:v>
                </c:pt>
                <c:pt idx="180">
                  <c:v>69.292999999999992</c:v>
                </c:pt>
                <c:pt idx="181">
                  <c:v>69.14</c:v>
                </c:pt>
                <c:pt idx="182">
                  <c:v>69.213999999999999</c:v>
                </c:pt>
                <c:pt idx="183">
                  <c:v>69.165999999999997</c:v>
                </c:pt>
                <c:pt idx="184">
                  <c:v>69.051000000000002</c:v>
                </c:pt>
                <c:pt idx="185">
                  <c:v>69.082999999999998</c:v>
                </c:pt>
                <c:pt idx="186">
                  <c:v>69.128</c:v>
                </c:pt>
                <c:pt idx="187">
                  <c:v>69.358999999999995</c:v>
                </c:pt>
                <c:pt idx="188">
                  <c:v>69.182000000000002</c:v>
                </c:pt>
                <c:pt idx="189">
                  <c:v>69.227000000000004</c:v>
                </c:pt>
                <c:pt idx="190">
                  <c:v>69.222999999999999</c:v>
                </c:pt>
                <c:pt idx="191">
                  <c:v>69.048999999999992</c:v>
                </c:pt>
                <c:pt idx="192">
                  <c:v>69.106999999999999</c:v>
                </c:pt>
                <c:pt idx="193">
                  <c:v>69.185999999999993</c:v>
                </c:pt>
                <c:pt idx="194">
                  <c:v>69.284999999999997</c:v>
                </c:pt>
                <c:pt idx="195">
                  <c:v>69.364000000000004</c:v>
                </c:pt>
                <c:pt idx="196">
                  <c:v>69.241</c:v>
                </c:pt>
                <c:pt idx="197">
                  <c:v>69.054999999999993</c:v>
                </c:pt>
                <c:pt idx="198">
                  <c:v>69.231999999999999</c:v>
                </c:pt>
                <c:pt idx="199">
                  <c:v>69.328999999999994</c:v>
                </c:pt>
                <c:pt idx="200">
                  <c:v>69.209999999999994</c:v>
                </c:pt>
                <c:pt idx="201">
                  <c:v>69.028999999999996</c:v>
                </c:pt>
                <c:pt idx="202">
                  <c:v>69.182000000000002</c:v>
                </c:pt>
                <c:pt idx="203">
                  <c:v>69.141999999999996</c:v>
                </c:pt>
                <c:pt idx="204">
                  <c:v>69.242999999999995</c:v>
                </c:pt>
                <c:pt idx="205">
                  <c:v>69.215000000000003</c:v>
                </c:pt>
                <c:pt idx="206">
                  <c:v>69.263999999999996</c:v>
                </c:pt>
                <c:pt idx="207">
                  <c:v>69.066999999999993</c:v>
                </c:pt>
                <c:pt idx="208">
                  <c:v>69.057999999999993</c:v>
                </c:pt>
                <c:pt idx="209">
                  <c:v>69.290999999999997</c:v>
                </c:pt>
                <c:pt idx="210">
                  <c:v>69.241</c:v>
                </c:pt>
                <c:pt idx="211">
                  <c:v>69.138999999999996</c:v>
                </c:pt>
                <c:pt idx="212">
                  <c:v>69.245999999999995</c:v>
                </c:pt>
                <c:pt idx="213">
                  <c:v>69.238</c:v>
                </c:pt>
                <c:pt idx="214">
                  <c:v>69.213999999999999</c:v>
                </c:pt>
                <c:pt idx="215">
                  <c:v>69.064999999999998</c:v>
                </c:pt>
                <c:pt idx="216">
                  <c:v>69.164000000000001</c:v>
                </c:pt>
                <c:pt idx="217">
                  <c:v>69.105000000000004</c:v>
                </c:pt>
                <c:pt idx="218">
                  <c:v>69.143000000000001</c:v>
                </c:pt>
                <c:pt idx="219">
                  <c:v>69.138999999999996</c:v>
                </c:pt>
                <c:pt idx="220">
                  <c:v>69.194999999999993</c:v>
                </c:pt>
                <c:pt idx="221">
                  <c:v>69.173000000000002</c:v>
                </c:pt>
                <c:pt idx="222">
                  <c:v>69.209000000000003</c:v>
                </c:pt>
                <c:pt idx="223">
                  <c:v>69.111000000000004</c:v>
                </c:pt>
                <c:pt idx="224">
                  <c:v>69.171999999999997</c:v>
                </c:pt>
                <c:pt idx="225">
                  <c:v>69.218000000000004</c:v>
                </c:pt>
                <c:pt idx="226">
                  <c:v>69.075999999999993</c:v>
                </c:pt>
                <c:pt idx="227">
                  <c:v>69.084999999999994</c:v>
                </c:pt>
                <c:pt idx="228">
                  <c:v>69.116</c:v>
                </c:pt>
                <c:pt idx="229">
                  <c:v>69.024000000000001</c:v>
                </c:pt>
                <c:pt idx="230">
                  <c:v>69.251999999999995</c:v>
                </c:pt>
                <c:pt idx="231">
                  <c:v>69.176000000000002</c:v>
                </c:pt>
                <c:pt idx="232">
                  <c:v>69.194999999999993</c:v>
                </c:pt>
                <c:pt idx="233">
                  <c:v>69.069000000000003</c:v>
                </c:pt>
                <c:pt idx="234">
                  <c:v>69.245999999999995</c:v>
                </c:pt>
                <c:pt idx="235">
                  <c:v>69.13</c:v>
                </c:pt>
                <c:pt idx="236">
                  <c:v>69.197999999999993</c:v>
                </c:pt>
                <c:pt idx="237">
                  <c:v>68.915999999999997</c:v>
                </c:pt>
                <c:pt idx="238">
                  <c:v>69.173000000000002</c:v>
                </c:pt>
                <c:pt idx="239">
                  <c:v>69.082999999999998</c:v>
                </c:pt>
                <c:pt idx="240">
                  <c:v>69.216999999999999</c:v>
                </c:pt>
                <c:pt idx="241">
                  <c:v>69.140999999999991</c:v>
                </c:pt>
                <c:pt idx="242">
                  <c:v>69.081000000000003</c:v>
                </c:pt>
                <c:pt idx="243">
                  <c:v>69.131999999999991</c:v>
                </c:pt>
                <c:pt idx="244">
                  <c:v>69.207999999999998</c:v>
                </c:pt>
                <c:pt idx="245">
                  <c:v>69.227999999999994</c:v>
                </c:pt>
                <c:pt idx="246">
                  <c:v>69.117000000000004</c:v>
                </c:pt>
                <c:pt idx="247">
                  <c:v>69.168999999999997</c:v>
                </c:pt>
                <c:pt idx="248">
                  <c:v>69.042999999999992</c:v>
                </c:pt>
                <c:pt idx="249">
                  <c:v>69.085999999999999</c:v>
                </c:pt>
                <c:pt idx="250">
                  <c:v>69.224000000000004</c:v>
                </c:pt>
                <c:pt idx="251">
                  <c:v>69.140999999999991</c:v>
                </c:pt>
                <c:pt idx="252">
                  <c:v>69.048000000000002</c:v>
                </c:pt>
                <c:pt idx="253">
                  <c:v>69.280999999999992</c:v>
                </c:pt>
                <c:pt idx="254">
                  <c:v>69.027000000000001</c:v>
                </c:pt>
                <c:pt idx="255">
                  <c:v>69.045000000000002</c:v>
                </c:pt>
                <c:pt idx="256">
                  <c:v>69.02</c:v>
                </c:pt>
                <c:pt idx="257">
                  <c:v>68.974000000000004</c:v>
                </c:pt>
                <c:pt idx="258">
                  <c:v>69.024000000000001</c:v>
                </c:pt>
                <c:pt idx="259">
                  <c:v>69.022999999999996</c:v>
                </c:pt>
                <c:pt idx="260">
                  <c:v>69.131999999999991</c:v>
                </c:pt>
                <c:pt idx="261">
                  <c:v>69.138999999999996</c:v>
                </c:pt>
                <c:pt idx="262">
                  <c:v>68.986000000000004</c:v>
                </c:pt>
                <c:pt idx="263">
                  <c:v>69.025999999999996</c:v>
                </c:pt>
                <c:pt idx="264">
                  <c:v>69.058999999999997</c:v>
                </c:pt>
                <c:pt idx="265">
                  <c:v>69.134</c:v>
                </c:pt>
                <c:pt idx="266">
                  <c:v>68.921999999999997</c:v>
                </c:pt>
                <c:pt idx="267">
                  <c:v>69.222999999999999</c:v>
                </c:pt>
                <c:pt idx="268">
                  <c:v>69.075000000000003</c:v>
                </c:pt>
                <c:pt idx="269">
                  <c:v>69.018999999999991</c:v>
                </c:pt>
                <c:pt idx="270">
                  <c:v>69.048000000000002</c:v>
                </c:pt>
                <c:pt idx="271">
                  <c:v>69.046999999999997</c:v>
                </c:pt>
                <c:pt idx="272">
                  <c:v>69.015000000000001</c:v>
                </c:pt>
                <c:pt idx="273">
                  <c:v>69.057000000000002</c:v>
                </c:pt>
                <c:pt idx="274">
                  <c:v>68.974999999999994</c:v>
                </c:pt>
                <c:pt idx="275">
                  <c:v>69.012</c:v>
                </c:pt>
                <c:pt idx="276">
                  <c:v>69.153999999999996</c:v>
                </c:pt>
                <c:pt idx="277">
                  <c:v>69.012999999999991</c:v>
                </c:pt>
                <c:pt idx="278">
                  <c:v>69.167999999999992</c:v>
                </c:pt>
                <c:pt idx="279">
                  <c:v>68.98</c:v>
                </c:pt>
                <c:pt idx="280">
                  <c:v>69.082999999999998</c:v>
                </c:pt>
                <c:pt idx="281">
                  <c:v>68.834000000000003</c:v>
                </c:pt>
                <c:pt idx="282">
                  <c:v>69.034999999999997</c:v>
                </c:pt>
                <c:pt idx="283">
                  <c:v>68.834999999999994</c:v>
                </c:pt>
                <c:pt idx="284">
                  <c:v>68.929999999999993</c:v>
                </c:pt>
                <c:pt idx="285">
                  <c:v>68.975999999999999</c:v>
                </c:pt>
                <c:pt idx="286">
                  <c:v>68.995000000000005</c:v>
                </c:pt>
                <c:pt idx="287">
                  <c:v>69.066000000000003</c:v>
                </c:pt>
                <c:pt idx="288">
                  <c:v>68.774000000000001</c:v>
                </c:pt>
                <c:pt idx="289">
                  <c:v>69.054999999999993</c:v>
                </c:pt>
                <c:pt idx="290">
                  <c:v>68.858000000000004</c:v>
                </c:pt>
                <c:pt idx="291">
                  <c:v>68.960999999999999</c:v>
                </c:pt>
                <c:pt idx="292">
                  <c:v>69.094999999999999</c:v>
                </c:pt>
                <c:pt idx="293">
                  <c:v>68.801000000000002</c:v>
                </c:pt>
                <c:pt idx="294">
                  <c:v>69.106999999999999</c:v>
                </c:pt>
                <c:pt idx="295">
                  <c:v>69.027999999999992</c:v>
                </c:pt>
                <c:pt idx="296">
                  <c:v>68.977999999999994</c:v>
                </c:pt>
                <c:pt idx="297">
                  <c:v>69.033999999999992</c:v>
                </c:pt>
                <c:pt idx="298">
                  <c:v>68.873999999999995</c:v>
                </c:pt>
                <c:pt idx="299">
                  <c:v>69.012</c:v>
                </c:pt>
                <c:pt idx="300">
                  <c:v>68.929000000000002</c:v>
                </c:pt>
                <c:pt idx="301">
                  <c:v>68.86</c:v>
                </c:pt>
                <c:pt idx="302">
                  <c:v>69</c:v>
                </c:pt>
                <c:pt idx="303">
                  <c:v>69.042999999999992</c:v>
                </c:pt>
                <c:pt idx="304">
                  <c:v>69.102999999999994</c:v>
                </c:pt>
                <c:pt idx="305">
                  <c:v>69.018000000000001</c:v>
                </c:pt>
                <c:pt idx="306">
                  <c:v>68.948999999999998</c:v>
                </c:pt>
                <c:pt idx="307">
                  <c:v>68.944999999999993</c:v>
                </c:pt>
                <c:pt idx="308">
                  <c:v>68.896999999999991</c:v>
                </c:pt>
                <c:pt idx="309">
                  <c:v>69.024000000000001</c:v>
                </c:pt>
                <c:pt idx="310">
                  <c:v>68.971000000000004</c:v>
                </c:pt>
                <c:pt idx="311">
                  <c:v>69.072999999999993</c:v>
                </c:pt>
                <c:pt idx="312">
                  <c:v>68.915999999999997</c:v>
                </c:pt>
                <c:pt idx="313">
                  <c:v>68.88</c:v>
                </c:pt>
                <c:pt idx="314">
                  <c:v>68.844999999999999</c:v>
                </c:pt>
                <c:pt idx="315">
                  <c:v>68.927999999999997</c:v>
                </c:pt>
                <c:pt idx="316">
                  <c:v>69.001000000000005</c:v>
                </c:pt>
                <c:pt idx="317">
                  <c:v>68.837999999999994</c:v>
                </c:pt>
                <c:pt idx="318">
                  <c:v>68.888999999999996</c:v>
                </c:pt>
                <c:pt idx="319">
                  <c:v>68.989000000000004</c:v>
                </c:pt>
                <c:pt idx="320">
                  <c:v>68.971000000000004</c:v>
                </c:pt>
                <c:pt idx="321">
                  <c:v>68.953000000000003</c:v>
                </c:pt>
                <c:pt idx="322">
                  <c:v>68.905000000000001</c:v>
                </c:pt>
                <c:pt idx="323">
                  <c:v>68.896999999999991</c:v>
                </c:pt>
                <c:pt idx="324">
                  <c:v>69.037999999999997</c:v>
                </c:pt>
                <c:pt idx="325">
                  <c:v>68.881999999999991</c:v>
                </c:pt>
                <c:pt idx="326">
                  <c:v>68.947999999999993</c:v>
                </c:pt>
                <c:pt idx="327">
                  <c:v>68.908999999999992</c:v>
                </c:pt>
                <c:pt idx="328">
                  <c:v>68.959999999999994</c:v>
                </c:pt>
                <c:pt idx="329">
                  <c:v>68.86</c:v>
                </c:pt>
                <c:pt idx="330">
                  <c:v>68.912999999999997</c:v>
                </c:pt>
                <c:pt idx="331">
                  <c:v>68.855999999999995</c:v>
                </c:pt>
                <c:pt idx="332">
                  <c:v>69.168999999999997</c:v>
                </c:pt>
                <c:pt idx="333">
                  <c:v>68.879000000000005</c:v>
                </c:pt>
                <c:pt idx="334">
                  <c:v>68.881</c:v>
                </c:pt>
                <c:pt idx="335">
                  <c:v>68.756999999999991</c:v>
                </c:pt>
                <c:pt idx="336">
                  <c:v>68.988</c:v>
                </c:pt>
                <c:pt idx="337">
                  <c:v>69.003</c:v>
                </c:pt>
                <c:pt idx="338">
                  <c:v>68.983999999999995</c:v>
                </c:pt>
                <c:pt idx="339">
                  <c:v>68.796999999999997</c:v>
                </c:pt>
                <c:pt idx="340">
                  <c:v>68.790999999999997</c:v>
                </c:pt>
                <c:pt idx="341">
                  <c:v>68.935000000000002</c:v>
                </c:pt>
                <c:pt idx="342">
                  <c:v>68.798999999999992</c:v>
                </c:pt>
                <c:pt idx="343">
                  <c:v>68.912999999999997</c:v>
                </c:pt>
                <c:pt idx="344">
                  <c:v>69.001999999999995</c:v>
                </c:pt>
                <c:pt idx="345">
                  <c:v>68.984999999999999</c:v>
                </c:pt>
                <c:pt idx="346">
                  <c:v>68.905999999999992</c:v>
                </c:pt>
                <c:pt idx="347">
                  <c:v>68.861999999999995</c:v>
                </c:pt>
                <c:pt idx="348">
                  <c:v>68.811999999999998</c:v>
                </c:pt>
                <c:pt idx="349">
                  <c:v>68.863</c:v>
                </c:pt>
                <c:pt idx="350">
                  <c:v>68.853999999999999</c:v>
                </c:pt>
                <c:pt idx="351">
                  <c:v>69.048000000000002</c:v>
                </c:pt>
                <c:pt idx="352">
                  <c:v>68.819999999999993</c:v>
                </c:pt>
                <c:pt idx="353">
                  <c:v>68.721000000000004</c:v>
                </c:pt>
                <c:pt idx="354">
                  <c:v>68.885999999999996</c:v>
                </c:pt>
                <c:pt idx="355">
                  <c:v>68.822000000000003</c:v>
                </c:pt>
                <c:pt idx="356">
                  <c:v>68.774000000000001</c:v>
                </c:pt>
                <c:pt idx="357">
                  <c:v>68.804999999999993</c:v>
                </c:pt>
                <c:pt idx="358">
                  <c:v>68.850999999999999</c:v>
                </c:pt>
                <c:pt idx="359">
                  <c:v>68.768000000000001</c:v>
                </c:pt>
                <c:pt idx="360">
                  <c:v>68.882999999999996</c:v>
                </c:pt>
                <c:pt idx="361">
                  <c:v>68.858000000000004</c:v>
                </c:pt>
                <c:pt idx="362">
                  <c:v>68.75</c:v>
                </c:pt>
                <c:pt idx="363">
                  <c:v>68.716999999999999</c:v>
                </c:pt>
                <c:pt idx="364">
                  <c:v>68.855999999999995</c:v>
                </c:pt>
                <c:pt idx="365">
                  <c:v>68.87</c:v>
                </c:pt>
                <c:pt idx="366">
                  <c:v>68.756999999999991</c:v>
                </c:pt>
                <c:pt idx="367">
                  <c:v>68.774000000000001</c:v>
                </c:pt>
                <c:pt idx="368">
                  <c:v>68.73</c:v>
                </c:pt>
                <c:pt idx="369">
                  <c:v>68.888999999999996</c:v>
                </c:pt>
                <c:pt idx="370">
                  <c:v>68.828999999999994</c:v>
                </c:pt>
                <c:pt idx="371">
                  <c:v>68.846000000000004</c:v>
                </c:pt>
                <c:pt idx="372">
                  <c:v>68.924999999999997</c:v>
                </c:pt>
                <c:pt idx="373">
                  <c:v>68.888999999999996</c:v>
                </c:pt>
                <c:pt idx="374">
                  <c:v>68.879000000000005</c:v>
                </c:pt>
                <c:pt idx="375">
                  <c:v>68.753</c:v>
                </c:pt>
                <c:pt idx="376">
                  <c:v>68.852000000000004</c:v>
                </c:pt>
                <c:pt idx="377">
                  <c:v>68.807000000000002</c:v>
                </c:pt>
                <c:pt idx="378">
                  <c:v>68.759</c:v>
                </c:pt>
                <c:pt idx="379">
                  <c:v>68.63</c:v>
                </c:pt>
                <c:pt idx="380">
                  <c:v>68.77</c:v>
                </c:pt>
                <c:pt idx="381">
                  <c:v>68.932000000000002</c:v>
                </c:pt>
                <c:pt idx="382">
                  <c:v>68.807000000000002</c:v>
                </c:pt>
                <c:pt idx="383">
                  <c:v>68.796999999999997</c:v>
                </c:pt>
                <c:pt idx="384">
                  <c:v>68.734999999999999</c:v>
                </c:pt>
                <c:pt idx="385">
                  <c:v>68.69</c:v>
                </c:pt>
                <c:pt idx="386">
                  <c:v>68.878</c:v>
                </c:pt>
                <c:pt idx="387">
                  <c:v>68.816999999999993</c:v>
                </c:pt>
                <c:pt idx="388">
                  <c:v>68.861000000000004</c:v>
                </c:pt>
                <c:pt idx="389">
                  <c:v>68.897999999999996</c:v>
                </c:pt>
                <c:pt idx="390">
                  <c:v>68.707999999999998</c:v>
                </c:pt>
                <c:pt idx="391">
                  <c:v>68.697999999999993</c:v>
                </c:pt>
                <c:pt idx="392">
                  <c:v>68.73</c:v>
                </c:pt>
                <c:pt idx="393">
                  <c:v>68.751999999999995</c:v>
                </c:pt>
                <c:pt idx="394">
                  <c:v>68.733000000000004</c:v>
                </c:pt>
                <c:pt idx="395">
                  <c:v>68.546999999999997</c:v>
                </c:pt>
                <c:pt idx="396">
                  <c:v>68.751999999999995</c:v>
                </c:pt>
                <c:pt idx="397">
                  <c:v>68.721000000000004</c:v>
                </c:pt>
                <c:pt idx="398">
                  <c:v>68.742000000000004</c:v>
                </c:pt>
                <c:pt idx="399">
                  <c:v>68.700999999999993</c:v>
                </c:pt>
                <c:pt idx="400">
                  <c:v>68.557999999999993</c:v>
                </c:pt>
                <c:pt idx="401">
                  <c:v>68.72</c:v>
                </c:pt>
                <c:pt idx="402">
                  <c:v>68.738</c:v>
                </c:pt>
                <c:pt idx="403">
                  <c:v>68.795000000000002</c:v>
                </c:pt>
                <c:pt idx="404">
                  <c:v>68.771000000000001</c:v>
                </c:pt>
                <c:pt idx="405">
                  <c:v>68.613</c:v>
                </c:pt>
                <c:pt idx="406">
                  <c:v>68.847999999999999</c:v>
                </c:pt>
                <c:pt idx="407">
                  <c:v>68.704999999999998</c:v>
                </c:pt>
                <c:pt idx="408">
                  <c:v>68.745999999999995</c:v>
                </c:pt>
                <c:pt idx="409">
                  <c:v>68.780999999999992</c:v>
                </c:pt>
                <c:pt idx="410">
                  <c:v>68.7</c:v>
                </c:pt>
                <c:pt idx="411">
                  <c:v>68.691999999999993</c:v>
                </c:pt>
                <c:pt idx="412">
                  <c:v>68.64</c:v>
                </c:pt>
                <c:pt idx="413">
                  <c:v>68.792000000000002</c:v>
                </c:pt>
                <c:pt idx="414">
                  <c:v>68.643000000000001</c:v>
                </c:pt>
                <c:pt idx="415">
                  <c:v>68.590999999999994</c:v>
                </c:pt>
                <c:pt idx="416">
                  <c:v>68.768000000000001</c:v>
                </c:pt>
                <c:pt idx="417">
                  <c:v>68.634</c:v>
                </c:pt>
                <c:pt idx="418">
                  <c:v>68.637</c:v>
                </c:pt>
                <c:pt idx="419">
                  <c:v>68.617999999999995</c:v>
                </c:pt>
                <c:pt idx="420">
                  <c:v>68.695999999999998</c:v>
                </c:pt>
                <c:pt idx="421">
                  <c:v>68.552999999999997</c:v>
                </c:pt>
                <c:pt idx="422">
                  <c:v>68.715000000000003</c:v>
                </c:pt>
                <c:pt idx="423">
                  <c:v>68.668999999999997</c:v>
                </c:pt>
                <c:pt idx="424">
                  <c:v>68.730999999999995</c:v>
                </c:pt>
                <c:pt idx="425">
                  <c:v>68.683999999999997</c:v>
                </c:pt>
                <c:pt idx="426">
                  <c:v>68.600999999999999</c:v>
                </c:pt>
                <c:pt idx="427">
                  <c:v>68.789000000000001</c:v>
                </c:pt>
                <c:pt idx="428">
                  <c:v>68.608000000000004</c:v>
                </c:pt>
                <c:pt idx="429">
                  <c:v>68.646000000000001</c:v>
                </c:pt>
                <c:pt idx="430">
                  <c:v>68.724000000000004</c:v>
                </c:pt>
                <c:pt idx="431">
                  <c:v>68.637999999999991</c:v>
                </c:pt>
                <c:pt idx="432">
                  <c:v>68.695999999999998</c:v>
                </c:pt>
                <c:pt idx="433">
                  <c:v>68.572999999999993</c:v>
                </c:pt>
                <c:pt idx="434">
                  <c:v>68.67</c:v>
                </c:pt>
                <c:pt idx="435">
                  <c:v>68.626000000000005</c:v>
                </c:pt>
                <c:pt idx="436">
                  <c:v>68.569000000000003</c:v>
                </c:pt>
                <c:pt idx="437">
                  <c:v>68.524999999999991</c:v>
                </c:pt>
                <c:pt idx="438">
                  <c:v>68.634999999999991</c:v>
                </c:pt>
                <c:pt idx="439">
                  <c:v>68.600999999999999</c:v>
                </c:pt>
                <c:pt idx="440">
                  <c:v>68.72</c:v>
                </c:pt>
                <c:pt idx="441">
                  <c:v>68.69</c:v>
                </c:pt>
                <c:pt idx="442">
                  <c:v>68.661999999999992</c:v>
                </c:pt>
                <c:pt idx="443">
                  <c:v>68.594999999999999</c:v>
                </c:pt>
                <c:pt idx="444">
                  <c:v>68.578999999999994</c:v>
                </c:pt>
                <c:pt idx="445">
                  <c:v>68.628</c:v>
                </c:pt>
                <c:pt idx="446">
                  <c:v>68.722999999999999</c:v>
                </c:pt>
                <c:pt idx="447">
                  <c:v>68.643000000000001</c:v>
                </c:pt>
                <c:pt idx="448">
                  <c:v>68.7</c:v>
                </c:pt>
                <c:pt idx="449">
                  <c:v>68.667999999999992</c:v>
                </c:pt>
                <c:pt idx="450">
                  <c:v>68.447999999999993</c:v>
                </c:pt>
                <c:pt idx="451">
                  <c:v>68.447999999999993</c:v>
                </c:pt>
                <c:pt idx="452">
                  <c:v>68.694999999999993</c:v>
                </c:pt>
                <c:pt idx="453">
                  <c:v>68.626999999999995</c:v>
                </c:pt>
                <c:pt idx="454">
                  <c:v>68.677999999999997</c:v>
                </c:pt>
                <c:pt idx="455">
                  <c:v>68.576999999999998</c:v>
                </c:pt>
                <c:pt idx="456">
                  <c:v>68.474999999999994</c:v>
                </c:pt>
                <c:pt idx="457">
                  <c:v>68.558999999999997</c:v>
                </c:pt>
                <c:pt idx="458">
                  <c:v>68.488</c:v>
                </c:pt>
                <c:pt idx="459">
                  <c:v>68.56</c:v>
                </c:pt>
                <c:pt idx="460">
                  <c:v>68.584999999999994</c:v>
                </c:pt>
                <c:pt idx="461">
                  <c:v>68.575000000000003</c:v>
                </c:pt>
                <c:pt idx="462">
                  <c:v>68.527000000000001</c:v>
                </c:pt>
                <c:pt idx="463">
                  <c:v>68.673999999999992</c:v>
                </c:pt>
                <c:pt idx="464">
                  <c:v>68.613</c:v>
                </c:pt>
                <c:pt idx="465">
                  <c:v>68.710999999999999</c:v>
                </c:pt>
                <c:pt idx="466">
                  <c:v>68.718000000000004</c:v>
                </c:pt>
                <c:pt idx="467">
                  <c:v>68.537999999999997</c:v>
                </c:pt>
                <c:pt idx="468">
                  <c:v>68.626999999999995</c:v>
                </c:pt>
                <c:pt idx="469">
                  <c:v>68.623999999999995</c:v>
                </c:pt>
                <c:pt idx="470">
                  <c:v>68.608000000000004</c:v>
                </c:pt>
                <c:pt idx="471">
                  <c:v>68.575000000000003</c:v>
                </c:pt>
                <c:pt idx="472">
                  <c:v>68.700999999999993</c:v>
                </c:pt>
                <c:pt idx="473">
                  <c:v>68.58</c:v>
                </c:pt>
                <c:pt idx="474">
                  <c:v>68.44</c:v>
                </c:pt>
                <c:pt idx="475">
                  <c:v>68.488</c:v>
                </c:pt>
                <c:pt idx="476">
                  <c:v>68.527000000000001</c:v>
                </c:pt>
                <c:pt idx="477">
                  <c:v>68.415999999999997</c:v>
                </c:pt>
                <c:pt idx="478">
                  <c:v>68.551000000000002</c:v>
                </c:pt>
                <c:pt idx="479">
                  <c:v>68.432999999999993</c:v>
                </c:pt>
                <c:pt idx="480">
                  <c:v>68.489000000000004</c:v>
                </c:pt>
                <c:pt idx="481">
                  <c:v>68.640999999999991</c:v>
                </c:pt>
                <c:pt idx="482">
                  <c:v>68.533000000000001</c:v>
                </c:pt>
                <c:pt idx="483">
                  <c:v>68.481999999999999</c:v>
                </c:pt>
                <c:pt idx="484">
                  <c:v>68.53</c:v>
                </c:pt>
                <c:pt idx="485">
                  <c:v>68.715999999999994</c:v>
                </c:pt>
                <c:pt idx="486">
                  <c:v>68.542000000000002</c:v>
                </c:pt>
                <c:pt idx="487">
                  <c:v>68.554999999999993</c:v>
                </c:pt>
                <c:pt idx="488">
                  <c:v>68.635999999999996</c:v>
                </c:pt>
                <c:pt idx="489">
                  <c:v>68.495999999999995</c:v>
                </c:pt>
                <c:pt idx="490">
                  <c:v>68.561999999999998</c:v>
                </c:pt>
                <c:pt idx="491">
                  <c:v>68.498999999999995</c:v>
                </c:pt>
                <c:pt idx="492">
                  <c:v>68.631999999999991</c:v>
                </c:pt>
                <c:pt idx="493">
                  <c:v>68.402999999999992</c:v>
                </c:pt>
                <c:pt idx="494">
                  <c:v>68.622</c:v>
                </c:pt>
                <c:pt idx="495">
                  <c:v>68.554000000000002</c:v>
                </c:pt>
                <c:pt idx="496">
                  <c:v>68.555999999999997</c:v>
                </c:pt>
                <c:pt idx="497">
                  <c:v>68.472999999999999</c:v>
                </c:pt>
                <c:pt idx="498">
                  <c:v>68.478999999999999</c:v>
                </c:pt>
                <c:pt idx="499">
                  <c:v>68.522999999999996</c:v>
                </c:pt>
                <c:pt idx="500">
                  <c:v>68.462000000000003</c:v>
                </c:pt>
                <c:pt idx="501">
                  <c:v>68.430999999999997</c:v>
                </c:pt>
                <c:pt idx="502">
                  <c:v>68.632999999999996</c:v>
                </c:pt>
                <c:pt idx="503">
                  <c:v>68.459000000000003</c:v>
                </c:pt>
                <c:pt idx="504">
                  <c:v>68.488</c:v>
                </c:pt>
                <c:pt idx="505">
                  <c:v>68.593999999999994</c:v>
                </c:pt>
                <c:pt idx="506">
                  <c:v>68.451999999999998</c:v>
                </c:pt>
                <c:pt idx="507">
                  <c:v>68.55</c:v>
                </c:pt>
                <c:pt idx="508">
                  <c:v>68.384</c:v>
                </c:pt>
                <c:pt idx="509">
                  <c:v>68.429999999999993</c:v>
                </c:pt>
                <c:pt idx="510">
                  <c:v>68.557999999999993</c:v>
                </c:pt>
                <c:pt idx="511">
                  <c:v>68.486000000000004</c:v>
                </c:pt>
                <c:pt idx="512">
                  <c:v>68.427999999999997</c:v>
                </c:pt>
                <c:pt idx="513">
                  <c:v>68.566000000000003</c:v>
                </c:pt>
                <c:pt idx="514">
                  <c:v>68.465999999999994</c:v>
                </c:pt>
                <c:pt idx="515">
                  <c:v>68.573999999999998</c:v>
                </c:pt>
                <c:pt idx="516">
                  <c:v>68.501000000000005</c:v>
                </c:pt>
                <c:pt idx="517">
                  <c:v>68.257999999999996</c:v>
                </c:pt>
                <c:pt idx="518">
                  <c:v>68.432000000000002</c:v>
                </c:pt>
                <c:pt idx="519">
                  <c:v>68.466999999999999</c:v>
                </c:pt>
                <c:pt idx="520">
                  <c:v>68.498000000000005</c:v>
                </c:pt>
                <c:pt idx="521">
                  <c:v>68.378</c:v>
                </c:pt>
                <c:pt idx="522">
                  <c:v>68.55</c:v>
                </c:pt>
                <c:pt idx="523">
                  <c:v>68.605999999999995</c:v>
                </c:pt>
                <c:pt idx="524">
                  <c:v>68.712999999999994</c:v>
                </c:pt>
                <c:pt idx="525">
                  <c:v>68.313000000000002</c:v>
                </c:pt>
                <c:pt idx="526">
                  <c:v>68.406999999999996</c:v>
                </c:pt>
                <c:pt idx="527">
                  <c:v>68.510999999999996</c:v>
                </c:pt>
                <c:pt idx="528">
                  <c:v>68.474000000000004</c:v>
                </c:pt>
                <c:pt idx="529">
                  <c:v>68.548999999999992</c:v>
                </c:pt>
                <c:pt idx="530">
                  <c:v>68.474000000000004</c:v>
                </c:pt>
                <c:pt idx="531">
                  <c:v>68.414999999999992</c:v>
                </c:pt>
                <c:pt idx="532">
                  <c:v>68.459000000000003</c:v>
                </c:pt>
                <c:pt idx="533">
                  <c:v>68.561999999999998</c:v>
                </c:pt>
                <c:pt idx="534">
                  <c:v>68.649999999999991</c:v>
                </c:pt>
                <c:pt idx="535">
                  <c:v>68.349000000000004</c:v>
                </c:pt>
                <c:pt idx="536">
                  <c:v>68.424999999999997</c:v>
                </c:pt>
                <c:pt idx="537">
                  <c:v>68.346000000000004</c:v>
                </c:pt>
                <c:pt idx="538">
                  <c:v>68.459000000000003</c:v>
                </c:pt>
                <c:pt idx="539">
                  <c:v>68.501999999999995</c:v>
                </c:pt>
                <c:pt idx="540">
                  <c:v>68.488</c:v>
                </c:pt>
                <c:pt idx="541">
                  <c:v>68.393999999999991</c:v>
                </c:pt>
                <c:pt idx="542">
                  <c:v>68.539999999999992</c:v>
                </c:pt>
                <c:pt idx="543">
                  <c:v>68.572999999999993</c:v>
                </c:pt>
                <c:pt idx="544">
                  <c:v>68.384999999999991</c:v>
                </c:pt>
                <c:pt idx="545">
                  <c:v>68.599999999999994</c:v>
                </c:pt>
                <c:pt idx="546">
                  <c:v>68.462000000000003</c:v>
                </c:pt>
                <c:pt idx="547">
                  <c:v>68.590999999999994</c:v>
                </c:pt>
                <c:pt idx="548">
                  <c:v>68.385999999999996</c:v>
                </c:pt>
                <c:pt idx="549">
                  <c:v>68.563999999999993</c:v>
                </c:pt>
                <c:pt idx="550">
                  <c:v>68.379000000000005</c:v>
                </c:pt>
                <c:pt idx="551">
                  <c:v>68.432000000000002</c:v>
                </c:pt>
                <c:pt idx="552">
                  <c:v>68.463999999999999</c:v>
                </c:pt>
                <c:pt idx="553">
                  <c:v>68.390999999999991</c:v>
                </c:pt>
                <c:pt idx="554">
                  <c:v>68.453000000000003</c:v>
                </c:pt>
                <c:pt idx="555">
                  <c:v>68.460999999999999</c:v>
                </c:pt>
                <c:pt idx="556">
                  <c:v>68.450999999999993</c:v>
                </c:pt>
                <c:pt idx="557">
                  <c:v>68.561999999999998</c:v>
                </c:pt>
                <c:pt idx="558">
                  <c:v>68.566000000000003</c:v>
                </c:pt>
                <c:pt idx="559">
                  <c:v>68.405000000000001</c:v>
                </c:pt>
                <c:pt idx="560">
                  <c:v>68.274000000000001</c:v>
                </c:pt>
                <c:pt idx="561">
                  <c:v>68.319000000000003</c:v>
                </c:pt>
                <c:pt idx="562">
                  <c:v>68.298000000000002</c:v>
                </c:pt>
                <c:pt idx="563">
                  <c:v>68.424999999999997</c:v>
                </c:pt>
                <c:pt idx="564">
                  <c:v>68.292000000000002</c:v>
                </c:pt>
                <c:pt idx="565">
                  <c:v>68.284999999999997</c:v>
                </c:pt>
                <c:pt idx="566">
                  <c:v>68.259</c:v>
                </c:pt>
                <c:pt idx="567">
                  <c:v>68.444999999999993</c:v>
                </c:pt>
                <c:pt idx="568">
                  <c:v>68.399999999999991</c:v>
                </c:pt>
                <c:pt idx="569">
                  <c:v>68.349999999999994</c:v>
                </c:pt>
                <c:pt idx="570">
                  <c:v>68.331999999999994</c:v>
                </c:pt>
                <c:pt idx="571">
                  <c:v>68.334999999999994</c:v>
                </c:pt>
                <c:pt idx="572">
                  <c:v>68.44</c:v>
                </c:pt>
                <c:pt idx="573">
                  <c:v>68.332999999999998</c:v>
                </c:pt>
                <c:pt idx="574">
                  <c:v>68.37</c:v>
                </c:pt>
                <c:pt idx="575">
                  <c:v>68.405999999999992</c:v>
                </c:pt>
                <c:pt idx="576">
                  <c:v>68.353999999999999</c:v>
                </c:pt>
                <c:pt idx="577">
                  <c:v>68.317999999999998</c:v>
                </c:pt>
                <c:pt idx="578">
                  <c:v>68.254999999999995</c:v>
                </c:pt>
                <c:pt idx="579">
                  <c:v>68.373000000000005</c:v>
                </c:pt>
                <c:pt idx="580">
                  <c:v>68.325000000000003</c:v>
                </c:pt>
                <c:pt idx="581">
                  <c:v>68.231999999999999</c:v>
                </c:pt>
                <c:pt idx="582">
                  <c:v>68.405999999999992</c:v>
                </c:pt>
                <c:pt idx="583">
                  <c:v>68.317999999999998</c:v>
                </c:pt>
                <c:pt idx="584">
                  <c:v>68.382999999999996</c:v>
                </c:pt>
                <c:pt idx="585">
                  <c:v>68.349999999999994</c:v>
                </c:pt>
                <c:pt idx="586">
                  <c:v>68.483999999999995</c:v>
                </c:pt>
                <c:pt idx="587">
                  <c:v>68.287999999999997</c:v>
                </c:pt>
                <c:pt idx="588">
                  <c:v>68.201999999999998</c:v>
                </c:pt>
                <c:pt idx="589">
                  <c:v>68.289999999999992</c:v>
                </c:pt>
                <c:pt idx="590">
                  <c:v>68.307999999999993</c:v>
                </c:pt>
                <c:pt idx="591">
                  <c:v>68.301000000000002</c:v>
                </c:pt>
                <c:pt idx="592">
                  <c:v>68.352999999999994</c:v>
                </c:pt>
                <c:pt idx="593">
                  <c:v>68.198999999999998</c:v>
                </c:pt>
                <c:pt idx="594">
                  <c:v>68.332999999999998</c:v>
                </c:pt>
                <c:pt idx="595">
                  <c:v>68.244</c:v>
                </c:pt>
                <c:pt idx="596">
                  <c:v>68.405999999999992</c:v>
                </c:pt>
                <c:pt idx="597">
                  <c:v>68.429999999999993</c:v>
                </c:pt>
                <c:pt idx="598">
                  <c:v>68.343000000000004</c:v>
                </c:pt>
                <c:pt idx="599">
                  <c:v>68.233000000000004</c:v>
                </c:pt>
                <c:pt idx="600">
                  <c:v>68.513999999999996</c:v>
                </c:pt>
                <c:pt idx="601">
                  <c:v>68.265000000000001</c:v>
                </c:pt>
                <c:pt idx="602">
                  <c:v>68.3</c:v>
                </c:pt>
                <c:pt idx="603">
                  <c:v>68.304999999999993</c:v>
                </c:pt>
                <c:pt idx="604">
                  <c:v>68.304999999999993</c:v>
                </c:pt>
                <c:pt idx="605">
                  <c:v>68.314999999999998</c:v>
                </c:pt>
                <c:pt idx="606">
                  <c:v>68.295000000000002</c:v>
                </c:pt>
                <c:pt idx="607">
                  <c:v>68.408000000000001</c:v>
                </c:pt>
                <c:pt idx="608">
                  <c:v>68.295999999999992</c:v>
                </c:pt>
                <c:pt idx="609">
                  <c:v>68.161000000000001</c:v>
                </c:pt>
                <c:pt idx="610">
                  <c:v>68.366</c:v>
                </c:pt>
                <c:pt idx="611">
                  <c:v>68.195999999999998</c:v>
                </c:pt>
                <c:pt idx="612">
                  <c:v>68.262999999999991</c:v>
                </c:pt>
                <c:pt idx="613">
                  <c:v>68.352999999999994</c:v>
                </c:pt>
                <c:pt idx="614">
                  <c:v>68.251000000000005</c:v>
                </c:pt>
                <c:pt idx="615">
                  <c:v>68.221999999999994</c:v>
                </c:pt>
                <c:pt idx="616">
                  <c:v>68.432000000000002</c:v>
                </c:pt>
                <c:pt idx="617">
                  <c:v>68.271000000000001</c:v>
                </c:pt>
                <c:pt idx="618">
                  <c:v>68.396999999999991</c:v>
                </c:pt>
                <c:pt idx="619">
                  <c:v>68.233000000000004</c:v>
                </c:pt>
                <c:pt idx="620">
                  <c:v>68.165999999999997</c:v>
                </c:pt>
                <c:pt idx="621">
                  <c:v>68.198999999999998</c:v>
                </c:pt>
                <c:pt idx="622">
                  <c:v>68.231999999999999</c:v>
                </c:pt>
                <c:pt idx="623">
                  <c:v>68.394999999999996</c:v>
                </c:pt>
                <c:pt idx="624">
                  <c:v>68.248999999999995</c:v>
                </c:pt>
                <c:pt idx="625">
                  <c:v>68.274999999999991</c:v>
                </c:pt>
                <c:pt idx="626">
                  <c:v>68.247</c:v>
                </c:pt>
                <c:pt idx="627">
                  <c:v>68.459000000000003</c:v>
                </c:pt>
                <c:pt idx="628">
                  <c:v>68.131999999999991</c:v>
                </c:pt>
                <c:pt idx="629">
                  <c:v>68.450999999999993</c:v>
                </c:pt>
                <c:pt idx="630">
                  <c:v>68.259999999999991</c:v>
                </c:pt>
                <c:pt idx="631">
                  <c:v>68.058999999999997</c:v>
                </c:pt>
                <c:pt idx="632">
                  <c:v>68.114000000000004</c:v>
                </c:pt>
                <c:pt idx="633">
                  <c:v>68.230999999999995</c:v>
                </c:pt>
                <c:pt idx="634">
                  <c:v>68.215999999999994</c:v>
                </c:pt>
                <c:pt idx="635">
                  <c:v>68.239999999999995</c:v>
                </c:pt>
                <c:pt idx="636">
                  <c:v>68.227999999999994</c:v>
                </c:pt>
                <c:pt idx="637">
                  <c:v>68.311999999999998</c:v>
                </c:pt>
                <c:pt idx="638">
                  <c:v>68.275999999999996</c:v>
                </c:pt>
                <c:pt idx="639">
                  <c:v>68.174999999999997</c:v>
                </c:pt>
                <c:pt idx="640">
                  <c:v>68.123000000000005</c:v>
                </c:pt>
                <c:pt idx="641">
                  <c:v>68.185000000000002</c:v>
                </c:pt>
                <c:pt idx="642">
                  <c:v>68.063999999999993</c:v>
                </c:pt>
                <c:pt idx="643">
                  <c:v>68.375</c:v>
                </c:pt>
                <c:pt idx="644">
                  <c:v>68.23</c:v>
                </c:pt>
                <c:pt idx="645">
                  <c:v>68.134</c:v>
                </c:pt>
                <c:pt idx="646">
                  <c:v>68.281999999999996</c:v>
                </c:pt>
                <c:pt idx="647">
                  <c:v>68.247</c:v>
                </c:pt>
                <c:pt idx="648">
                  <c:v>68.423000000000002</c:v>
                </c:pt>
                <c:pt idx="649">
                  <c:v>68.262</c:v>
                </c:pt>
                <c:pt idx="650">
                  <c:v>68.094999999999999</c:v>
                </c:pt>
                <c:pt idx="651">
                  <c:v>68.265000000000001</c:v>
                </c:pt>
                <c:pt idx="652">
                  <c:v>68.091999999999999</c:v>
                </c:pt>
                <c:pt idx="653">
                  <c:v>68.218000000000004</c:v>
                </c:pt>
                <c:pt idx="654">
                  <c:v>68.319000000000003</c:v>
                </c:pt>
                <c:pt idx="655">
                  <c:v>68.152000000000001</c:v>
                </c:pt>
                <c:pt idx="656">
                  <c:v>68.174999999999997</c:v>
                </c:pt>
                <c:pt idx="657">
                  <c:v>68.156999999999996</c:v>
                </c:pt>
                <c:pt idx="658">
                  <c:v>68.015000000000001</c:v>
                </c:pt>
                <c:pt idx="659">
                  <c:v>68.167000000000002</c:v>
                </c:pt>
                <c:pt idx="660">
                  <c:v>68</c:v>
                </c:pt>
                <c:pt idx="661">
                  <c:v>68.182000000000002</c:v>
                </c:pt>
                <c:pt idx="662">
                  <c:v>68.203999999999994</c:v>
                </c:pt>
                <c:pt idx="663">
                  <c:v>68.093999999999994</c:v>
                </c:pt>
                <c:pt idx="664">
                  <c:v>68.313000000000002</c:v>
                </c:pt>
                <c:pt idx="665">
                  <c:v>68.251000000000005</c:v>
                </c:pt>
                <c:pt idx="666">
                  <c:v>68.325999999999993</c:v>
                </c:pt>
                <c:pt idx="667">
                  <c:v>68.209999999999994</c:v>
                </c:pt>
                <c:pt idx="668">
                  <c:v>68.052999999999997</c:v>
                </c:pt>
                <c:pt idx="669">
                  <c:v>68.231999999999999</c:v>
                </c:pt>
                <c:pt idx="670">
                  <c:v>68.046999999999997</c:v>
                </c:pt>
                <c:pt idx="671">
                  <c:v>68.161999999999992</c:v>
                </c:pt>
                <c:pt idx="672">
                  <c:v>68.206999999999994</c:v>
                </c:pt>
                <c:pt idx="673">
                  <c:v>67.927999999999997</c:v>
                </c:pt>
                <c:pt idx="674">
                  <c:v>68.179999999999993</c:v>
                </c:pt>
                <c:pt idx="675">
                  <c:v>68.054000000000002</c:v>
                </c:pt>
                <c:pt idx="676">
                  <c:v>68.042999999999992</c:v>
                </c:pt>
                <c:pt idx="677">
                  <c:v>67.992999999999995</c:v>
                </c:pt>
                <c:pt idx="678">
                  <c:v>68.274000000000001</c:v>
                </c:pt>
                <c:pt idx="679">
                  <c:v>68.081000000000003</c:v>
                </c:pt>
                <c:pt idx="680">
                  <c:v>68.143000000000001</c:v>
                </c:pt>
                <c:pt idx="681">
                  <c:v>68.180999999999997</c:v>
                </c:pt>
                <c:pt idx="682">
                  <c:v>68.224999999999994</c:v>
                </c:pt>
                <c:pt idx="683">
                  <c:v>68.150999999999996</c:v>
                </c:pt>
                <c:pt idx="684">
                  <c:v>68.120999999999995</c:v>
                </c:pt>
                <c:pt idx="685">
                  <c:v>68.010999999999996</c:v>
                </c:pt>
                <c:pt idx="686">
                  <c:v>68.134999999999991</c:v>
                </c:pt>
                <c:pt idx="687">
                  <c:v>68.108999999999995</c:v>
                </c:pt>
                <c:pt idx="688">
                  <c:v>68.084999999999994</c:v>
                </c:pt>
                <c:pt idx="689">
                  <c:v>68.158999999999992</c:v>
                </c:pt>
                <c:pt idx="690">
                  <c:v>68.218000000000004</c:v>
                </c:pt>
                <c:pt idx="691">
                  <c:v>68.206000000000003</c:v>
                </c:pt>
                <c:pt idx="692">
                  <c:v>67.935999999999993</c:v>
                </c:pt>
                <c:pt idx="693">
                  <c:v>68.099999999999994</c:v>
                </c:pt>
                <c:pt idx="694">
                  <c:v>68.27</c:v>
                </c:pt>
                <c:pt idx="695">
                  <c:v>68.204999999999998</c:v>
                </c:pt>
                <c:pt idx="696">
                  <c:v>68.039000000000001</c:v>
                </c:pt>
                <c:pt idx="697">
                  <c:v>68.057999999999993</c:v>
                </c:pt>
                <c:pt idx="698">
                  <c:v>68.298000000000002</c:v>
                </c:pt>
                <c:pt idx="699">
                  <c:v>68.176000000000002</c:v>
                </c:pt>
                <c:pt idx="700">
                  <c:v>68.015000000000001</c:v>
                </c:pt>
                <c:pt idx="701">
                  <c:v>68.155999999999992</c:v>
                </c:pt>
                <c:pt idx="702">
                  <c:v>68.131999999999991</c:v>
                </c:pt>
                <c:pt idx="703">
                  <c:v>68.069999999999993</c:v>
                </c:pt>
                <c:pt idx="704">
                  <c:v>67.888999999999996</c:v>
                </c:pt>
                <c:pt idx="705">
                  <c:v>67.995000000000005</c:v>
                </c:pt>
                <c:pt idx="706">
                  <c:v>68.040999999999997</c:v>
                </c:pt>
                <c:pt idx="707">
                  <c:v>68.004000000000005</c:v>
                </c:pt>
                <c:pt idx="708">
                  <c:v>68.153999999999996</c:v>
                </c:pt>
                <c:pt idx="709">
                  <c:v>68.024999999999991</c:v>
                </c:pt>
                <c:pt idx="710">
                  <c:v>67.989000000000004</c:v>
                </c:pt>
                <c:pt idx="711">
                  <c:v>68.054999999999993</c:v>
                </c:pt>
                <c:pt idx="712">
                  <c:v>67.905000000000001</c:v>
                </c:pt>
                <c:pt idx="713">
                  <c:v>68.015000000000001</c:v>
                </c:pt>
                <c:pt idx="714">
                  <c:v>68.128</c:v>
                </c:pt>
                <c:pt idx="715">
                  <c:v>68.060999999999993</c:v>
                </c:pt>
                <c:pt idx="716">
                  <c:v>68.022999999999996</c:v>
                </c:pt>
                <c:pt idx="717">
                  <c:v>67.995000000000005</c:v>
                </c:pt>
                <c:pt idx="718">
                  <c:v>68.02</c:v>
                </c:pt>
                <c:pt idx="719">
                  <c:v>67.989999999999995</c:v>
                </c:pt>
                <c:pt idx="720">
                  <c:v>67.963999999999999</c:v>
                </c:pt>
                <c:pt idx="721">
                  <c:v>67.965999999999994</c:v>
                </c:pt>
                <c:pt idx="722">
                  <c:v>67.864000000000004</c:v>
                </c:pt>
                <c:pt idx="723">
                  <c:v>68.004999999999995</c:v>
                </c:pt>
                <c:pt idx="724">
                  <c:v>67.957999999999998</c:v>
                </c:pt>
                <c:pt idx="725">
                  <c:v>67.938000000000002</c:v>
                </c:pt>
                <c:pt idx="726">
                  <c:v>67.843000000000004</c:v>
                </c:pt>
                <c:pt idx="727">
                  <c:v>67.962000000000003</c:v>
                </c:pt>
                <c:pt idx="728">
                  <c:v>67.968000000000004</c:v>
                </c:pt>
                <c:pt idx="729">
                  <c:v>68.039000000000001</c:v>
                </c:pt>
                <c:pt idx="730">
                  <c:v>67.891999999999996</c:v>
                </c:pt>
                <c:pt idx="731">
                  <c:v>68.025999999999996</c:v>
                </c:pt>
                <c:pt idx="732">
                  <c:v>68.048000000000002</c:v>
                </c:pt>
                <c:pt idx="733">
                  <c:v>67.893000000000001</c:v>
                </c:pt>
                <c:pt idx="734">
                  <c:v>67.97</c:v>
                </c:pt>
                <c:pt idx="735">
                  <c:v>67.847999999999999</c:v>
                </c:pt>
                <c:pt idx="736">
                  <c:v>68.078000000000003</c:v>
                </c:pt>
                <c:pt idx="737">
                  <c:v>67.875</c:v>
                </c:pt>
                <c:pt idx="738">
                  <c:v>67.855000000000004</c:v>
                </c:pt>
                <c:pt idx="739">
                  <c:v>67.995999999999995</c:v>
                </c:pt>
                <c:pt idx="740">
                  <c:v>67.947000000000003</c:v>
                </c:pt>
                <c:pt idx="741">
                  <c:v>67.923999999999992</c:v>
                </c:pt>
                <c:pt idx="742">
                  <c:v>67.944000000000003</c:v>
                </c:pt>
                <c:pt idx="743">
                  <c:v>67.84</c:v>
                </c:pt>
                <c:pt idx="744">
                  <c:v>67.849000000000004</c:v>
                </c:pt>
                <c:pt idx="745">
                  <c:v>67.849999999999994</c:v>
                </c:pt>
                <c:pt idx="746">
                  <c:v>67.863</c:v>
                </c:pt>
                <c:pt idx="747">
                  <c:v>67.903999999999996</c:v>
                </c:pt>
                <c:pt idx="748">
                  <c:v>67.915999999999997</c:v>
                </c:pt>
                <c:pt idx="749">
                  <c:v>67.823999999999998</c:v>
                </c:pt>
                <c:pt idx="750">
                  <c:v>67.899999999999991</c:v>
                </c:pt>
                <c:pt idx="751">
                  <c:v>67.798999999999992</c:v>
                </c:pt>
                <c:pt idx="752">
                  <c:v>68.105000000000004</c:v>
                </c:pt>
                <c:pt idx="753">
                  <c:v>67.932999999999993</c:v>
                </c:pt>
                <c:pt idx="754">
                  <c:v>67.945999999999998</c:v>
                </c:pt>
                <c:pt idx="755">
                  <c:v>68.024000000000001</c:v>
                </c:pt>
                <c:pt idx="756">
                  <c:v>67.950999999999993</c:v>
                </c:pt>
                <c:pt idx="757">
                  <c:v>67.861999999999995</c:v>
                </c:pt>
                <c:pt idx="758">
                  <c:v>67.956999999999994</c:v>
                </c:pt>
                <c:pt idx="759">
                  <c:v>67.918999999999997</c:v>
                </c:pt>
                <c:pt idx="760">
                  <c:v>67.876999999999995</c:v>
                </c:pt>
                <c:pt idx="761">
                  <c:v>67.840999999999994</c:v>
                </c:pt>
                <c:pt idx="762">
                  <c:v>67.838999999999999</c:v>
                </c:pt>
                <c:pt idx="763">
                  <c:v>68.03</c:v>
                </c:pt>
                <c:pt idx="764">
                  <c:v>67.971999999999994</c:v>
                </c:pt>
                <c:pt idx="765">
                  <c:v>67.923000000000002</c:v>
                </c:pt>
                <c:pt idx="766">
                  <c:v>67.870999999999995</c:v>
                </c:pt>
                <c:pt idx="767">
                  <c:v>68.054000000000002</c:v>
                </c:pt>
                <c:pt idx="768">
                  <c:v>67.840999999999994</c:v>
                </c:pt>
                <c:pt idx="769">
                  <c:v>67.787999999999997</c:v>
                </c:pt>
                <c:pt idx="770">
                  <c:v>67.897999999999996</c:v>
                </c:pt>
                <c:pt idx="771">
                  <c:v>67.933999999999997</c:v>
                </c:pt>
                <c:pt idx="772">
                  <c:v>67.872</c:v>
                </c:pt>
                <c:pt idx="773">
                  <c:v>67.8</c:v>
                </c:pt>
                <c:pt idx="774">
                  <c:v>67.849999999999994</c:v>
                </c:pt>
                <c:pt idx="775">
                  <c:v>67.927999999999997</c:v>
                </c:pt>
                <c:pt idx="776">
                  <c:v>67.724999999999994</c:v>
                </c:pt>
                <c:pt idx="777">
                  <c:v>67.688000000000002</c:v>
                </c:pt>
                <c:pt idx="778">
                  <c:v>67.733999999999995</c:v>
                </c:pt>
                <c:pt idx="779">
                  <c:v>67.772999999999996</c:v>
                </c:pt>
                <c:pt idx="780">
                  <c:v>67.718999999999994</c:v>
                </c:pt>
                <c:pt idx="781">
                  <c:v>67.64</c:v>
                </c:pt>
                <c:pt idx="782">
                  <c:v>67.906999999999996</c:v>
                </c:pt>
                <c:pt idx="783">
                  <c:v>67.850999999999999</c:v>
                </c:pt>
                <c:pt idx="784">
                  <c:v>67.744</c:v>
                </c:pt>
                <c:pt idx="785">
                  <c:v>67.826999999999998</c:v>
                </c:pt>
                <c:pt idx="786">
                  <c:v>67.805999999999997</c:v>
                </c:pt>
                <c:pt idx="787">
                  <c:v>67.855999999999995</c:v>
                </c:pt>
                <c:pt idx="788">
                  <c:v>67.92</c:v>
                </c:pt>
                <c:pt idx="789">
                  <c:v>67.715000000000003</c:v>
                </c:pt>
                <c:pt idx="790">
                  <c:v>67.820999999999998</c:v>
                </c:pt>
                <c:pt idx="791">
                  <c:v>67.725999999999999</c:v>
                </c:pt>
                <c:pt idx="792">
                  <c:v>67.793999999999997</c:v>
                </c:pt>
                <c:pt idx="793">
                  <c:v>67.881999999999991</c:v>
                </c:pt>
                <c:pt idx="794">
                  <c:v>67.932000000000002</c:v>
                </c:pt>
                <c:pt idx="795">
                  <c:v>67.897999999999996</c:v>
                </c:pt>
                <c:pt idx="796">
                  <c:v>67.861999999999995</c:v>
                </c:pt>
                <c:pt idx="797">
                  <c:v>67.881</c:v>
                </c:pt>
                <c:pt idx="798">
                  <c:v>67.873999999999995</c:v>
                </c:pt>
                <c:pt idx="799">
                  <c:v>67.727000000000004</c:v>
                </c:pt>
                <c:pt idx="800">
                  <c:v>67.674999999999997</c:v>
                </c:pt>
                <c:pt idx="801">
                  <c:v>67.834999999999994</c:v>
                </c:pt>
                <c:pt idx="802">
                  <c:v>67.641999999999996</c:v>
                </c:pt>
                <c:pt idx="803">
                  <c:v>67.751999999999995</c:v>
                </c:pt>
                <c:pt idx="804">
                  <c:v>67.676999999999992</c:v>
                </c:pt>
                <c:pt idx="805">
                  <c:v>67.825000000000003</c:v>
                </c:pt>
                <c:pt idx="806">
                  <c:v>67.884</c:v>
                </c:pt>
                <c:pt idx="807">
                  <c:v>67.899000000000001</c:v>
                </c:pt>
                <c:pt idx="808">
                  <c:v>67.771000000000001</c:v>
                </c:pt>
                <c:pt idx="809">
                  <c:v>67.772999999999996</c:v>
                </c:pt>
                <c:pt idx="810">
                  <c:v>67.736999999999995</c:v>
                </c:pt>
                <c:pt idx="811">
                  <c:v>67.783999999999992</c:v>
                </c:pt>
                <c:pt idx="812">
                  <c:v>67.763999999999996</c:v>
                </c:pt>
                <c:pt idx="813">
                  <c:v>67.835999999999999</c:v>
                </c:pt>
                <c:pt idx="814">
                  <c:v>67.673999999999992</c:v>
                </c:pt>
                <c:pt idx="815">
                  <c:v>67.707999999999998</c:v>
                </c:pt>
                <c:pt idx="816">
                  <c:v>67.768000000000001</c:v>
                </c:pt>
                <c:pt idx="817">
                  <c:v>67.813999999999993</c:v>
                </c:pt>
                <c:pt idx="818">
                  <c:v>67.783000000000001</c:v>
                </c:pt>
                <c:pt idx="819">
                  <c:v>67.628</c:v>
                </c:pt>
                <c:pt idx="820">
                  <c:v>67.713999999999999</c:v>
                </c:pt>
                <c:pt idx="821">
                  <c:v>67.768999999999991</c:v>
                </c:pt>
                <c:pt idx="822">
                  <c:v>67.626000000000005</c:v>
                </c:pt>
                <c:pt idx="823">
                  <c:v>67.856999999999999</c:v>
                </c:pt>
                <c:pt idx="824">
                  <c:v>67.548999999999992</c:v>
                </c:pt>
                <c:pt idx="825">
                  <c:v>67.698999999999998</c:v>
                </c:pt>
                <c:pt idx="826">
                  <c:v>67.614999999999995</c:v>
                </c:pt>
                <c:pt idx="827">
                  <c:v>67.724999999999994</c:v>
                </c:pt>
                <c:pt idx="828">
                  <c:v>67.823999999999998</c:v>
                </c:pt>
                <c:pt idx="829">
                  <c:v>67.724000000000004</c:v>
                </c:pt>
                <c:pt idx="830">
                  <c:v>67.685000000000002</c:v>
                </c:pt>
                <c:pt idx="831">
                  <c:v>67.825000000000003</c:v>
                </c:pt>
                <c:pt idx="832">
                  <c:v>67.816999999999993</c:v>
                </c:pt>
                <c:pt idx="833">
                  <c:v>67.725999999999999</c:v>
                </c:pt>
                <c:pt idx="834">
                  <c:v>67.796999999999997</c:v>
                </c:pt>
                <c:pt idx="835">
                  <c:v>67.766999999999996</c:v>
                </c:pt>
                <c:pt idx="836">
                  <c:v>67.564999999999998</c:v>
                </c:pt>
                <c:pt idx="837">
                  <c:v>67.614999999999995</c:v>
                </c:pt>
                <c:pt idx="838">
                  <c:v>67.670999999999992</c:v>
                </c:pt>
                <c:pt idx="839">
                  <c:v>67.701999999999998</c:v>
                </c:pt>
                <c:pt idx="840">
                  <c:v>67.739999999999995</c:v>
                </c:pt>
                <c:pt idx="841">
                  <c:v>67.679000000000002</c:v>
                </c:pt>
                <c:pt idx="842">
                  <c:v>67.855999999999995</c:v>
                </c:pt>
                <c:pt idx="843">
                  <c:v>67.709000000000003</c:v>
                </c:pt>
                <c:pt idx="844">
                  <c:v>67.638999999999996</c:v>
                </c:pt>
                <c:pt idx="845">
                  <c:v>67.48</c:v>
                </c:pt>
                <c:pt idx="846">
                  <c:v>67.631999999999991</c:v>
                </c:pt>
                <c:pt idx="847">
                  <c:v>67.772999999999996</c:v>
                </c:pt>
                <c:pt idx="848">
                  <c:v>67.866</c:v>
                </c:pt>
                <c:pt idx="849">
                  <c:v>67.613</c:v>
                </c:pt>
                <c:pt idx="850">
                  <c:v>67.677999999999997</c:v>
                </c:pt>
                <c:pt idx="851">
                  <c:v>67.501000000000005</c:v>
                </c:pt>
                <c:pt idx="852">
                  <c:v>67.691000000000003</c:v>
                </c:pt>
                <c:pt idx="853">
                  <c:v>67.688999999999993</c:v>
                </c:pt>
                <c:pt idx="854">
                  <c:v>67.810999999999993</c:v>
                </c:pt>
                <c:pt idx="855">
                  <c:v>67.564999999999998</c:v>
                </c:pt>
                <c:pt idx="856">
                  <c:v>67.522999999999996</c:v>
                </c:pt>
                <c:pt idx="857">
                  <c:v>67.77</c:v>
                </c:pt>
                <c:pt idx="858">
                  <c:v>67.730999999999995</c:v>
                </c:pt>
                <c:pt idx="859">
                  <c:v>67.561999999999998</c:v>
                </c:pt>
                <c:pt idx="860">
                  <c:v>67.736999999999995</c:v>
                </c:pt>
                <c:pt idx="861">
                  <c:v>67.512</c:v>
                </c:pt>
                <c:pt idx="862">
                  <c:v>67.590999999999994</c:v>
                </c:pt>
                <c:pt idx="863">
                  <c:v>67.670999999999992</c:v>
                </c:pt>
                <c:pt idx="864">
                  <c:v>67.685000000000002</c:v>
                </c:pt>
                <c:pt idx="865">
                  <c:v>67.652999999999992</c:v>
                </c:pt>
                <c:pt idx="866">
                  <c:v>67.405000000000001</c:v>
                </c:pt>
                <c:pt idx="867">
                  <c:v>67.52</c:v>
                </c:pt>
                <c:pt idx="868">
                  <c:v>67.625</c:v>
                </c:pt>
                <c:pt idx="869">
                  <c:v>67.725999999999999</c:v>
                </c:pt>
                <c:pt idx="870">
                  <c:v>67.646000000000001</c:v>
                </c:pt>
                <c:pt idx="871">
                  <c:v>67.762999999999991</c:v>
                </c:pt>
                <c:pt idx="872">
                  <c:v>67.742000000000004</c:v>
                </c:pt>
                <c:pt idx="873">
                  <c:v>67.488</c:v>
                </c:pt>
                <c:pt idx="874">
                  <c:v>67.614000000000004</c:v>
                </c:pt>
                <c:pt idx="875">
                  <c:v>67.518000000000001</c:v>
                </c:pt>
                <c:pt idx="876">
                  <c:v>67.619</c:v>
                </c:pt>
                <c:pt idx="877">
                  <c:v>67.703000000000003</c:v>
                </c:pt>
                <c:pt idx="878">
                  <c:v>67.759999999999991</c:v>
                </c:pt>
                <c:pt idx="879">
                  <c:v>67.507999999999996</c:v>
                </c:pt>
                <c:pt idx="880">
                  <c:v>67.676000000000002</c:v>
                </c:pt>
                <c:pt idx="881">
                  <c:v>67.558999999999997</c:v>
                </c:pt>
                <c:pt idx="882">
                  <c:v>67.561999999999998</c:v>
                </c:pt>
                <c:pt idx="883">
                  <c:v>67.629000000000005</c:v>
                </c:pt>
                <c:pt idx="884">
                  <c:v>67.600999999999999</c:v>
                </c:pt>
                <c:pt idx="885">
                  <c:v>67.715999999999994</c:v>
                </c:pt>
                <c:pt idx="886">
                  <c:v>67.637</c:v>
                </c:pt>
                <c:pt idx="887">
                  <c:v>67.605000000000004</c:v>
                </c:pt>
                <c:pt idx="888">
                  <c:v>67.512</c:v>
                </c:pt>
                <c:pt idx="889">
                  <c:v>67.420999999999992</c:v>
                </c:pt>
                <c:pt idx="890">
                  <c:v>67.527000000000001</c:v>
                </c:pt>
                <c:pt idx="891">
                  <c:v>67.585999999999999</c:v>
                </c:pt>
                <c:pt idx="892">
                  <c:v>67.632999999999996</c:v>
                </c:pt>
                <c:pt idx="893">
                  <c:v>67.572000000000003</c:v>
                </c:pt>
                <c:pt idx="894">
                  <c:v>67.602000000000004</c:v>
                </c:pt>
                <c:pt idx="895">
                  <c:v>67.753</c:v>
                </c:pt>
                <c:pt idx="896">
                  <c:v>67.626000000000005</c:v>
                </c:pt>
                <c:pt idx="897">
                  <c:v>67.435999999999993</c:v>
                </c:pt>
                <c:pt idx="898">
                  <c:v>67.688000000000002</c:v>
                </c:pt>
                <c:pt idx="899">
                  <c:v>67.506</c:v>
                </c:pt>
                <c:pt idx="900">
                  <c:v>67.626999999999995</c:v>
                </c:pt>
                <c:pt idx="901">
                  <c:v>67.498999999999995</c:v>
                </c:pt>
                <c:pt idx="902">
                  <c:v>67.534999999999997</c:v>
                </c:pt>
                <c:pt idx="903">
                  <c:v>67.593999999999994</c:v>
                </c:pt>
                <c:pt idx="904">
                  <c:v>67.566000000000003</c:v>
                </c:pt>
                <c:pt idx="905">
                  <c:v>67.631</c:v>
                </c:pt>
                <c:pt idx="906">
                  <c:v>67.512999999999991</c:v>
                </c:pt>
                <c:pt idx="907">
                  <c:v>67.679999999999993</c:v>
                </c:pt>
                <c:pt idx="908">
                  <c:v>67.459999999999994</c:v>
                </c:pt>
                <c:pt idx="909">
                  <c:v>67.593999999999994</c:v>
                </c:pt>
                <c:pt idx="910">
                  <c:v>67.539000000000001</c:v>
                </c:pt>
                <c:pt idx="911">
                  <c:v>67.533000000000001</c:v>
                </c:pt>
                <c:pt idx="912">
                  <c:v>67.492000000000004</c:v>
                </c:pt>
                <c:pt idx="913">
                  <c:v>67.581999999999994</c:v>
                </c:pt>
                <c:pt idx="914">
                  <c:v>67.530999999999992</c:v>
                </c:pt>
                <c:pt idx="915">
                  <c:v>67.619</c:v>
                </c:pt>
                <c:pt idx="916">
                  <c:v>67.381</c:v>
                </c:pt>
                <c:pt idx="917">
                  <c:v>67.417999999999992</c:v>
                </c:pt>
                <c:pt idx="918">
                  <c:v>67.576999999999998</c:v>
                </c:pt>
                <c:pt idx="919">
                  <c:v>67.593000000000004</c:v>
                </c:pt>
                <c:pt idx="920">
                  <c:v>67.494</c:v>
                </c:pt>
                <c:pt idx="921">
                  <c:v>67.515000000000001</c:v>
                </c:pt>
                <c:pt idx="922">
                  <c:v>67.653999999999996</c:v>
                </c:pt>
                <c:pt idx="923">
                  <c:v>67.611999999999995</c:v>
                </c:pt>
                <c:pt idx="924">
                  <c:v>67.650999999999996</c:v>
                </c:pt>
                <c:pt idx="925">
                  <c:v>67.498000000000005</c:v>
                </c:pt>
                <c:pt idx="926">
                  <c:v>67.462999999999994</c:v>
                </c:pt>
                <c:pt idx="927">
                  <c:v>67.463999999999999</c:v>
                </c:pt>
                <c:pt idx="928">
                  <c:v>67.637999999999991</c:v>
                </c:pt>
                <c:pt idx="929">
                  <c:v>67.504000000000005</c:v>
                </c:pt>
                <c:pt idx="930">
                  <c:v>67.534999999999997</c:v>
                </c:pt>
                <c:pt idx="931">
                  <c:v>67.317999999999998</c:v>
                </c:pt>
                <c:pt idx="932">
                  <c:v>67.257999999999996</c:v>
                </c:pt>
                <c:pt idx="933">
                  <c:v>67.436999999999998</c:v>
                </c:pt>
                <c:pt idx="934">
                  <c:v>67.412999999999997</c:v>
                </c:pt>
                <c:pt idx="935">
                  <c:v>67.387999999999991</c:v>
                </c:pt>
                <c:pt idx="936">
                  <c:v>67.332999999999998</c:v>
                </c:pt>
                <c:pt idx="937">
                  <c:v>67.536999999999992</c:v>
                </c:pt>
                <c:pt idx="938">
                  <c:v>67.522999999999996</c:v>
                </c:pt>
                <c:pt idx="939">
                  <c:v>67.402999999999992</c:v>
                </c:pt>
                <c:pt idx="940">
                  <c:v>67.491</c:v>
                </c:pt>
                <c:pt idx="941">
                  <c:v>67.435000000000002</c:v>
                </c:pt>
                <c:pt idx="942">
                  <c:v>67.36</c:v>
                </c:pt>
                <c:pt idx="943">
                  <c:v>67.460999999999999</c:v>
                </c:pt>
                <c:pt idx="944">
                  <c:v>67.316999999999993</c:v>
                </c:pt>
                <c:pt idx="945">
                  <c:v>67.640999999999991</c:v>
                </c:pt>
                <c:pt idx="946">
                  <c:v>67.335999999999999</c:v>
                </c:pt>
                <c:pt idx="947">
                  <c:v>67.451999999999998</c:v>
                </c:pt>
                <c:pt idx="948">
                  <c:v>67.478999999999999</c:v>
                </c:pt>
                <c:pt idx="949">
                  <c:v>67.614000000000004</c:v>
                </c:pt>
                <c:pt idx="950">
                  <c:v>67.370999999999995</c:v>
                </c:pt>
                <c:pt idx="951">
                  <c:v>67.423999999999992</c:v>
                </c:pt>
                <c:pt idx="952">
                  <c:v>67.379000000000005</c:v>
                </c:pt>
                <c:pt idx="953">
                  <c:v>67.603999999999999</c:v>
                </c:pt>
                <c:pt idx="954">
                  <c:v>67.655999999999992</c:v>
                </c:pt>
                <c:pt idx="955">
                  <c:v>67.480999999999995</c:v>
                </c:pt>
                <c:pt idx="956">
                  <c:v>67.447000000000003</c:v>
                </c:pt>
                <c:pt idx="957">
                  <c:v>67.475999999999999</c:v>
                </c:pt>
                <c:pt idx="958">
                  <c:v>67.393000000000001</c:v>
                </c:pt>
                <c:pt idx="959">
                  <c:v>67.313000000000002</c:v>
                </c:pt>
                <c:pt idx="960">
                  <c:v>67.462999999999994</c:v>
                </c:pt>
                <c:pt idx="961">
                  <c:v>67.625</c:v>
                </c:pt>
                <c:pt idx="962">
                  <c:v>67.408999999999992</c:v>
                </c:pt>
                <c:pt idx="963">
                  <c:v>67.367999999999995</c:v>
                </c:pt>
                <c:pt idx="964">
                  <c:v>67.355999999999995</c:v>
                </c:pt>
                <c:pt idx="965">
                  <c:v>67.411000000000001</c:v>
                </c:pt>
                <c:pt idx="966">
                  <c:v>67.594999999999999</c:v>
                </c:pt>
                <c:pt idx="967">
                  <c:v>67.474999999999994</c:v>
                </c:pt>
                <c:pt idx="968">
                  <c:v>67.564999999999998</c:v>
                </c:pt>
                <c:pt idx="969">
                  <c:v>67.313000000000002</c:v>
                </c:pt>
                <c:pt idx="970">
                  <c:v>67.488</c:v>
                </c:pt>
                <c:pt idx="971">
                  <c:v>67.510999999999996</c:v>
                </c:pt>
                <c:pt idx="972">
                  <c:v>67.346000000000004</c:v>
                </c:pt>
                <c:pt idx="973">
                  <c:v>67.483999999999995</c:v>
                </c:pt>
                <c:pt idx="974">
                  <c:v>67.341999999999999</c:v>
                </c:pt>
                <c:pt idx="975">
                  <c:v>67.435999999999993</c:v>
                </c:pt>
                <c:pt idx="976">
                  <c:v>67.560999999999993</c:v>
                </c:pt>
                <c:pt idx="977">
                  <c:v>67.418999999999997</c:v>
                </c:pt>
                <c:pt idx="978">
                  <c:v>67.426000000000002</c:v>
                </c:pt>
                <c:pt idx="979">
                  <c:v>67.352999999999994</c:v>
                </c:pt>
                <c:pt idx="980">
                  <c:v>67.328999999999994</c:v>
                </c:pt>
                <c:pt idx="981">
                  <c:v>67.471999999999994</c:v>
                </c:pt>
                <c:pt idx="982">
                  <c:v>67.447000000000003</c:v>
                </c:pt>
                <c:pt idx="983">
                  <c:v>67.465999999999994</c:v>
                </c:pt>
                <c:pt idx="984">
                  <c:v>67.537999999999997</c:v>
                </c:pt>
                <c:pt idx="985">
                  <c:v>67.488</c:v>
                </c:pt>
                <c:pt idx="986">
                  <c:v>67.495000000000005</c:v>
                </c:pt>
                <c:pt idx="987">
                  <c:v>67.5</c:v>
                </c:pt>
                <c:pt idx="988">
                  <c:v>67.536000000000001</c:v>
                </c:pt>
                <c:pt idx="989">
                  <c:v>67.41</c:v>
                </c:pt>
                <c:pt idx="990">
                  <c:v>67.387</c:v>
                </c:pt>
                <c:pt idx="991">
                  <c:v>67.396999999999991</c:v>
                </c:pt>
                <c:pt idx="992">
                  <c:v>67.286000000000001</c:v>
                </c:pt>
                <c:pt idx="993">
                  <c:v>67.388999999999996</c:v>
                </c:pt>
                <c:pt idx="994">
                  <c:v>67.307000000000002</c:v>
                </c:pt>
                <c:pt idx="995">
                  <c:v>67.361000000000004</c:v>
                </c:pt>
                <c:pt idx="996">
                  <c:v>67.605999999999995</c:v>
                </c:pt>
                <c:pt idx="997">
                  <c:v>67.454999999999998</c:v>
                </c:pt>
                <c:pt idx="998">
                  <c:v>67.421999999999997</c:v>
                </c:pt>
                <c:pt idx="999">
                  <c:v>67.344999999999999</c:v>
                </c:pt>
                <c:pt idx="1000">
                  <c:v>67.430999999999997</c:v>
                </c:pt>
                <c:pt idx="1001">
                  <c:v>67.427999999999997</c:v>
                </c:pt>
                <c:pt idx="1002">
                  <c:v>67.314999999999998</c:v>
                </c:pt>
                <c:pt idx="1003">
                  <c:v>67.548000000000002</c:v>
                </c:pt>
                <c:pt idx="1004">
                  <c:v>67.337000000000003</c:v>
                </c:pt>
                <c:pt idx="1005">
                  <c:v>67.289999999999992</c:v>
                </c:pt>
                <c:pt idx="1006">
                  <c:v>67.451999999999998</c:v>
                </c:pt>
                <c:pt idx="1007">
                  <c:v>67.340999999999994</c:v>
                </c:pt>
                <c:pt idx="1008">
                  <c:v>67.533000000000001</c:v>
                </c:pt>
                <c:pt idx="1009">
                  <c:v>67.364999999999995</c:v>
                </c:pt>
                <c:pt idx="1010">
                  <c:v>67.423999999999992</c:v>
                </c:pt>
                <c:pt idx="1011">
                  <c:v>67.369</c:v>
                </c:pt>
                <c:pt idx="1012">
                  <c:v>67.415999999999997</c:v>
                </c:pt>
                <c:pt idx="1013">
                  <c:v>67.295999999999992</c:v>
                </c:pt>
                <c:pt idx="1014">
                  <c:v>67.337000000000003</c:v>
                </c:pt>
                <c:pt idx="1015">
                  <c:v>67.352000000000004</c:v>
                </c:pt>
                <c:pt idx="1016">
                  <c:v>67.399999999999991</c:v>
                </c:pt>
                <c:pt idx="1017">
                  <c:v>67.328999999999994</c:v>
                </c:pt>
                <c:pt idx="1018">
                  <c:v>67.376999999999995</c:v>
                </c:pt>
                <c:pt idx="1019">
                  <c:v>67.462999999999994</c:v>
                </c:pt>
                <c:pt idx="1020">
                  <c:v>67.332999999999998</c:v>
                </c:pt>
                <c:pt idx="1021">
                  <c:v>67.396999999999991</c:v>
                </c:pt>
                <c:pt idx="1022">
                  <c:v>67.400999999999996</c:v>
                </c:pt>
                <c:pt idx="1023">
                  <c:v>67.393000000000001</c:v>
                </c:pt>
                <c:pt idx="1024">
                  <c:v>67.459999999999994</c:v>
                </c:pt>
                <c:pt idx="1025">
                  <c:v>67.427999999999997</c:v>
                </c:pt>
                <c:pt idx="1026">
                  <c:v>67.341999999999999</c:v>
                </c:pt>
                <c:pt idx="1027">
                  <c:v>67.322000000000003</c:v>
                </c:pt>
                <c:pt idx="1028">
                  <c:v>67.265000000000001</c:v>
                </c:pt>
                <c:pt idx="1029">
                  <c:v>67.465999999999994</c:v>
                </c:pt>
                <c:pt idx="1030">
                  <c:v>67.344999999999999</c:v>
                </c:pt>
                <c:pt idx="1031">
                  <c:v>67.376999999999995</c:v>
                </c:pt>
                <c:pt idx="1032">
                  <c:v>67.326999999999998</c:v>
                </c:pt>
                <c:pt idx="1033">
                  <c:v>67.310999999999993</c:v>
                </c:pt>
                <c:pt idx="1034">
                  <c:v>67.176999999999992</c:v>
                </c:pt>
                <c:pt idx="1035">
                  <c:v>67.444999999999993</c:v>
                </c:pt>
                <c:pt idx="1036">
                  <c:v>67.313000000000002</c:v>
                </c:pt>
                <c:pt idx="1037">
                  <c:v>67.421999999999997</c:v>
                </c:pt>
                <c:pt idx="1038">
                  <c:v>67.39</c:v>
                </c:pt>
                <c:pt idx="1039">
                  <c:v>67.245999999999995</c:v>
                </c:pt>
                <c:pt idx="1040">
                  <c:v>67.387999999999991</c:v>
                </c:pt>
                <c:pt idx="1041">
                  <c:v>67.298999999999992</c:v>
                </c:pt>
                <c:pt idx="1042">
                  <c:v>67.340999999999994</c:v>
                </c:pt>
                <c:pt idx="1043">
                  <c:v>67.185999999999993</c:v>
                </c:pt>
                <c:pt idx="1044">
                  <c:v>67.251999999999995</c:v>
                </c:pt>
                <c:pt idx="1045">
                  <c:v>67.436999999999998</c:v>
                </c:pt>
                <c:pt idx="1046">
                  <c:v>67.16</c:v>
                </c:pt>
                <c:pt idx="1047">
                  <c:v>67.259999999999991</c:v>
                </c:pt>
                <c:pt idx="1048">
                  <c:v>67.346999999999994</c:v>
                </c:pt>
                <c:pt idx="1049">
                  <c:v>67.162999999999997</c:v>
                </c:pt>
                <c:pt idx="1050">
                  <c:v>67.349999999999994</c:v>
                </c:pt>
                <c:pt idx="1051">
                  <c:v>67.325999999999993</c:v>
                </c:pt>
                <c:pt idx="1052">
                  <c:v>67.542999999999992</c:v>
                </c:pt>
                <c:pt idx="1053">
                  <c:v>67.239000000000004</c:v>
                </c:pt>
                <c:pt idx="1054">
                  <c:v>67.393000000000001</c:v>
                </c:pt>
                <c:pt idx="1055">
                  <c:v>67.295000000000002</c:v>
                </c:pt>
                <c:pt idx="1056">
                  <c:v>67.289000000000001</c:v>
                </c:pt>
                <c:pt idx="1057">
                  <c:v>67.197999999999993</c:v>
                </c:pt>
                <c:pt idx="1058">
                  <c:v>67.308999999999997</c:v>
                </c:pt>
                <c:pt idx="1059">
                  <c:v>67.241</c:v>
                </c:pt>
                <c:pt idx="1060">
                  <c:v>67.134</c:v>
                </c:pt>
                <c:pt idx="1061">
                  <c:v>67.251999999999995</c:v>
                </c:pt>
                <c:pt idx="1062">
                  <c:v>67.060999999999993</c:v>
                </c:pt>
                <c:pt idx="1063">
                  <c:v>67.134</c:v>
                </c:pt>
                <c:pt idx="1064">
                  <c:v>67.347999999999999</c:v>
                </c:pt>
                <c:pt idx="1065">
                  <c:v>67.289000000000001</c:v>
                </c:pt>
                <c:pt idx="1066">
                  <c:v>67.203999999999994</c:v>
                </c:pt>
                <c:pt idx="1067">
                  <c:v>67.334000000000003</c:v>
                </c:pt>
                <c:pt idx="1068">
                  <c:v>67.131999999999991</c:v>
                </c:pt>
                <c:pt idx="1069">
                  <c:v>67.210999999999999</c:v>
                </c:pt>
                <c:pt idx="1070">
                  <c:v>67.245999999999995</c:v>
                </c:pt>
                <c:pt idx="1071">
                  <c:v>67.036000000000001</c:v>
                </c:pt>
                <c:pt idx="1072">
                  <c:v>67.283000000000001</c:v>
                </c:pt>
                <c:pt idx="1073">
                  <c:v>67.234999999999999</c:v>
                </c:pt>
                <c:pt idx="1074">
                  <c:v>67.2</c:v>
                </c:pt>
                <c:pt idx="1075">
                  <c:v>67.310999999999993</c:v>
                </c:pt>
                <c:pt idx="1076">
                  <c:v>67.174999999999997</c:v>
                </c:pt>
                <c:pt idx="1077">
                  <c:v>67.292999999999992</c:v>
                </c:pt>
                <c:pt idx="1078">
                  <c:v>67.310999999999993</c:v>
                </c:pt>
                <c:pt idx="1079">
                  <c:v>67.254000000000005</c:v>
                </c:pt>
                <c:pt idx="1080">
                  <c:v>67.369</c:v>
                </c:pt>
                <c:pt idx="1081">
                  <c:v>67.183999999999997</c:v>
                </c:pt>
                <c:pt idx="1082">
                  <c:v>67.192999999999998</c:v>
                </c:pt>
                <c:pt idx="1083">
                  <c:v>67.296999999999997</c:v>
                </c:pt>
                <c:pt idx="1084">
                  <c:v>67.212000000000003</c:v>
                </c:pt>
                <c:pt idx="1085">
                  <c:v>67.222999999999999</c:v>
                </c:pt>
                <c:pt idx="1086">
                  <c:v>67.063999999999993</c:v>
                </c:pt>
                <c:pt idx="1087">
                  <c:v>67.242000000000004</c:v>
                </c:pt>
                <c:pt idx="1088">
                  <c:v>67.287999999999997</c:v>
                </c:pt>
                <c:pt idx="1089">
                  <c:v>67.206000000000003</c:v>
                </c:pt>
                <c:pt idx="1090">
                  <c:v>67.305999999999997</c:v>
                </c:pt>
                <c:pt idx="1091">
                  <c:v>67.236999999999995</c:v>
                </c:pt>
                <c:pt idx="1092">
                  <c:v>67.114000000000004</c:v>
                </c:pt>
                <c:pt idx="1093">
                  <c:v>67.283000000000001</c:v>
                </c:pt>
                <c:pt idx="1094">
                  <c:v>67.215999999999994</c:v>
                </c:pt>
                <c:pt idx="1095">
                  <c:v>67.081999999999994</c:v>
                </c:pt>
                <c:pt idx="1096">
                  <c:v>67.078000000000003</c:v>
                </c:pt>
                <c:pt idx="1097">
                  <c:v>67.251000000000005</c:v>
                </c:pt>
                <c:pt idx="1098">
                  <c:v>67.108999999999995</c:v>
                </c:pt>
                <c:pt idx="1099">
                  <c:v>67.069000000000003</c:v>
                </c:pt>
                <c:pt idx="1100">
                  <c:v>67.066999999999993</c:v>
                </c:pt>
                <c:pt idx="1101">
                  <c:v>67.296999999999997</c:v>
                </c:pt>
                <c:pt idx="1102">
                  <c:v>67.17</c:v>
                </c:pt>
                <c:pt idx="1103">
                  <c:v>67.088999999999999</c:v>
                </c:pt>
                <c:pt idx="1104">
                  <c:v>67.16</c:v>
                </c:pt>
                <c:pt idx="1105">
                  <c:v>67.2</c:v>
                </c:pt>
                <c:pt idx="1106">
                  <c:v>67.227999999999994</c:v>
                </c:pt>
                <c:pt idx="1107">
                  <c:v>67.165999999999997</c:v>
                </c:pt>
                <c:pt idx="1108">
                  <c:v>67.119</c:v>
                </c:pt>
                <c:pt idx="1109">
                  <c:v>67.206999999999994</c:v>
                </c:pt>
                <c:pt idx="1110">
                  <c:v>67.194000000000003</c:v>
                </c:pt>
                <c:pt idx="1111">
                  <c:v>67.268999999999991</c:v>
                </c:pt>
                <c:pt idx="1112">
                  <c:v>67.057000000000002</c:v>
                </c:pt>
                <c:pt idx="1113">
                  <c:v>67.216999999999999</c:v>
                </c:pt>
                <c:pt idx="1114">
                  <c:v>67.010999999999996</c:v>
                </c:pt>
                <c:pt idx="1115">
                  <c:v>66.994</c:v>
                </c:pt>
                <c:pt idx="1116">
                  <c:v>67.09</c:v>
                </c:pt>
                <c:pt idx="1117">
                  <c:v>67.075000000000003</c:v>
                </c:pt>
                <c:pt idx="1118">
                  <c:v>67.144999999999996</c:v>
                </c:pt>
                <c:pt idx="1119">
                  <c:v>67.234999999999999</c:v>
                </c:pt>
                <c:pt idx="1120">
                  <c:v>67.234999999999999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+ EDTA                             (5mM)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Sheet1!$D$2:$D$1122</c:f>
              <c:numCache>
                <c:formatCode>General</c:formatCode>
                <c:ptCount val="1121"/>
                <c:pt idx="0">
                  <c:v>69.965000000000003</c:v>
                </c:pt>
                <c:pt idx="1">
                  <c:v>69.820999999999998</c:v>
                </c:pt>
                <c:pt idx="2">
                  <c:v>69.536000000000001</c:v>
                </c:pt>
                <c:pt idx="3">
                  <c:v>69.433000000000007</c:v>
                </c:pt>
                <c:pt idx="4">
                  <c:v>69.325000000000003</c:v>
                </c:pt>
                <c:pt idx="5">
                  <c:v>69.224000000000004</c:v>
                </c:pt>
                <c:pt idx="6">
                  <c:v>68.947000000000003</c:v>
                </c:pt>
                <c:pt idx="7">
                  <c:v>68.855000000000004</c:v>
                </c:pt>
                <c:pt idx="8">
                  <c:v>68.786000000000001</c:v>
                </c:pt>
                <c:pt idx="9">
                  <c:v>68.728999999999999</c:v>
                </c:pt>
                <c:pt idx="10">
                  <c:v>68.884</c:v>
                </c:pt>
                <c:pt idx="11">
                  <c:v>68.59</c:v>
                </c:pt>
                <c:pt idx="12">
                  <c:v>68.301000000000002</c:v>
                </c:pt>
                <c:pt idx="13">
                  <c:v>68.222999999999999</c:v>
                </c:pt>
                <c:pt idx="14">
                  <c:v>68.206000000000003</c:v>
                </c:pt>
                <c:pt idx="15">
                  <c:v>68.352999999999994</c:v>
                </c:pt>
                <c:pt idx="16">
                  <c:v>67.977000000000004</c:v>
                </c:pt>
                <c:pt idx="17">
                  <c:v>67.986000000000004</c:v>
                </c:pt>
                <c:pt idx="18">
                  <c:v>67.739999999999995</c:v>
                </c:pt>
                <c:pt idx="19">
                  <c:v>67.509</c:v>
                </c:pt>
                <c:pt idx="20">
                  <c:v>67.549000000000007</c:v>
                </c:pt>
                <c:pt idx="21">
                  <c:v>67.602000000000004</c:v>
                </c:pt>
                <c:pt idx="22">
                  <c:v>67.355000000000004</c:v>
                </c:pt>
                <c:pt idx="23">
                  <c:v>67.364999999999995</c:v>
                </c:pt>
                <c:pt idx="24">
                  <c:v>67.015000000000001</c:v>
                </c:pt>
                <c:pt idx="25">
                  <c:v>67</c:v>
                </c:pt>
                <c:pt idx="26">
                  <c:v>66.703000000000003</c:v>
                </c:pt>
                <c:pt idx="27">
                  <c:v>66.760000000000005</c:v>
                </c:pt>
                <c:pt idx="28">
                  <c:v>66.724000000000004</c:v>
                </c:pt>
                <c:pt idx="29">
                  <c:v>66.534999999999997</c:v>
                </c:pt>
                <c:pt idx="30">
                  <c:v>66.358000000000004</c:v>
                </c:pt>
                <c:pt idx="31">
                  <c:v>66.356999999999999</c:v>
                </c:pt>
                <c:pt idx="32">
                  <c:v>66.099999999999994</c:v>
                </c:pt>
                <c:pt idx="33">
                  <c:v>66.069999999999993</c:v>
                </c:pt>
                <c:pt idx="34">
                  <c:v>66.503</c:v>
                </c:pt>
                <c:pt idx="35">
                  <c:v>66.251000000000005</c:v>
                </c:pt>
                <c:pt idx="36">
                  <c:v>65.927000000000007</c:v>
                </c:pt>
                <c:pt idx="37">
                  <c:v>66.341999999999999</c:v>
                </c:pt>
                <c:pt idx="38">
                  <c:v>66.027000000000001</c:v>
                </c:pt>
                <c:pt idx="39">
                  <c:v>65.915000000000006</c:v>
                </c:pt>
                <c:pt idx="40">
                  <c:v>66.015000000000001</c:v>
                </c:pt>
                <c:pt idx="41">
                  <c:v>65.966999999999999</c:v>
                </c:pt>
                <c:pt idx="42">
                  <c:v>65.828000000000003</c:v>
                </c:pt>
                <c:pt idx="43">
                  <c:v>66.132999999999996</c:v>
                </c:pt>
                <c:pt idx="44">
                  <c:v>65.975999999999999</c:v>
                </c:pt>
                <c:pt idx="45">
                  <c:v>65.954999999999998</c:v>
                </c:pt>
                <c:pt idx="46">
                  <c:v>65.861000000000004</c:v>
                </c:pt>
                <c:pt idx="47">
                  <c:v>65.887</c:v>
                </c:pt>
                <c:pt idx="48">
                  <c:v>65.793999999999997</c:v>
                </c:pt>
                <c:pt idx="49">
                  <c:v>65.731999999999999</c:v>
                </c:pt>
                <c:pt idx="50">
                  <c:v>65.793000000000006</c:v>
                </c:pt>
                <c:pt idx="51">
                  <c:v>65.733999999999995</c:v>
                </c:pt>
                <c:pt idx="52">
                  <c:v>65.521000000000001</c:v>
                </c:pt>
                <c:pt idx="53">
                  <c:v>65.728999999999999</c:v>
                </c:pt>
                <c:pt idx="54">
                  <c:v>65.77</c:v>
                </c:pt>
                <c:pt idx="55">
                  <c:v>65.819000000000003</c:v>
                </c:pt>
                <c:pt idx="56">
                  <c:v>65.578999999999994</c:v>
                </c:pt>
                <c:pt idx="57">
                  <c:v>65.622</c:v>
                </c:pt>
                <c:pt idx="58">
                  <c:v>65.707999999999998</c:v>
                </c:pt>
                <c:pt idx="59">
                  <c:v>65.430000000000007</c:v>
                </c:pt>
                <c:pt idx="60">
                  <c:v>65.459999999999994</c:v>
                </c:pt>
                <c:pt idx="61">
                  <c:v>65.191999999999993</c:v>
                </c:pt>
                <c:pt idx="62">
                  <c:v>65.332999999999998</c:v>
                </c:pt>
                <c:pt idx="63">
                  <c:v>65.320999999999998</c:v>
                </c:pt>
                <c:pt idx="64">
                  <c:v>65.207999999999998</c:v>
                </c:pt>
                <c:pt idx="65">
                  <c:v>65.308000000000007</c:v>
                </c:pt>
                <c:pt idx="66">
                  <c:v>65.262</c:v>
                </c:pt>
                <c:pt idx="67">
                  <c:v>65.084000000000003</c:v>
                </c:pt>
                <c:pt idx="68">
                  <c:v>65.155000000000001</c:v>
                </c:pt>
                <c:pt idx="69">
                  <c:v>65.111999999999995</c:v>
                </c:pt>
                <c:pt idx="70">
                  <c:v>65.239999999999995</c:v>
                </c:pt>
                <c:pt idx="71">
                  <c:v>65.082999999999998</c:v>
                </c:pt>
                <c:pt idx="72">
                  <c:v>65.117000000000004</c:v>
                </c:pt>
                <c:pt idx="73">
                  <c:v>64.882999999999996</c:v>
                </c:pt>
                <c:pt idx="74">
                  <c:v>65.045000000000002</c:v>
                </c:pt>
                <c:pt idx="75">
                  <c:v>65.116</c:v>
                </c:pt>
                <c:pt idx="76">
                  <c:v>64.908000000000001</c:v>
                </c:pt>
                <c:pt idx="77">
                  <c:v>64.738</c:v>
                </c:pt>
                <c:pt idx="78">
                  <c:v>64.754999999999995</c:v>
                </c:pt>
                <c:pt idx="79">
                  <c:v>64.745999999999995</c:v>
                </c:pt>
                <c:pt idx="80">
                  <c:v>64.953999999999994</c:v>
                </c:pt>
                <c:pt idx="81">
                  <c:v>64.772000000000006</c:v>
                </c:pt>
                <c:pt idx="82">
                  <c:v>64.747</c:v>
                </c:pt>
                <c:pt idx="83">
                  <c:v>64.564999999999998</c:v>
                </c:pt>
                <c:pt idx="84">
                  <c:v>64.64</c:v>
                </c:pt>
                <c:pt idx="85">
                  <c:v>64.707999999999998</c:v>
                </c:pt>
                <c:pt idx="86">
                  <c:v>64.558999999999997</c:v>
                </c:pt>
                <c:pt idx="87">
                  <c:v>64.593000000000004</c:v>
                </c:pt>
                <c:pt idx="88">
                  <c:v>64.626000000000005</c:v>
                </c:pt>
                <c:pt idx="89">
                  <c:v>64.614999999999995</c:v>
                </c:pt>
                <c:pt idx="90">
                  <c:v>64.477999999999994</c:v>
                </c:pt>
                <c:pt idx="91">
                  <c:v>64.569000000000003</c:v>
                </c:pt>
                <c:pt idx="92">
                  <c:v>64.509</c:v>
                </c:pt>
                <c:pt idx="93">
                  <c:v>64.460999999999999</c:v>
                </c:pt>
                <c:pt idx="94">
                  <c:v>64.423000000000002</c:v>
                </c:pt>
                <c:pt idx="95">
                  <c:v>64.426000000000002</c:v>
                </c:pt>
                <c:pt idx="96">
                  <c:v>64.668000000000006</c:v>
                </c:pt>
                <c:pt idx="97">
                  <c:v>64.414000000000001</c:v>
                </c:pt>
                <c:pt idx="98">
                  <c:v>64.272999999999996</c:v>
                </c:pt>
                <c:pt idx="99">
                  <c:v>64.328000000000003</c:v>
                </c:pt>
                <c:pt idx="100">
                  <c:v>64.47</c:v>
                </c:pt>
                <c:pt idx="101">
                  <c:v>64.346999999999994</c:v>
                </c:pt>
                <c:pt idx="102">
                  <c:v>64.224999999999994</c:v>
                </c:pt>
                <c:pt idx="103">
                  <c:v>64.147999999999996</c:v>
                </c:pt>
                <c:pt idx="104">
                  <c:v>64.337000000000003</c:v>
                </c:pt>
                <c:pt idx="105">
                  <c:v>64.201999999999998</c:v>
                </c:pt>
                <c:pt idx="106">
                  <c:v>64.266000000000005</c:v>
                </c:pt>
                <c:pt idx="107">
                  <c:v>64.123000000000005</c:v>
                </c:pt>
                <c:pt idx="108">
                  <c:v>64.328000000000003</c:v>
                </c:pt>
                <c:pt idx="109">
                  <c:v>64.103999999999999</c:v>
                </c:pt>
                <c:pt idx="110">
                  <c:v>63.977000000000004</c:v>
                </c:pt>
                <c:pt idx="111">
                  <c:v>64.180000000000007</c:v>
                </c:pt>
                <c:pt idx="112">
                  <c:v>64.125</c:v>
                </c:pt>
                <c:pt idx="113">
                  <c:v>63.885999999999996</c:v>
                </c:pt>
                <c:pt idx="114">
                  <c:v>64.099000000000004</c:v>
                </c:pt>
                <c:pt idx="115">
                  <c:v>63.977999999999994</c:v>
                </c:pt>
                <c:pt idx="116">
                  <c:v>63.921000000000006</c:v>
                </c:pt>
                <c:pt idx="117">
                  <c:v>64.021000000000001</c:v>
                </c:pt>
                <c:pt idx="118">
                  <c:v>63.974000000000004</c:v>
                </c:pt>
                <c:pt idx="119">
                  <c:v>63.956000000000003</c:v>
                </c:pt>
                <c:pt idx="120">
                  <c:v>63.834000000000003</c:v>
                </c:pt>
                <c:pt idx="121">
                  <c:v>63.897000000000006</c:v>
                </c:pt>
                <c:pt idx="122">
                  <c:v>64.091999999999999</c:v>
                </c:pt>
                <c:pt idx="123">
                  <c:v>63.941999999999993</c:v>
                </c:pt>
                <c:pt idx="124">
                  <c:v>63.881</c:v>
                </c:pt>
                <c:pt idx="125">
                  <c:v>63.811999999999998</c:v>
                </c:pt>
                <c:pt idx="126">
                  <c:v>63.742999999999995</c:v>
                </c:pt>
                <c:pt idx="127">
                  <c:v>63.873000000000005</c:v>
                </c:pt>
                <c:pt idx="128">
                  <c:v>63.777000000000001</c:v>
                </c:pt>
                <c:pt idx="129">
                  <c:v>63.602999999999994</c:v>
                </c:pt>
                <c:pt idx="130">
                  <c:v>63.680000000000007</c:v>
                </c:pt>
                <c:pt idx="131">
                  <c:v>63.826999999999998</c:v>
                </c:pt>
                <c:pt idx="132">
                  <c:v>63.765000000000001</c:v>
                </c:pt>
                <c:pt idx="133">
                  <c:v>63.876000000000005</c:v>
                </c:pt>
                <c:pt idx="134">
                  <c:v>63.668000000000006</c:v>
                </c:pt>
                <c:pt idx="135">
                  <c:v>63.766000000000005</c:v>
                </c:pt>
                <c:pt idx="136">
                  <c:v>63.643000000000001</c:v>
                </c:pt>
                <c:pt idx="137">
                  <c:v>63.706000000000003</c:v>
                </c:pt>
                <c:pt idx="138">
                  <c:v>63.543000000000006</c:v>
                </c:pt>
                <c:pt idx="139">
                  <c:v>63.722999999999999</c:v>
                </c:pt>
                <c:pt idx="140">
                  <c:v>63.453999999999994</c:v>
                </c:pt>
                <c:pt idx="141">
                  <c:v>63.483999999999995</c:v>
                </c:pt>
                <c:pt idx="142">
                  <c:v>63.716999999999999</c:v>
                </c:pt>
                <c:pt idx="143">
                  <c:v>63.412000000000006</c:v>
                </c:pt>
                <c:pt idx="144">
                  <c:v>63.56</c:v>
                </c:pt>
                <c:pt idx="145">
                  <c:v>63.328999999999994</c:v>
                </c:pt>
                <c:pt idx="146">
                  <c:v>63.561999999999998</c:v>
                </c:pt>
                <c:pt idx="147">
                  <c:v>63.346000000000004</c:v>
                </c:pt>
                <c:pt idx="148">
                  <c:v>63.385000000000005</c:v>
                </c:pt>
                <c:pt idx="149">
                  <c:v>63.311000000000007</c:v>
                </c:pt>
                <c:pt idx="150">
                  <c:v>63.564999999999998</c:v>
                </c:pt>
                <c:pt idx="151">
                  <c:v>63.266999999999996</c:v>
                </c:pt>
                <c:pt idx="152">
                  <c:v>63.283000000000001</c:v>
                </c:pt>
                <c:pt idx="153">
                  <c:v>63.224999999999994</c:v>
                </c:pt>
                <c:pt idx="154">
                  <c:v>63.551000000000002</c:v>
                </c:pt>
                <c:pt idx="155">
                  <c:v>63.108999999999995</c:v>
                </c:pt>
                <c:pt idx="156">
                  <c:v>63.052999999999997</c:v>
                </c:pt>
                <c:pt idx="157">
                  <c:v>63.084000000000003</c:v>
                </c:pt>
                <c:pt idx="158">
                  <c:v>63.08</c:v>
                </c:pt>
                <c:pt idx="159">
                  <c:v>63.105000000000004</c:v>
                </c:pt>
                <c:pt idx="160">
                  <c:v>63.135999999999996</c:v>
                </c:pt>
                <c:pt idx="161">
                  <c:v>63.058999999999997</c:v>
                </c:pt>
                <c:pt idx="162">
                  <c:v>63.040999999999997</c:v>
                </c:pt>
                <c:pt idx="163">
                  <c:v>62.960999999999999</c:v>
                </c:pt>
                <c:pt idx="164">
                  <c:v>62.968999999999994</c:v>
                </c:pt>
                <c:pt idx="165">
                  <c:v>63.195999999999998</c:v>
                </c:pt>
                <c:pt idx="166">
                  <c:v>62.935000000000002</c:v>
                </c:pt>
                <c:pt idx="167">
                  <c:v>63.177999999999997</c:v>
                </c:pt>
                <c:pt idx="168">
                  <c:v>63.052999999999997</c:v>
                </c:pt>
                <c:pt idx="169">
                  <c:v>62.986000000000004</c:v>
                </c:pt>
                <c:pt idx="170">
                  <c:v>62.918000000000006</c:v>
                </c:pt>
                <c:pt idx="171">
                  <c:v>63.028999999999996</c:v>
                </c:pt>
                <c:pt idx="172">
                  <c:v>62.828000000000003</c:v>
                </c:pt>
                <c:pt idx="173">
                  <c:v>62.725999999999999</c:v>
                </c:pt>
                <c:pt idx="174">
                  <c:v>63.088999999999999</c:v>
                </c:pt>
                <c:pt idx="175">
                  <c:v>62.808000000000007</c:v>
                </c:pt>
                <c:pt idx="176">
                  <c:v>62.811000000000007</c:v>
                </c:pt>
                <c:pt idx="177">
                  <c:v>62.471999999999994</c:v>
                </c:pt>
                <c:pt idx="178">
                  <c:v>62.650000000000006</c:v>
                </c:pt>
                <c:pt idx="179">
                  <c:v>62.745000000000005</c:v>
                </c:pt>
                <c:pt idx="180">
                  <c:v>62.727000000000004</c:v>
                </c:pt>
                <c:pt idx="181">
                  <c:v>62.703000000000003</c:v>
                </c:pt>
                <c:pt idx="182">
                  <c:v>62.522000000000006</c:v>
                </c:pt>
                <c:pt idx="183">
                  <c:v>62.606999999999999</c:v>
                </c:pt>
                <c:pt idx="184">
                  <c:v>62.415000000000006</c:v>
                </c:pt>
                <c:pt idx="185">
                  <c:v>62.628</c:v>
                </c:pt>
                <c:pt idx="186">
                  <c:v>62.617999999999995</c:v>
                </c:pt>
                <c:pt idx="187">
                  <c:v>62.462000000000003</c:v>
                </c:pt>
                <c:pt idx="188">
                  <c:v>62.188999999999993</c:v>
                </c:pt>
                <c:pt idx="189">
                  <c:v>62.698999999999998</c:v>
                </c:pt>
                <c:pt idx="190">
                  <c:v>62.494</c:v>
                </c:pt>
                <c:pt idx="191">
                  <c:v>62.456000000000003</c:v>
                </c:pt>
                <c:pt idx="192">
                  <c:v>62.424000000000007</c:v>
                </c:pt>
                <c:pt idx="193">
                  <c:v>62.259</c:v>
                </c:pt>
                <c:pt idx="194">
                  <c:v>62.028000000000006</c:v>
                </c:pt>
                <c:pt idx="195">
                  <c:v>62.379999999999995</c:v>
                </c:pt>
                <c:pt idx="196">
                  <c:v>62.179000000000002</c:v>
                </c:pt>
                <c:pt idx="197">
                  <c:v>62.281999999999996</c:v>
                </c:pt>
                <c:pt idx="198">
                  <c:v>62.081000000000003</c:v>
                </c:pt>
                <c:pt idx="199">
                  <c:v>62.266999999999996</c:v>
                </c:pt>
                <c:pt idx="200">
                  <c:v>62.242000000000004</c:v>
                </c:pt>
                <c:pt idx="201">
                  <c:v>62.061000000000007</c:v>
                </c:pt>
                <c:pt idx="202">
                  <c:v>62.242999999999995</c:v>
                </c:pt>
                <c:pt idx="203">
                  <c:v>62.281999999999996</c:v>
                </c:pt>
                <c:pt idx="204">
                  <c:v>62.045000000000002</c:v>
                </c:pt>
                <c:pt idx="205">
                  <c:v>62.180000000000007</c:v>
                </c:pt>
                <c:pt idx="206">
                  <c:v>62.05</c:v>
                </c:pt>
                <c:pt idx="207">
                  <c:v>61.89</c:v>
                </c:pt>
                <c:pt idx="208">
                  <c:v>61.816999999999993</c:v>
                </c:pt>
                <c:pt idx="209">
                  <c:v>61.83</c:v>
                </c:pt>
                <c:pt idx="210">
                  <c:v>61.975999999999999</c:v>
                </c:pt>
                <c:pt idx="211">
                  <c:v>61.866</c:v>
                </c:pt>
                <c:pt idx="212">
                  <c:v>61.762</c:v>
                </c:pt>
                <c:pt idx="213">
                  <c:v>61.86</c:v>
                </c:pt>
                <c:pt idx="214">
                  <c:v>61.78</c:v>
                </c:pt>
                <c:pt idx="215">
                  <c:v>61.653000000000006</c:v>
                </c:pt>
                <c:pt idx="216">
                  <c:v>61.575000000000003</c:v>
                </c:pt>
                <c:pt idx="217">
                  <c:v>61.870999999999995</c:v>
                </c:pt>
                <c:pt idx="218">
                  <c:v>61.671999999999997</c:v>
                </c:pt>
                <c:pt idx="219">
                  <c:v>61.709000000000003</c:v>
                </c:pt>
                <c:pt idx="220">
                  <c:v>61.635999999999996</c:v>
                </c:pt>
                <c:pt idx="221">
                  <c:v>61.572000000000003</c:v>
                </c:pt>
                <c:pt idx="222">
                  <c:v>61.536000000000001</c:v>
                </c:pt>
                <c:pt idx="223">
                  <c:v>61.594999999999999</c:v>
                </c:pt>
                <c:pt idx="224">
                  <c:v>61.638000000000005</c:v>
                </c:pt>
                <c:pt idx="225">
                  <c:v>61.427999999999997</c:v>
                </c:pt>
                <c:pt idx="226">
                  <c:v>61.221999999999994</c:v>
                </c:pt>
                <c:pt idx="227">
                  <c:v>61.430000000000007</c:v>
                </c:pt>
                <c:pt idx="228">
                  <c:v>61.131</c:v>
                </c:pt>
                <c:pt idx="229">
                  <c:v>61.182000000000002</c:v>
                </c:pt>
                <c:pt idx="230">
                  <c:v>61.387</c:v>
                </c:pt>
                <c:pt idx="231">
                  <c:v>61.317999999999998</c:v>
                </c:pt>
                <c:pt idx="232">
                  <c:v>61.316000000000003</c:v>
                </c:pt>
                <c:pt idx="233">
                  <c:v>61.174000000000007</c:v>
                </c:pt>
                <c:pt idx="234">
                  <c:v>61.206000000000003</c:v>
                </c:pt>
                <c:pt idx="235">
                  <c:v>61.353999999999999</c:v>
                </c:pt>
                <c:pt idx="236">
                  <c:v>61.320999999999998</c:v>
                </c:pt>
                <c:pt idx="237">
                  <c:v>61.204999999999998</c:v>
                </c:pt>
                <c:pt idx="238">
                  <c:v>61.165000000000006</c:v>
                </c:pt>
                <c:pt idx="239">
                  <c:v>61.06</c:v>
                </c:pt>
                <c:pt idx="240">
                  <c:v>61.212999999999994</c:v>
                </c:pt>
                <c:pt idx="241">
                  <c:v>61.131</c:v>
                </c:pt>
                <c:pt idx="242">
                  <c:v>61.099000000000004</c:v>
                </c:pt>
                <c:pt idx="243">
                  <c:v>61.260000000000005</c:v>
                </c:pt>
                <c:pt idx="244">
                  <c:v>61.11</c:v>
                </c:pt>
                <c:pt idx="245">
                  <c:v>61.137</c:v>
                </c:pt>
                <c:pt idx="246">
                  <c:v>61.123000000000005</c:v>
                </c:pt>
                <c:pt idx="247">
                  <c:v>61.135999999999996</c:v>
                </c:pt>
                <c:pt idx="248">
                  <c:v>61.116</c:v>
                </c:pt>
                <c:pt idx="249">
                  <c:v>61.146000000000001</c:v>
                </c:pt>
                <c:pt idx="250">
                  <c:v>60.977999999999994</c:v>
                </c:pt>
                <c:pt idx="251">
                  <c:v>61.006</c:v>
                </c:pt>
                <c:pt idx="252">
                  <c:v>60.849000000000004</c:v>
                </c:pt>
                <c:pt idx="253">
                  <c:v>61.266000000000005</c:v>
                </c:pt>
                <c:pt idx="254">
                  <c:v>60.918000000000006</c:v>
                </c:pt>
                <c:pt idx="255">
                  <c:v>61.078000000000003</c:v>
                </c:pt>
                <c:pt idx="256">
                  <c:v>60.960999999999999</c:v>
                </c:pt>
                <c:pt idx="257">
                  <c:v>61.028999999999996</c:v>
                </c:pt>
                <c:pt idx="258">
                  <c:v>60.957999999999998</c:v>
                </c:pt>
                <c:pt idx="259">
                  <c:v>60.861999999999995</c:v>
                </c:pt>
                <c:pt idx="260">
                  <c:v>60.971999999999994</c:v>
                </c:pt>
                <c:pt idx="261">
                  <c:v>60.563999999999993</c:v>
                </c:pt>
                <c:pt idx="262">
                  <c:v>60.754000000000005</c:v>
                </c:pt>
                <c:pt idx="263">
                  <c:v>60.983999999999995</c:v>
                </c:pt>
                <c:pt idx="264">
                  <c:v>60.697000000000003</c:v>
                </c:pt>
                <c:pt idx="265">
                  <c:v>60.906999999999996</c:v>
                </c:pt>
                <c:pt idx="266">
                  <c:v>60.832999999999998</c:v>
                </c:pt>
                <c:pt idx="267">
                  <c:v>61.019000000000005</c:v>
                </c:pt>
                <c:pt idx="268">
                  <c:v>60.846999999999994</c:v>
                </c:pt>
                <c:pt idx="269">
                  <c:v>60.727999999999994</c:v>
                </c:pt>
                <c:pt idx="270">
                  <c:v>60.692999999999998</c:v>
                </c:pt>
                <c:pt idx="271">
                  <c:v>60.86</c:v>
                </c:pt>
                <c:pt idx="272">
                  <c:v>60.757000000000005</c:v>
                </c:pt>
                <c:pt idx="273">
                  <c:v>60.709999999999994</c:v>
                </c:pt>
                <c:pt idx="274">
                  <c:v>60.620999999999995</c:v>
                </c:pt>
                <c:pt idx="275">
                  <c:v>60.774000000000001</c:v>
                </c:pt>
                <c:pt idx="276">
                  <c:v>60.509</c:v>
                </c:pt>
                <c:pt idx="277">
                  <c:v>60.775000000000006</c:v>
                </c:pt>
                <c:pt idx="278">
                  <c:v>60.506</c:v>
                </c:pt>
                <c:pt idx="279">
                  <c:v>60.611000000000004</c:v>
                </c:pt>
                <c:pt idx="280">
                  <c:v>60.450999999999993</c:v>
                </c:pt>
                <c:pt idx="281">
                  <c:v>60.319999999999993</c:v>
                </c:pt>
                <c:pt idx="282">
                  <c:v>60.436000000000007</c:v>
                </c:pt>
                <c:pt idx="283">
                  <c:v>60.629999999999995</c:v>
                </c:pt>
                <c:pt idx="284">
                  <c:v>60.641000000000005</c:v>
                </c:pt>
                <c:pt idx="285">
                  <c:v>60.656999999999996</c:v>
                </c:pt>
                <c:pt idx="286">
                  <c:v>60.516999999999996</c:v>
                </c:pt>
                <c:pt idx="287">
                  <c:v>60.322000000000003</c:v>
                </c:pt>
                <c:pt idx="288">
                  <c:v>60.31</c:v>
                </c:pt>
                <c:pt idx="289">
                  <c:v>60.369</c:v>
                </c:pt>
                <c:pt idx="290">
                  <c:v>60.453000000000003</c:v>
                </c:pt>
                <c:pt idx="291">
                  <c:v>60.31</c:v>
                </c:pt>
                <c:pt idx="292">
                  <c:v>60.319000000000003</c:v>
                </c:pt>
                <c:pt idx="293">
                  <c:v>60.45</c:v>
                </c:pt>
                <c:pt idx="294">
                  <c:v>60.483999999999995</c:v>
                </c:pt>
                <c:pt idx="295">
                  <c:v>60.266000000000005</c:v>
                </c:pt>
                <c:pt idx="296">
                  <c:v>60.311000000000007</c:v>
                </c:pt>
                <c:pt idx="297">
                  <c:v>60.34</c:v>
                </c:pt>
                <c:pt idx="298">
                  <c:v>60.212000000000003</c:v>
                </c:pt>
                <c:pt idx="299">
                  <c:v>60.195999999999998</c:v>
                </c:pt>
                <c:pt idx="300">
                  <c:v>60.311000000000007</c:v>
                </c:pt>
                <c:pt idx="301">
                  <c:v>60.281999999999996</c:v>
                </c:pt>
                <c:pt idx="302">
                  <c:v>60.132000000000005</c:v>
                </c:pt>
                <c:pt idx="303">
                  <c:v>60.123000000000005</c:v>
                </c:pt>
                <c:pt idx="304">
                  <c:v>60.131</c:v>
                </c:pt>
                <c:pt idx="305">
                  <c:v>59.840999999999994</c:v>
                </c:pt>
                <c:pt idx="306">
                  <c:v>59.950999999999993</c:v>
                </c:pt>
                <c:pt idx="307">
                  <c:v>59.988</c:v>
                </c:pt>
                <c:pt idx="308">
                  <c:v>60.128</c:v>
                </c:pt>
                <c:pt idx="309">
                  <c:v>60.085999999999999</c:v>
                </c:pt>
                <c:pt idx="310">
                  <c:v>60.108000000000004</c:v>
                </c:pt>
                <c:pt idx="311">
                  <c:v>60.233999999999995</c:v>
                </c:pt>
                <c:pt idx="312">
                  <c:v>60.126000000000005</c:v>
                </c:pt>
                <c:pt idx="313">
                  <c:v>60.007999999999996</c:v>
                </c:pt>
                <c:pt idx="314">
                  <c:v>60.134</c:v>
                </c:pt>
                <c:pt idx="315">
                  <c:v>60.043999999999997</c:v>
                </c:pt>
                <c:pt idx="316">
                  <c:v>59.89</c:v>
                </c:pt>
                <c:pt idx="317">
                  <c:v>59.879999999999995</c:v>
                </c:pt>
                <c:pt idx="318">
                  <c:v>59.989999999999995</c:v>
                </c:pt>
                <c:pt idx="319">
                  <c:v>59.989999999999995</c:v>
                </c:pt>
                <c:pt idx="320">
                  <c:v>59.906000000000006</c:v>
                </c:pt>
                <c:pt idx="321">
                  <c:v>59.838999999999999</c:v>
                </c:pt>
                <c:pt idx="322">
                  <c:v>59.876000000000005</c:v>
                </c:pt>
                <c:pt idx="323">
                  <c:v>59.930999999999997</c:v>
                </c:pt>
                <c:pt idx="324">
                  <c:v>59.784999999999997</c:v>
                </c:pt>
                <c:pt idx="325">
                  <c:v>59.775999999999996</c:v>
                </c:pt>
                <c:pt idx="326">
                  <c:v>59.837000000000003</c:v>
                </c:pt>
                <c:pt idx="327">
                  <c:v>59.653999999999996</c:v>
                </c:pt>
                <c:pt idx="328">
                  <c:v>59.588999999999999</c:v>
                </c:pt>
                <c:pt idx="329">
                  <c:v>59.712000000000003</c:v>
                </c:pt>
                <c:pt idx="330">
                  <c:v>59.644999999999996</c:v>
                </c:pt>
                <c:pt idx="331">
                  <c:v>59.864000000000004</c:v>
                </c:pt>
                <c:pt idx="332">
                  <c:v>59.685000000000002</c:v>
                </c:pt>
                <c:pt idx="333">
                  <c:v>59.643000000000001</c:v>
                </c:pt>
                <c:pt idx="334">
                  <c:v>59.754999999999995</c:v>
                </c:pt>
                <c:pt idx="335">
                  <c:v>59.790999999999997</c:v>
                </c:pt>
                <c:pt idx="336">
                  <c:v>59.703999999999994</c:v>
                </c:pt>
                <c:pt idx="337">
                  <c:v>59.697999999999993</c:v>
                </c:pt>
                <c:pt idx="338">
                  <c:v>59.540999999999997</c:v>
                </c:pt>
                <c:pt idx="339">
                  <c:v>59.72</c:v>
                </c:pt>
                <c:pt idx="340">
                  <c:v>59.938000000000002</c:v>
                </c:pt>
                <c:pt idx="341">
                  <c:v>59.613</c:v>
                </c:pt>
                <c:pt idx="342">
                  <c:v>59.843000000000004</c:v>
                </c:pt>
                <c:pt idx="343">
                  <c:v>59.596999999999994</c:v>
                </c:pt>
                <c:pt idx="344">
                  <c:v>59.432000000000002</c:v>
                </c:pt>
                <c:pt idx="345">
                  <c:v>59.626000000000005</c:v>
                </c:pt>
                <c:pt idx="346">
                  <c:v>59.552000000000007</c:v>
                </c:pt>
                <c:pt idx="347">
                  <c:v>59.555000000000007</c:v>
                </c:pt>
                <c:pt idx="348">
                  <c:v>59.478999999999999</c:v>
                </c:pt>
                <c:pt idx="349">
                  <c:v>59.534999999999997</c:v>
                </c:pt>
                <c:pt idx="350">
                  <c:v>59.414000000000001</c:v>
                </c:pt>
                <c:pt idx="351">
                  <c:v>59.611999999999995</c:v>
                </c:pt>
                <c:pt idx="352">
                  <c:v>59.590999999999994</c:v>
                </c:pt>
                <c:pt idx="353">
                  <c:v>59.403999999999996</c:v>
                </c:pt>
                <c:pt idx="354">
                  <c:v>59.218999999999994</c:v>
                </c:pt>
                <c:pt idx="355">
                  <c:v>59.361999999999995</c:v>
                </c:pt>
                <c:pt idx="356">
                  <c:v>59.567999999999998</c:v>
                </c:pt>
                <c:pt idx="357">
                  <c:v>59.441000000000003</c:v>
                </c:pt>
                <c:pt idx="358">
                  <c:v>59.388000000000005</c:v>
                </c:pt>
                <c:pt idx="359">
                  <c:v>59.409000000000006</c:v>
                </c:pt>
                <c:pt idx="360">
                  <c:v>59.295000000000002</c:v>
                </c:pt>
                <c:pt idx="361">
                  <c:v>59.543000000000006</c:v>
                </c:pt>
                <c:pt idx="362">
                  <c:v>59.242999999999995</c:v>
                </c:pt>
                <c:pt idx="363">
                  <c:v>59.415000000000006</c:v>
                </c:pt>
                <c:pt idx="364">
                  <c:v>59.427000000000007</c:v>
                </c:pt>
                <c:pt idx="365">
                  <c:v>59.337000000000003</c:v>
                </c:pt>
                <c:pt idx="366">
                  <c:v>59.307000000000002</c:v>
                </c:pt>
                <c:pt idx="367">
                  <c:v>59.236999999999995</c:v>
                </c:pt>
                <c:pt idx="368">
                  <c:v>59.284999999999997</c:v>
                </c:pt>
                <c:pt idx="369">
                  <c:v>59.081000000000003</c:v>
                </c:pt>
                <c:pt idx="370">
                  <c:v>59.173000000000002</c:v>
                </c:pt>
                <c:pt idx="371">
                  <c:v>59.129000000000005</c:v>
                </c:pt>
                <c:pt idx="372">
                  <c:v>59.266999999999996</c:v>
                </c:pt>
                <c:pt idx="373">
                  <c:v>59.192999999999998</c:v>
                </c:pt>
                <c:pt idx="374">
                  <c:v>58.977000000000004</c:v>
                </c:pt>
                <c:pt idx="375">
                  <c:v>59.117999999999995</c:v>
                </c:pt>
                <c:pt idx="376">
                  <c:v>59.097999999999999</c:v>
                </c:pt>
                <c:pt idx="377">
                  <c:v>58.957999999999998</c:v>
                </c:pt>
                <c:pt idx="378">
                  <c:v>58.834999999999994</c:v>
                </c:pt>
                <c:pt idx="379">
                  <c:v>58.900000000000006</c:v>
                </c:pt>
                <c:pt idx="380">
                  <c:v>59.043999999999997</c:v>
                </c:pt>
                <c:pt idx="381">
                  <c:v>58.981999999999999</c:v>
                </c:pt>
                <c:pt idx="382">
                  <c:v>59.125</c:v>
                </c:pt>
                <c:pt idx="383">
                  <c:v>59.040999999999997</c:v>
                </c:pt>
                <c:pt idx="384">
                  <c:v>58.742000000000004</c:v>
                </c:pt>
                <c:pt idx="385">
                  <c:v>58.926000000000002</c:v>
                </c:pt>
                <c:pt idx="386">
                  <c:v>58.858000000000004</c:v>
                </c:pt>
                <c:pt idx="387">
                  <c:v>58.763999999999996</c:v>
                </c:pt>
                <c:pt idx="388">
                  <c:v>58.825999999999993</c:v>
                </c:pt>
                <c:pt idx="389">
                  <c:v>59.063999999999993</c:v>
                </c:pt>
                <c:pt idx="390">
                  <c:v>58.747</c:v>
                </c:pt>
                <c:pt idx="391">
                  <c:v>58.856999999999999</c:v>
                </c:pt>
                <c:pt idx="392">
                  <c:v>58.86</c:v>
                </c:pt>
                <c:pt idx="393">
                  <c:v>58.986000000000004</c:v>
                </c:pt>
                <c:pt idx="394">
                  <c:v>58.715999999999994</c:v>
                </c:pt>
                <c:pt idx="395">
                  <c:v>58.83</c:v>
                </c:pt>
                <c:pt idx="396">
                  <c:v>58.703999999999994</c:v>
                </c:pt>
                <c:pt idx="397">
                  <c:v>58.744</c:v>
                </c:pt>
                <c:pt idx="398">
                  <c:v>58.846999999999994</c:v>
                </c:pt>
                <c:pt idx="399">
                  <c:v>58.81</c:v>
                </c:pt>
                <c:pt idx="400">
                  <c:v>58.807000000000002</c:v>
                </c:pt>
                <c:pt idx="401">
                  <c:v>58.718999999999994</c:v>
                </c:pt>
                <c:pt idx="402">
                  <c:v>58.715999999999994</c:v>
                </c:pt>
                <c:pt idx="403">
                  <c:v>58.527000000000001</c:v>
                </c:pt>
                <c:pt idx="404">
                  <c:v>58.504999999999995</c:v>
                </c:pt>
                <c:pt idx="405">
                  <c:v>58.629000000000005</c:v>
                </c:pt>
                <c:pt idx="406">
                  <c:v>58.537999999999997</c:v>
                </c:pt>
                <c:pt idx="407">
                  <c:v>58.606999999999999</c:v>
                </c:pt>
                <c:pt idx="408">
                  <c:v>58.483000000000004</c:v>
                </c:pt>
                <c:pt idx="409">
                  <c:v>58.623999999999995</c:v>
                </c:pt>
                <c:pt idx="410">
                  <c:v>58.605000000000004</c:v>
                </c:pt>
                <c:pt idx="411">
                  <c:v>58.269999999999996</c:v>
                </c:pt>
                <c:pt idx="412">
                  <c:v>58.533000000000001</c:v>
                </c:pt>
                <c:pt idx="413">
                  <c:v>58.426000000000002</c:v>
                </c:pt>
                <c:pt idx="414">
                  <c:v>58.41</c:v>
                </c:pt>
                <c:pt idx="415">
                  <c:v>58.353999999999999</c:v>
                </c:pt>
                <c:pt idx="416">
                  <c:v>58.5</c:v>
                </c:pt>
                <c:pt idx="417">
                  <c:v>58.543999999999997</c:v>
                </c:pt>
                <c:pt idx="418">
                  <c:v>58.373000000000005</c:v>
                </c:pt>
                <c:pt idx="419">
                  <c:v>58.391999999999996</c:v>
                </c:pt>
                <c:pt idx="420">
                  <c:v>58.465999999999994</c:v>
                </c:pt>
                <c:pt idx="421">
                  <c:v>58.382000000000005</c:v>
                </c:pt>
                <c:pt idx="422">
                  <c:v>58.483999999999995</c:v>
                </c:pt>
                <c:pt idx="423">
                  <c:v>58.369</c:v>
                </c:pt>
                <c:pt idx="424">
                  <c:v>58.352999999999994</c:v>
                </c:pt>
                <c:pt idx="425">
                  <c:v>58.379999999999995</c:v>
                </c:pt>
                <c:pt idx="426">
                  <c:v>58.501000000000005</c:v>
                </c:pt>
                <c:pt idx="427">
                  <c:v>58.165000000000006</c:v>
                </c:pt>
                <c:pt idx="428">
                  <c:v>58.215000000000003</c:v>
                </c:pt>
                <c:pt idx="429">
                  <c:v>58.382000000000005</c:v>
                </c:pt>
                <c:pt idx="430">
                  <c:v>58.195999999999998</c:v>
                </c:pt>
                <c:pt idx="431">
                  <c:v>58.3</c:v>
                </c:pt>
                <c:pt idx="432">
                  <c:v>58.33</c:v>
                </c:pt>
                <c:pt idx="433">
                  <c:v>58.331000000000003</c:v>
                </c:pt>
                <c:pt idx="434">
                  <c:v>58.022999999999996</c:v>
                </c:pt>
                <c:pt idx="435">
                  <c:v>58.302000000000007</c:v>
                </c:pt>
                <c:pt idx="436">
                  <c:v>58.244</c:v>
                </c:pt>
                <c:pt idx="437">
                  <c:v>57.962000000000003</c:v>
                </c:pt>
                <c:pt idx="438">
                  <c:v>58.209000000000003</c:v>
                </c:pt>
                <c:pt idx="439">
                  <c:v>58.012</c:v>
                </c:pt>
                <c:pt idx="440">
                  <c:v>58.073999999999998</c:v>
                </c:pt>
                <c:pt idx="441">
                  <c:v>57.899000000000001</c:v>
                </c:pt>
                <c:pt idx="442">
                  <c:v>58.185000000000002</c:v>
                </c:pt>
                <c:pt idx="443">
                  <c:v>57.980999999999995</c:v>
                </c:pt>
                <c:pt idx="444">
                  <c:v>58.206999999999994</c:v>
                </c:pt>
                <c:pt idx="445">
                  <c:v>57.870999999999995</c:v>
                </c:pt>
                <c:pt idx="446">
                  <c:v>58.129000000000005</c:v>
                </c:pt>
                <c:pt idx="447">
                  <c:v>57.988</c:v>
                </c:pt>
                <c:pt idx="448">
                  <c:v>58.111999999999995</c:v>
                </c:pt>
                <c:pt idx="449">
                  <c:v>58.042000000000002</c:v>
                </c:pt>
                <c:pt idx="450">
                  <c:v>57.959000000000003</c:v>
                </c:pt>
                <c:pt idx="451">
                  <c:v>57.930000000000007</c:v>
                </c:pt>
                <c:pt idx="452">
                  <c:v>58.027000000000001</c:v>
                </c:pt>
                <c:pt idx="453">
                  <c:v>58.103999999999999</c:v>
                </c:pt>
                <c:pt idx="454">
                  <c:v>58.048000000000002</c:v>
                </c:pt>
                <c:pt idx="455">
                  <c:v>58.043000000000006</c:v>
                </c:pt>
                <c:pt idx="456">
                  <c:v>57.790000000000006</c:v>
                </c:pt>
                <c:pt idx="457">
                  <c:v>57.962999999999994</c:v>
                </c:pt>
                <c:pt idx="458">
                  <c:v>57.631</c:v>
                </c:pt>
                <c:pt idx="459">
                  <c:v>58.016000000000005</c:v>
                </c:pt>
                <c:pt idx="460">
                  <c:v>57.959000000000003</c:v>
                </c:pt>
                <c:pt idx="461">
                  <c:v>57.766000000000005</c:v>
                </c:pt>
                <c:pt idx="462">
                  <c:v>57.808999999999997</c:v>
                </c:pt>
                <c:pt idx="463">
                  <c:v>57.649000000000001</c:v>
                </c:pt>
                <c:pt idx="464">
                  <c:v>57.869</c:v>
                </c:pt>
                <c:pt idx="465">
                  <c:v>57.635000000000005</c:v>
                </c:pt>
                <c:pt idx="466">
                  <c:v>57.72</c:v>
                </c:pt>
                <c:pt idx="467">
                  <c:v>57.694000000000003</c:v>
                </c:pt>
                <c:pt idx="468">
                  <c:v>57.808000000000007</c:v>
                </c:pt>
                <c:pt idx="469">
                  <c:v>57.840999999999994</c:v>
                </c:pt>
                <c:pt idx="470">
                  <c:v>57.867000000000004</c:v>
                </c:pt>
                <c:pt idx="471">
                  <c:v>57.870000000000005</c:v>
                </c:pt>
                <c:pt idx="472">
                  <c:v>57.698999999999998</c:v>
                </c:pt>
                <c:pt idx="473">
                  <c:v>57.578000000000003</c:v>
                </c:pt>
                <c:pt idx="474">
                  <c:v>57.804000000000002</c:v>
                </c:pt>
                <c:pt idx="475">
                  <c:v>57.748999999999995</c:v>
                </c:pt>
                <c:pt idx="476">
                  <c:v>57.738</c:v>
                </c:pt>
                <c:pt idx="477">
                  <c:v>57.39</c:v>
                </c:pt>
                <c:pt idx="478">
                  <c:v>57.625</c:v>
                </c:pt>
                <c:pt idx="479">
                  <c:v>57.488</c:v>
                </c:pt>
                <c:pt idx="480">
                  <c:v>57.498000000000005</c:v>
                </c:pt>
                <c:pt idx="481">
                  <c:v>57.638999999999996</c:v>
                </c:pt>
                <c:pt idx="482">
                  <c:v>57.613</c:v>
                </c:pt>
                <c:pt idx="483">
                  <c:v>57.45</c:v>
                </c:pt>
                <c:pt idx="484">
                  <c:v>57.760000000000005</c:v>
                </c:pt>
                <c:pt idx="485">
                  <c:v>57.293000000000006</c:v>
                </c:pt>
                <c:pt idx="486">
                  <c:v>57.637</c:v>
                </c:pt>
                <c:pt idx="487">
                  <c:v>57.448999999999998</c:v>
                </c:pt>
                <c:pt idx="488">
                  <c:v>57.262</c:v>
                </c:pt>
                <c:pt idx="489">
                  <c:v>57.524000000000001</c:v>
                </c:pt>
                <c:pt idx="490">
                  <c:v>57.457999999999998</c:v>
                </c:pt>
                <c:pt idx="491">
                  <c:v>57.408000000000001</c:v>
                </c:pt>
                <c:pt idx="492">
                  <c:v>57.454999999999998</c:v>
                </c:pt>
                <c:pt idx="493">
                  <c:v>57.382000000000005</c:v>
                </c:pt>
                <c:pt idx="494">
                  <c:v>57.296000000000006</c:v>
                </c:pt>
                <c:pt idx="495">
                  <c:v>57.375</c:v>
                </c:pt>
                <c:pt idx="496">
                  <c:v>57.5</c:v>
                </c:pt>
                <c:pt idx="497">
                  <c:v>57.442999999999998</c:v>
                </c:pt>
                <c:pt idx="498">
                  <c:v>57.438999999999993</c:v>
                </c:pt>
                <c:pt idx="499">
                  <c:v>57.355000000000004</c:v>
                </c:pt>
                <c:pt idx="500">
                  <c:v>57.231999999999999</c:v>
                </c:pt>
                <c:pt idx="501">
                  <c:v>57.284999999999997</c:v>
                </c:pt>
                <c:pt idx="502">
                  <c:v>57.415000000000006</c:v>
                </c:pt>
                <c:pt idx="503">
                  <c:v>57.168999999999997</c:v>
                </c:pt>
                <c:pt idx="504">
                  <c:v>57.218000000000004</c:v>
                </c:pt>
                <c:pt idx="505">
                  <c:v>57.387</c:v>
                </c:pt>
                <c:pt idx="506">
                  <c:v>57.171000000000006</c:v>
                </c:pt>
                <c:pt idx="507">
                  <c:v>57.262</c:v>
                </c:pt>
                <c:pt idx="508">
                  <c:v>57.299000000000007</c:v>
                </c:pt>
                <c:pt idx="509">
                  <c:v>57.168000000000006</c:v>
                </c:pt>
                <c:pt idx="510">
                  <c:v>57.319000000000003</c:v>
                </c:pt>
                <c:pt idx="511">
                  <c:v>57.254999999999995</c:v>
                </c:pt>
                <c:pt idx="512">
                  <c:v>57.185000000000002</c:v>
                </c:pt>
                <c:pt idx="513">
                  <c:v>57.278000000000006</c:v>
                </c:pt>
                <c:pt idx="514">
                  <c:v>57.147999999999996</c:v>
                </c:pt>
                <c:pt idx="515">
                  <c:v>57.418000000000006</c:v>
                </c:pt>
                <c:pt idx="516">
                  <c:v>57.028000000000006</c:v>
                </c:pt>
                <c:pt idx="517">
                  <c:v>57.144000000000005</c:v>
                </c:pt>
                <c:pt idx="518">
                  <c:v>56.956999999999994</c:v>
                </c:pt>
                <c:pt idx="519">
                  <c:v>57.072000000000003</c:v>
                </c:pt>
                <c:pt idx="520">
                  <c:v>56.965000000000003</c:v>
                </c:pt>
                <c:pt idx="521">
                  <c:v>57.048000000000002</c:v>
                </c:pt>
                <c:pt idx="522">
                  <c:v>57.241</c:v>
                </c:pt>
                <c:pt idx="523">
                  <c:v>57.281999999999996</c:v>
                </c:pt>
                <c:pt idx="524">
                  <c:v>57.195999999999998</c:v>
                </c:pt>
                <c:pt idx="525">
                  <c:v>56.918999999999997</c:v>
                </c:pt>
                <c:pt idx="526">
                  <c:v>57.168000000000006</c:v>
                </c:pt>
                <c:pt idx="527">
                  <c:v>57.084000000000003</c:v>
                </c:pt>
                <c:pt idx="528">
                  <c:v>57.015000000000001</c:v>
                </c:pt>
                <c:pt idx="529">
                  <c:v>56.835999999999999</c:v>
                </c:pt>
                <c:pt idx="530">
                  <c:v>57.084999999999994</c:v>
                </c:pt>
                <c:pt idx="531">
                  <c:v>56.850999999999999</c:v>
                </c:pt>
                <c:pt idx="532">
                  <c:v>57.037999999999997</c:v>
                </c:pt>
                <c:pt idx="533">
                  <c:v>57.066000000000003</c:v>
                </c:pt>
                <c:pt idx="534">
                  <c:v>56.882000000000005</c:v>
                </c:pt>
                <c:pt idx="535">
                  <c:v>56.962999999999994</c:v>
                </c:pt>
                <c:pt idx="536">
                  <c:v>56.912999999999997</c:v>
                </c:pt>
                <c:pt idx="537">
                  <c:v>57.066000000000003</c:v>
                </c:pt>
                <c:pt idx="538">
                  <c:v>57.135000000000005</c:v>
                </c:pt>
                <c:pt idx="539">
                  <c:v>56.941000000000003</c:v>
                </c:pt>
                <c:pt idx="540">
                  <c:v>56.72</c:v>
                </c:pt>
                <c:pt idx="541">
                  <c:v>56.844999999999999</c:v>
                </c:pt>
                <c:pt idx="542">
                  <c:v>56.825000000000003</c:v>
                </c:pt>
                <c:pt idx="543">
                  <c:v>56.906000000000006</c:v>
                </c:pt>
                <c:pt idx="544">
                  <c:v>56.930999999999997</c:v>
                </c:pt>
                <c:pt idx="545">
                  <c:v>56.959000000000003</c:v>
                </c:pt>
                <c:pt idx="546">
                  <c:v>56.995000000000005</c:v>
                </c:pt>
                <c:pt idx="547">
                  <c:v>57.105999999999995</c:v>
                </c:pt>
                <c:pt idx="548">
                  <c:v>56.894000000000005</c:v>
                </c:pt>
                <c:pt idx="549">
                  <c:v>56.912999999999997</c:v>
                </c:pt>
                <c:pt idx="550">
                  <c:v>56.738</c:v>
                </c:pt>
                <c:pt idx="551">
                  <c:v>56.897000000000006</c:v>
                </c:pt>
                <c:pt idx="552">
                  <c:v>56.765000000000001</c:v>
                </c:pt>
                <c:pt idx="553">
                  <c:v>56.647999999999996</c:v>
                </c:pt>
                <c:pt idx="554">
                  <c:v>56.759</c:v>
                </c:pt>
                <c:pt idx="555">
                  <c:v>56.558000000000007</c:v>
                </c:pt>
                <c:pt idx="556">
                  <c:v>56.626000000000005</c:v>
                </c:pt>
                <c:pt idx="557">
                  <c:v>56.629000000000005</c:v>
                </c:pt>
                <c:pt idx="558">
                  <c:v>56.757000000000005</c:v>
                </c:pt>
                <c:pt idx="559">
                  <c:v>56.706000000000003</c:v>
                </c:pt>
                <c:pt idx="560">
                  <c:v>56.722999999999999</c:v>
                </c:pt>
                <c:pt idx="561">
                  <c:v>56.543000000000006</c:v>
                </c:pt>
                <c:pt idx="562">
                  <c:v>56.828999999999994</c:v>
                </c:pt>
                <c:pt idx="563">
                  <c:v>56.646000000000001</c:v>
                </c:pt>
                <c:pt idx="564">
                  <c:v>56.647999999999996</c:v>
                </c:pt>
                <c:pt idx="565">
                  <c:v>56.658000000000001</c:v>
                </c:pt>
                <c:pt idx="566">
                  <c:v>56.644000000000005</c:v>
                </c:pt>
                <c:pt idx="567">
                  <c:v>56.548000000000002</c:v>
                </c:pt>
                <c:pt idx="568">
                  <c:v>56.587000000000003</c:v>
                </c:pt>
                <c:pt idx="569">
                  <c:v>56.561000000000007</c:v>
                </c:pt>
                <c:pt idx="570">
                  <c:v>56.531999999999996</c:v>
                </c:pt>
                <c:pt idx="571">
                  <c:v>56.436999999999998</c:v>
                </c:pt>
                <c:pt idx="572">
                  <c:v>56.409000000000006</c:v>
                </c:pt>
                <c:pt idx="573">
                  <c:v>56.632000000000005</c:v>
                </c:pt>
                <c:pt idx="574">
                  <c:v>56.507000000000005</c:v>
                </c:pt>
                <c:pt idx="575">
                  <c:v>56.376000000000005</c:v>
                </c:pt>
                <c:pt idx="576">
                  <c:v>56.507999999999996</c:v>
                </c:pt>
                <c:pt idx="577">
                  <c:v>56.555000000000007</c:v>
                </c:pt>
                <c:pt idx="578">
                  <c:v>56.653000000000006</c:v>
                </c:pt>
                <c:pt idx="579">
                  <c:v>56.635999999999996</c:v>
                </c:pt>
                <c:pt idx="580">
                  <c:v>56.411000000000001</c:v>
                </c:pt>
                <c:pt idx="581">
                  <c:v>56.400000000000006</c:v>
                </c:pt>
                <c:pt idx="582">
                  <c:v>56.242999999999995</c:v>
                </c:pt>
                <c:pt idx="583">
                  <c:v>56.497</c:v>
                </c:pt>
                <c:pt idx="584">
                  <c:v>56.188000000000002</c:v>
                </c:pt>
                <c:pt idx="585">
                  <c:v>56.382999999999996</c:v>
                </c:pt>
                <c:pt idx="586">
                  <c:v>56.141000000000005</c:v>
                </c:pt>
                <c:pt idx="587">
                  <c:v>56.281999999999996</c:v>
                </c:pt>
                <c:pt idx="588">
                  <c:v>56.316000000000003</c:v>
                </c:pt>
                <c:pt idx="589">
                  <c:v>56.379999999999995</c:v>
                </c:pt>
                <c:pt idx="590">
                  <c:v>56.311999999999998</c:v>
                </c:pt>
                <c:pt idx="591">
                  <c:v>56.448999999999998</c:v>
                </c:pt>
                <c:pt idx="592">
                  <c:v>56.361000000000004</c:v>
                </c:pt>
                <c:pt idx="593">
                  <c:v>56.069000000000003</c:v>
                </c:pt>
                <c:pt idx="594">
                  <c:v>56.186000000000007</c:v>
                </c:pt>
                <c:pt idx="595">
                  <c:v>56.435000000000002</c:v>
                </c:pt>
                <c:pt idx="596">
                  <c:v>56.25</c:v>
                </c:pt>
                <c:pt idx="597">
                  <c:v>56.363</c:v>
                </c:pt>
                <c:pt idx="598">
                  <c:v>56.019999999999996</c:v>
                </c:pt>
                <c:pt idx="599">
                  <c:v>56.067999999999998</c:v>
                </c:pt>
                <c:pt idx="600">
                  <c:v>56.262</c:v>
                </c:pt>
                <c:pt idx="601">
                  <c:v>56.125</c:v>
                </c:pt>
                <c:pt idx="602">
                  <c:v>56.152000000000001</c:v>
                </c:pt>
                <c:pt idx="603">
                  <c:v>56.129999999999995</c:v>
                </c:pt>
                <c:pt idx="604">
                  <c:v>56.106999999999999</c:v>
                </c:pt>
                <c:pt idx="605">
                  <c:v>55.995000000000005</c:v>
                </c:pt>
                <c:pt idx="606">
                  <c:v>56.138000000000005</c:v>
                </c:pt>
                <c:pt idx="607">
                  <c:v>56.072000000000003</c:v>
                </c:pt>
                <c:pt idx="608">
                  <c:v>55.872</c:v>
                </c:pt>
                <c:pt idx="609">
                  <c:v>55.995999999999995</c:v>
                </c:pt>
                <c:pt idx="610">
                  <c:v>55.963999999999999</c:v>
                </c:pt>
                <c:pt idx="611">
                  <c:v>56.156000000000006</c:v>
                </c:pt>
                <c:pt idx="612">
                  <c:v>56.058000000000007</c:v>
                </c:pt>
                <c:pt idx="613">
                  <c:v>55.977000000000004</c:v>
                </c:pt>
                <c:pt idx="614">
                  <c:v>56.090999999999994</c:v>
                </c:pt>
                <c:pt idx="615">
                  <c:v>56.078999999999994</c:v>
                </c:pt>
                <c:pt idx="616">
                  <c:v>56.051000000000002</c:v>
                </c:pt>
                <c:pt idx="617">
                  <c:v>56.043999999999997</c:v>
                </c:pt>
                <c:pt idx="618">
                  <c:v>56.191000000000003</c:v>
                </c:pt>
                <c:pt idx="619">
                  <c:v>56.072000000000003</c:v>
                </c:pt>
                <c:pt idx="620">
                  <c:v>55.953000000000003</c:v>
                </c:pt>
                <c:pt idx="621">
                  <c:v>55.995000000000005</c:v>
                </c:pt>
                <c:pt idx="622">
                  <c:v>56.125</c:v>
                </c:pt>
                <c:pt idx="623">
                  <c:v>55.980000000000004</c:v>
                </c:pt>
                <c:pt idx="624">
                  <c:v>56.129000000000005</c:v>
                </c:pt>
                <c:pt idx="625">
                  <c:v>55.944000000000003</c:v>
                </c:pt>
                <c:pt idx="626">
                  <c:v>55.823999999999998</c:v>
                </c:pt>
                <c:pt idx="627">
                  <c:v>55.930000000000007</c:v>
                </c:pt>
                <c:pt idx="628">
                  <c:v>55.941999999999993</c:v>
                </c:pt>
                <c:pt idx="629">
                  <c:v>55.811999999999998</c:v>
                </c:pt>
                <c:pt idx="630">
                  <c:v>56.073999999999998</c:v>
                </c:pt>
                <c:pt idx="631">
                  <c:v>55.83</c:v>
                </c:pt>
                <c:pt idx="632">
                  <c:v>55.924999999999997</c:v>
                </c:pt>
                <c:pt idx="633">
                  <c:v>55.894000000000005</c:v>
                </c:pt>
                <c:pt idx="634">
                  <c:v>56.015000000000001</c:v>
                </c:pt>
                <c:pt idx="635">
                  <c:v>55.745999999999995</c:v>
                </c:pt>
                <c:pt idx="636">
                  <c:v>55.641000000000005</c:v>
                </c:pt>
                <c:pt idx="637">
                  <c:v>55.637</c:v>
                </c:pt>
                <c:pt idx="638">
                  <c:v>55.760999999999996</c:v>
                </c:pt>
                <c:pt idx="639">
                  <c:v>55.703000000000003</c:v>
                </c:pt>
                <c:pt idx="640">
                  <c:v>55.903999999999996</c:v>
                </c:pt>
                <c:pt idx="641">
                  <c:v>55.796999999999997</c:v>
                </c:pt>
                <c:pt idx="642">
                  <c:v>55.600999999999999</c:v>
                </c:pt>
                <c:pt idx="643">
                  <c:v>55.837999999999994</c:v>
                </c:pt>
                <c:pt idx="644">
                  <c:v>55.587000000000003</c:v>
                </c:pt>
                <c:pt idx="645">
                  <c:v>55.742999999999995</c:v>
                </c:pt>
                <c:pt idx="646">
                  <c:v>55.561999999999998</c:v>
                </c:pt>
                <c:pt idx="647">
                  <c:v>55.847999999999999</c:v>
                </c:pt>
                <c:pt idx="648">
                  <c:v>55.822999999999993</c:v>
                </c:pt>
                <c:pt idx="649">
                  <c:v>55.620999999999995</c:v>
                </c:pt>
                <c:pt idx="650">
                  <c:v>55.730999999999995</c:v>
                </c:pt>
                <c:pt idx="651">
                  <c:v>55.552999999999997</c:v>
                </c:pt>
                <c:pt idx="652">
                  <c:v>55.581000000000003</c:v>
                </c:pt>
                <c:pt idx="653">
                  <c:v>55.677999999999997</c:v>
                </c:pt>
                <c:pt idx="654">
                  <c:v>55.566999999999993</c:v>
                </c:pt>
                <c:pt idx="655">
                  <c:v>55.423000000000002</c:v>
                </c:pt>
                <c:pt idx="656">
                  <c:v>55.626000000000005</c:v>
                </c:pt>
                <c:pt idx="657">
                  <c:v>55.736999999999995</c:v>
                </c:pt>
                <c:pt idx="658">
                  <c:v>55.451999999999998</c:v>
                </c:pt>
                <c:pt idx="659">
                  <c:v>55.460999999999999</c:v>
                </c:pt>
                <c:pt idx="660">
                  <c:v>55.700999999999993</c:v>
                </c:pt>
                <c:pt idx="661">
                  <c:v>55.524000000000001</c:v>
                </c:pt>
                <c:pt idx="662">
                  <c:v>55.59</c:v>
                </c:pt>
                <c:pt idx="663">
                  <c:v>55.400999999999996</c:v>
                </c:pt>
                <c:pt idx="664">
                  <c:v>55.489999999999995</c:v>
                </c:pt>
                <c:pt idx="665">
                  <c:v>55.625</c:v>
                </c:pt>
                <c:pt idx="666">
                  <c:v>55.462000000000003</c:v>
                </c:pt>
                <c:pt idx="667">
                  <c:v>55.375</c:v>
                </c:pt>
                <c:pt idx="668">
                  <c:v>55.436999999999998</c:v>
                </c:pt>
                <c:pt idx="669">
                  <c:v>55.406000000000006</c:v>
                </c:pt>
                <c:pt idx="670">
                  <c:v>55.444999999999993</c:v>
                </c:pt>
                <c:pt idx="671">
                  <c:v>55.397999999999996</c:v>
                </c:pt>
                <c:pt idx="672">
                  <c:v>55.308000000000007</c:v>
                </c:pt>
                <c:pt idx="673">
                  <c:v>55.385999999999996</c:v>
                </c:pt>
                <c:pt idx="674">
                  <c:v>55.349999999999994</c:v>
                </c:pt>
                <c:pt idx="675">
                  <c:v>55.230000000000004</c:v>
                </c:pt>
                <c:pt idx="676">
                  <c:v>55.328000000000003</c:v>
                </c:pt>
                <c:pt idx="677">
                  <c:v>55.281999999999996</c:v>
                </c:pt>
                <c:pt idx="678">
                  <c:v>55.22</c:v>
                </c:pt>
                <c:pt idx="679">
                  <c:v>55.272000000000006</c:v>
                </c:pt>
                <c:pt idx="680">
                  <c:v>55.387</c:v>
                </c:pt>
                <c:pt idx="681">
                  <c:v>55.135999999999996</c:v>
                </c:pt>
                <c:pt idx="682">
                  <c:v>55.262</c:v>
                </c:pt>
                <c:pt idx="683">
                  <c:v>54.954999999999998</c:v>
                </c:pt>
                <c:pt idx="684">
                  <c:v>55.257999999999996</c:v>
                </c:pt>
                <c:pt idx="685">
                  <c:v>55.31</c:v>
                </c:pt>
                <c:pt idx="686">
                  <c:v>55.180000000000007</c:v>
                </c:pt>
                <c:pt idx="687">
                  <c:v>55.171000000000006</c:v>
                </c:pt>
                <c:pt idx="688">
                  <c:v>55.17</c:v>
                </c:pt>
                <c:pt idx="689">
                  <c:v>55.274000000000001</c:v>
                </c:pt>
                <c:pt idx="690">
                  <c:v>55.200999999999993</c:v>
                </c:pt>
                <c:pt idx="691">
                  <c:v>54.995000000000005</c:v>
                </c:pt>
                <c:pt idx="692">
                  <c:v>55.100999999999999</c:v>
                </c:pt>
                <c:pt idx="693">
                  <c:v>55.078000000000003</c:v>
                </c:pt>
                <c:pt idx="694">
                  <c:v>55.106999999999999</c:v>
                </c:pt>
                <c:pt idx="695">
                  <c:v>55.070999999999998</c:v>
                </c:pt>
                <c:pt idx="696">
                  <c:v>55.070999999999998</c:v>
                </c:pt>
                <c:pt idx="697">
                  <c:v>55.263000000000005</c:v>
                </c:pt>
                <c:pt idx="698">
                  <c:v>55</c:v>
                </c:pt>
                <c:pt idx="699">
                  <c:v>55.031999999999996</c:v>
                </c:pt>
                <c:pt idx="700">
                  <c:v>55.177999999999997</c:v>
                </c:pt>
                <c:pt idx="701">
                  <c:v>54.872</c:v>
                </c:pt>
                <c:pt idx="702">
                  <c:v>55.191999999999993</c:v>
                </c:pt>
                <c:pt idx="703">
                  <c:v>54.864000000000004</c:v>
                </c:pt>
                <c:pt idx="704">
                  <c:v>55.105000000000004</c:v>
                </c:pt>
                <c:pt idx="705">
                  <c:v>55.075000000000003</c:v>
                </c:pt>
                <c:pt idx="706">
                  <c:v>54.896000000000001</c:v>
                </c:pt>
                <c:pt idx="707">
                  <c:v>55.069000000000003</c:v>
                </c:pt>
                <c:pt idx="708">
                  <c:v>55.043000000000006</c:v>
                </c:pt>
                <c:pt idx="709">
                  <c:v>54.864000000000004</c:v>
                </c:pt>
                <c:pt idx="710">
                  <c:v>54.981999999999999</c:v>
                </c:pt>
                <c:pt idx="711">
                  <c:v>54.846000000000004</c:v>
                </c:pt>
                <c:pt idx="712">
                  <c:v>54.894000000000005</c:v>
                </c:pt>
                <c:pt idx="713">
                  <c:v>55.022000000000006</c:v>
                </c:pt>
                <c:pt idx="714">
                  <c:v>54.709999999999994</c:v>
                </c:pt>
                <c:pt idx="715">
                  <c:v>54.655000000000001</c:v>
                </c:pt>
                <c:pt idx="716">
                  <c:v>54.950999999999993</c:v>
                </c:pt>
                <c:pt idx="717">
                  <c:v>55.039000000000001</c:v>
                </c:pt>
                <c:pt idx="718">
                  <c:v>54.921000000000006</c:v>
                </c:pt>
                <c:pt idx="719">
                  <c:v>54.817999999999998</c:v>
                </c:pt>
                <c:pt idx="720">
                  <c:v>54.67</c:v>
                </c:pt>
                <c:pt idx="721">
                  <c:v>54.674999999999997</c:v>
                </c:pt>
                <c:pt idx="722">
                  <c:v>54.822000000000003</c:v>
                </c:pt>
                <c:pt idx="723">
                  <c:v>54.662999999999997</c:v>
                </c:pt>
                <c:pt idx="724">
                  <c:v>54.900999999999996</c:v>
                </c:pt>
                <c:pt idx="725">
                  <c:v>54.769000000000005</c:v>
                </c:pt>
                <c:pt idx="726">
                  <c:v>54.662999999999997</c:v>
                </c:pt>
                <c:pt idx="727">
                  <c:v>54.884</c:v>
                </c:pt>
                <c:pt idx="728">
                  <c:v>54.834000000000003</c:v>
                </c:pt>
                <c:pt idx="729">
                  <c:v>54.637</c:v>
                </c:pt>
                <c:pt idx="730">
                  <c:v>54.566999999999993</c:v>
                </c:pt>
                <c:pt idx="731">
                  <c:v>54.427000000000007</c:v>
                </c:pt>
                <c:pt idx="732">
                  <c:v>54.766999999999996</c:v>
                </c:pt>
                <c:pt idx="733">
                  <c:v>54.629000000000005</c:v>
                </c:pt>
                <c:pt idx="734">
                  <c:v>54.676000000000002</c:v>
                </c:pt>
                <c:pt idx="735">
                  <c:v>54.570999999999998</c:v>
                </c:pt>
                <c:pt idx="736">
                  <c:v>54.549000000000007</c:v>
                </c:pt>
                <c:pt idx="737">
                  <c:v>54.537000000000006</c:v>
                </c:pt>
                <c:pt idx="738">
                  <c:v>54.680999999999997</c:v>
                </c:pt>
                <c:pt idx="739">
                  <c:v>54.551000000000002</c:v>
                </c:pt>
                <c:pt idx="740">
                  <c:v>54.8</c:v>
                </c:pt>
                <c:pt idx="741">
                  <c:v>54.561999999999998</c:v>
                </c:pt>
                <c:pt idx="742">
                  <c:v>54.760000000000005</c:v>
                </c:pt>
                <c:pt idx="743">
                  <c:v>54.605999999999995</c:v>
                </c:pt>
                <c:pt idx="744">
                  <c:v>54.588999999999999</c:v>
                </c:pt>
                <c:pt idx="745">
                  <c:v>54.453000000000003</c:v>
                </c:pt>
                <c:pt idx="746">
                  <c:v>54.414000000000001</c:v>
                </c:pt>
                <c:pt idx="747">
                  <c:v>54.528999999999996</c:v>
                </c:pt>
                <c:pt idx="748">
                  <c:v>54.626999999999995</c:v>
                </c:pt>
                <c:pt idx="749">
                  <c:v>54.352000000000004</c:v>
                </c:pt>
                <c:pt idx="750">
                  <c:v>54.492999999999995</c:v>
                </c:pt>
                <c:pt idx="751">
                  <c:v>54.513999999999996</c:v>
                </c:pt>
                <c:pt idx="752">
                  <c:v>54.248000000000005</c:v>
                </c:pt>
                <c:pt idx="753">
                  <c:v>54.527000000000001</c:v>
                </c:pt>
                <c:pt idx="754">
                  <c:v>54.322999999999993</c:v>
                </c:pt>
                <c:pt idx="755">
                  <c:v>54.394000000000005</c:v>
                </c:pt>
                <c:pt idx="756">
                  <c:v>54.498000000000005</c:v>
                </c:pt>
                <c:pt idx="757">
                  <c:v>54.358000000000004</c:v>
                </c:pt>
                <c:pt idx="758">
                  <c:v>54.364999999999995</c:v>
                </c:pt>
                <c:pt idx="759">
                  <c:v>54.358000000000004</c:v>
                </c:pt>
                <c:pt idx="760">
                  <c:v>54.465000000000003</c:v>
                </c:pt>
                <c:pt idx="761">
                  <c:v>54.165999999999997</c:v>
                </c:pt>
                <c:pt idx="762">
                  <c:v>54.444000000000003</c:v>
                </c:pt>
                <c:pt idx="763">
                  <c:v>54.203999999999994</c:v>
                </c:pt>
                <c:pt idx="764">
                  <c:v>54.266999999999996</c:v>
                </c:pt>
                <c:pt idx="765">
                  <c:v>54.272999999999996</c:v>
                </c:pt>
                <c:pt idx="766">
                  <c:v>54.281999999999996</c:v>
                </c:pt>
                <c:pt idx="767">
                  <c:v>54.180999999999997</c:v>
                </c:pt>
                <c:pt idx="768">
                  <c:v>54.05</c:v>
                </c:pt>
                <c:pt idx="769">
                  <c:v>54.537999999999997</c:v>
                </c:pt>
                <c:pt idx="770">
                  <c:v>54.316999999999993</c:v>
                </c:pt>
                <c:pt idx="771">
                  <c:v>54.096999999999994</c:v>
                </c:pt>
                <c:pt idx="772">
                  <c:v>54.108000000000004</c:v>
                </c:pt>
                <c:pt idx="773">
                  <c:v>54.123000000000005</c:v>
                </c:pt>
                <c:pt idx="774">
                  <c:v>54.260000000000005</c:v>
                </c:pt>
                <c:pt idx="775">
                  <c:v>54.325999999999993</c:v>
                </c:pt>
                <c:pt idx="776">
                  <c:v>54.075999999999993</c:v>
                </c:pt>
                <c:pt idx="777">
                  <c:v>53.957999999999998</c:v>
                </c:pt>
                <c:pt idx="778">
                  <c:v>53.826999999999998</c:v>
                </c:pt>
                <c:pt idx="779">
                  <c:v>54.106999999999999</c:v>
                </c:pt>
                <c:pt idx="780">
                  <c:v>54.122</c:v>
                </c:pt>
                <c:pt idx="781">
                  <c:v>54.233999999999995</c:v>
                </c:pt>
                <c:pt idx="782">
                  <c:v>54.132000000000005</c:v>
                </c:pt>
                <c:pt idx="783">
                  <c:v>54.045000000000002</c:v>
                </c:pt>
                <c:pt idx="784">
                  <c:v>53.965999999999994</c:v>
                </c:pt>
                <c:pt idx="785">
                  <c:v>54.057000000000002</c:v>
                </c:pt>
                <c:pt idx="786">
                  <c:v>53.941999999999993</c:v>
                </c:pt>
                <c:pt idx="787">
                  <c:v>54.126999999999995</c:v>
                </c:pt>
                <c:pt idx="788">
                  <c:v>53.706000000000003</c:v>
                </c:pt>
                <c:pt idx="789">
                  <c:v>53.89</c:v>
                </c:pt>
                <c:pt idx="790">
                  <c:v>53.930999999999997</c:v>
                </c:pt>
                <c:pt idx="791">
                  <c:v>53.929000000000002</c:v>
                </c:pt>
                <c:pt idx="792">
                  <c:v>54.007000000000005</c:v>
                </c:pt>
                <c:pt idx="793">
                  <c:v>53.733000000000004</c:v>
                </c:pt>
                <c:pt idx="794">
                  <c:v>53.894999999999996</c:v>
                </c:pt>
                <c:pt idx="795">
                  <c:v>53.763000000000005</c:v>
                </c:pt>
                <c:pt idx="796">
                  <c:v>53.972999999999999</c:v>
                </c:pt>
                <c:pt idx="797">
                  <c:v>54.102999999999994</c:v>
                </c:pt>
                <c:pt idx="798">
                  <c:v>54.009</c:v>
                </c:pt>
                <c:pt idx="799">
                  <c:v>53.953000000000003</c:v>
                </c:pt>
                <c:pt idx="800">
                  <c:v>53.872</c:v>
                </c:pt>
                <c:pt idx="801">
                  <c:v>54.019999999999996</c:v>
                </c:pt>
                <c:pt idx="802">
                  <c:v>53.835999999999999</c:v>
                </c:pt>
                <c:pt idx="803">
                  <c:v>53.834999999999994</c:v>
                </c:pt>
                <c:pt idx="804">
                  <c:v>53.867000000000004</c:v>
                </c:pt>
                <c:pt idx="805">
                  <c:v>53.936000000000007</c:v>
                </c:pt>
                <c:pt idx="806">
                  <c:v>53.849000000000004</c:v>
                </c:pt>
                <c:pt idx="807">
                  <c:v>53.828999999999994</c:v>
                </c:pt>
                <c:pt idx="808">
                  <c:v>53.879000000000005</c:v>
                </c:pt>
                <c:pt idx="809">
                  <c:v>53.954999999999998</c:v>
                </c:pt>
                <c:pt idx="810">
                  <c:v>53.837999999999994</c:v>
                </c:pt>
                <c:pt idx="811">
                  <c:v>53.89</c:v>
                </c:pt>
                <c:pt idx="812">
                  <c:v>53.722999999999999</c:v>
                </c:pt>
                <c:pt idx="813">
                  <c:v>53.822000000000003</c:v>
                </c:pt>
                <c:pt idx="814">
                  <c:v>53.617999999999995</c:v>
                </c:pt>
                <c:pt idx="815">
                  <c:v>53.611000000000004</c:v>
                </c:pt>
                <c:pt idx="816">
                  <c:v>53.811000000000007</c:v>
                </c:pt>
                <c:pt idx="817">
                  <c:v>53.756</c:v>
                </c:pt>
                <c:pt idx="818">
                  <c:v>53.588999999999999</c:v>
                </c:pt>
                <c:pt idx="819">
                  <c:v>53.837000000000003</c:v>
                </c:pt>
                <c:pt idx="820">
                  <c:v>53.731999999999999</c:v>
                </c:pt>
                <c:pt idx="821">
                  <c:v>53.64</c:v>
                </c:pt>
                <c:pt idx="822">
                  <c:v>53.581999999999994</c:v>
                </c:pt>
                <c:pt idx="823">
                  <c:v>53.81</c:v>
                </c:pt>
                <c:pt idx="824">
                  <c:v>53.736999999999995</c:v>
                </c:pt>
                <c:pt idx="825">
                  <c:v>53.522000000000006</c:v>
                </c:pt>
                <c:pt idx="826">
                  <c:v>53.682000000000002</c:v>
                </c:pt>
                <c:pt idx="827">
                  <c:v>53.528000000000006</c:v>
                </c:pt>
                <c:pt idx="828">
                  <c:v>53.623999999999995</c:v>
                </c:pt>
                <c:pt idx="829">
                  <c:v>53.676000000000002</c:v>
                </c:pt>
                <c:pt idx="830">
                  <c:v>53.567999999999998</c:v>
                </c:pt>
                <c:pt idx="831">
                  <c:v>53.405000000000001</c:v>
                </c:pt>
                <c:pt idx="832">
                  <c:v>53.525000000000006</c:v>
                </c:pt>
                <c:pt idx="833">
                  <c:v>53.527000000000001</c:v>
                </c:pt>
                <c:pt idx="834">
                  <c:v>53.626999999999995</c:v>
                </c:pt>
                <c:pt idx="835">
                  <c:v>53.471999999999994</c:v>
                </c:pt>
                <c:pt idx="836">
                  <c:v>53.466999999999999</c:v>
                </c:pt>
                <c:pt idx="837">
                  <c:v>53.406000000000006</c:v>
                </c:pt>
                <c:pt idx="838">
                  <c:v>53.510000000000005</c:v>
                </c:pt>
                <c:pt idx="839">
                  <c:v>53.245999999999995</c:v>
                </c:pt>
                <c:pt idx="840">
                  <c:v>53.453999999999994</c:v>
                </c:pt>
                <c:pt idx="841">
                  <c:v>53.415000000000006</c:v>
                </c:pt>
                <c:pt idx="842">
                  <c:v>53.540999999999997</c:v>
                </c:pt>
                <c:pt idx="843">
                  <c:v>53.510999999999996</c:v>
                </c:pt>
                <c:pt idx="844">
                  <c:v>53.537000000000006</c:v>
                </c:pt>
                <c:pt idx="845">
                  <c:v>53.325999999999993</c:v>
                </c:pt>
                <c:pt idx="846">
                  <c:v>53.468000000000004</c:v>
                </c:pt>
                <c:pt idx="847">
                  <c:v>53.402000000000001</c:v>
                </c:pt>
                <c:pt idx="848">
                  <c:v>53.402000000000001</c:v>
                </c:pt>
                <c:pt idx="849">
                  <c:v>53.332999999999998</c:v>
                </c:pt>
                <c:pt idx="850">
                  <c:v>53.382000000000005</c:v>
                </c:pt>
                <c:pt idx="851">
                  <c:v>53.299000000000007</c:v>
                </c:pt>
                <c:pt idx="852">
                  <c:v>53.427999999999997</c:v>
                </c:pt>
                <c:pt idx="853">
                  <c:v>53.135999999999996</c:v>
                </c:pt>
                <c:pt idx="854">
                  <c:v>53.397999999999996</c:v>
                </c:pt>
                <c:pt idx="855">
                  <c:v>53.326999999999998</c:v>
                </c:pt>
                <c:pt idx="856">
                  <c:v>53.415000000000006</c:v>
                </c:pt>
                <c:pt idx="857">
                  <c:v>53.328000000000003</c:v>
                </c:pt>
                <c:pt idx="858">
                  <c:v>53.298000000000002</c:v>
                </c:pt>
                <c:pt idx="859">
                  <c:v>53.108000000000004</c:v>
                </c:pt>
                <c:pt idx="860">
                  <c:v>53.266000000000005</c:v>
                </c:pt>
                <c:pt idx="861">
                  <c:v>53.245999999999995</c:v>
                </c:pt>
                <c:pt idx="862">
                  <c:v>53.486999999999995</c:v>
                </c:pt>
                <c:pt idx="863">
                  <c:v>53.113</c:v>
                </c:pt>
                <c:pt idx="864">
                  <c:v>53.088999999999999</c:v>
                </c:pt>
                <c:pt idx="865">
                  <c:v>53.405000000000001</c:v>
                </c:pt>
                <c:pt idx="866">
                  <c:v>53.248999999999995</c:v>
                </c:pt>
                <c:pt idx="867">
                  <c:v>53.147000000000006</c:v>
                </c:pt>
                <c:pt idx="868">
                  <c:v>53.114999999999995</c:v>
                </c:pt>
                <c:pt idx="869">
                  <c:v>53.400999999999996</c:v>
                </c:pt>
                <c:pt idx="870">
                  <c:v>53.061000000000007</c:v>
                </c:pt>
                <c:pt idx="871">
                  <c:v>53.123000000000005</c:v>
                </c:pt>
                <c:pt idx="872">
                  <c:v>53</c:v>
                </c:pt>
                <c:pt idx="873">
                  <c:v>53.218999999999994</c:v>
                </c:pt>
                <c:pt idx="874">
                  <c:v>53.162999999999997</c:v>
                </c:pt>
                <c:pt idx="875">
                  <c:v>53.215999999999994</c:v>
                </c:pt>
                <c:pt idx="876">
                  <c:v>53.19</c:v>
                </c:pt>
                <c:pt idx="877">
                  <c:v>52.968000000000004</c:v>
                </c:pt>
                <c:pt idx="878">
                  <c:v>53.043999999999997</c:v>
                </c:pt>
                <c:pt idx="879">
                  <c:v>53.045000000000002</c:v>
                </c:pt>
                <c:pt idx="880">
                  <c:v>53.004999999999995</c:v>
                </c:pt>
                <c:pt idx="881">
                  <c:v>52.975999999999999</c:v>
                </c:pt>
                <c:pt idx="882">
                  <c:v>53.06</c:v>
                </c:pt>
                <c:pt idx="883">
                  <c:v>52.968999999999994</c:v>
                </c:pt>
                <c:pt idx="884">
                  <c:v>53.063000000000002</c:v>
                </c:pt>
                <c:pt idx="885">
                  <c:v>52.893000000000001</c:v>
                </c:pt>
                <c:pt idx="886">
                  <c:v>53.096000000000004</c:v>
                </c:pt>
                <c:pt idx="887">
                  <c:v>53.031999999999996</c:v>
                </c:pt>
                <c:pt idx="888">
                  <c:v>52.828000000000003</c:v>
                </c:pt>
                <c:pt idx="889">
                  <c:v>52.903999999999996</c:v>
                </c:pt>
                <c:pt idx="890">
                  <c:v>52.988</c:v>
                </c:pt>
                <c:pt idx="891">
                  <c:v>52.91</c:v>
                </c:pt>
                <c:pt idx="892">
                  <c:v>53.027000000000001</c:v>
                </c:pt>
                <c:pt idx="893">
                  <c:v>53.045000000000002</c:v>
                </c:pt>
                <c:pt idx="894">
                  <c:v>53.012</c:v>
                </c:pt>
                <c:pt idx="895">
                  <c:v>53.063000000000002</c:v>
                </c:pt>
                <c:pt idx="896">
                  <c:v>53.010000000000005</c:v>
                </c:pt>
                <c:pt idx="897">
                  <c:v>53.025000000000006</c:v>
                </c:pt>
                <c:pt idx="898">
                  <c:v>52.727999999999994</c:v>
                </c:pt>
                <c:pt idx="899">
                  <c:v>52.846000000000004</c:v>
                </c:pt>
                <c:pt idx="900">
                  <c:v>52.900000000000006</c:v>
                </c:pt>
                <c:pt idx="901">
                  <c:v>52.768000000000001</c:v>
                </c:pt>
                <c:pt idx="902">
                  <c:v>52.813999999999993</c:v>
                </c:pt>
                <c:pt idx="903">
                  <c:v>52.760000000000005</c:v>
                </c:pt>
                <c:pt idx="904">
                  <c:v>52.721999999999994</c:v>
                </c:pt>
                <c:pt idx="905">
                  <c:v>52.796000000000006</c:v>
                </c:pt>
                <c:pt idx="906">
                  <c:v>52.864000000000004</c:v>
                </c:pt>
                <c:pt idx="907">
                  <c:v>52.597999999999999</c:v>
                </c:pt>
                <c:pt idx="908">
                  <c:v>52.790999999999997</c:v>
                </c:pt>
                <c:pt idx="909">
                  <c:v>52.555999999999997</c:v>
                </c:pt>
                <c:pt idx="910">
                  <c:v>52.658000000000001</c:v>
                </c:pt>
                <c:pt idx="911">
                  <c:v>52.647999999999996</c:v>
                </c:pt>
                <c:pt idx="912">
                  <c:v>52.804000000000002</c:v>
                </c:pt>
                <c:pt idx="913">
                  <c:v>52.649000000000001</c:v>
                </c:pt>
                <c:pt idx="914">
                  <c:v>52.759</c:v>
                </c:pt>
                <c:pt idx="915">
                  <c:v>52.61</c:v>
                </c:pt>
                <c:pt idx="916">
                  <c:v>52.459999999999994</c:v>
                </c:pt>
                <c:pt idx="917">
                  <c:v>52.673000000000002</c:v>
                </c:pt>
                <c:pt idx="918">
                  <c:v>52.516000000000005</c:v>
                </c:pt>
                <c:pt idx="919">
                  <c:v>52.512</c:v>
                </c:pt>
                <c:pt idx="920">
                  <c:v>52.393000000000001</c:v>
                </c:pt>
                <c:pt idx="921">
                  <c:v>52.441999999999993</c:v>
                </c:pt>
                <c:pt idx="922">
                  <c:v>52.588999999999999</c:v>
                </c:pt>
                <c:pt idx="923">
                  <c:v>52.552000000000007</c:v>
                </c:pt>
                <c:pt idx="924">
                  <c:v>52.47</c:v>
                </c:pt>
                <c:pt idx="925">
                  <c:v>52.457999999999998</c:v>
                </c:pt>
                <c:pt idx="926">
                  <c:v>52.564999999999998</c:v>
                </c:pt>
                <c:pt idx="927">
                  <c:v>52.513000000000005</c:v>
                </c:pt>
                <c:pt idx="928">
                  <c:v>52.641000000000005</c:v>
                </c:pt>
                <c:pt idx="929">
                  <c:v>52.260000000000005</c:v>
                </c:pt>
                <c:pt idx="930">
                  <c:v>52.459000000000003</c:v>
                </c:pt>
                <c:pt idx="931">
                  <c:v>52.385000000000005</c:v>
                </c:pt>
                <c:pt idx="932">
                  <c:v>52.662999999999997</c:v>
                </c:pt>
                <c:pt idx="933">
                  <c:v>52.566000000000003</c:v>
                </c:pt>
                <c:pt idx="934">
                  <c:v>52.513000000000005</c:v>
                </c:pt>
                <c:pt idx="935">
                  <c:v>52.677999999999997</c:v>
                </c:pt>
                <c:pt idx="936">
                  <c:v>52.506</c:v>
                </c:pt>
                <c:pt idx="937">
                  <c:v>52.484999999999999</c:v>
                </c:pt>
                <c:pt idx="938">
                  <c:v>52.504000000000005</c:v>
                </c:pt>
                <c:pt idx="939">
                  <c:v>52.438000000000002</c:v>
                </c:pt>
                <c:pt idx="940">
                  <c:v>52.322000000000003</c:v>
                </c:pt>
                <c:pt idx="941">
                  <c:v>52.349999999999994</c:v>
                </c:pt>
                <c:pt idx="942">
                  <c:v>52.453000000000003</c:v>
                </c:pt>
                <c:pt idx="943">
                  <c:v>52.337999999999994</c:v>
                </c:pt>
                <c:pt idx="944">
                  <c:v>52.516000000000005</c:v>
                </c:pt>
                <c:pt idx="945">
                  <c:v>52.209999999999994</c:v>
                </c:pt>
                <c:pt idx="946">
                  <c:v>52.209000000000003</c:v>
                </c:pt>
                <c:pt idx="947">
                  <c:v>52.382999999999996</c:v>
                </c:pt>
                <c:pt idx="948">
                  <c:v>52.25</c:v>
                </c:pt>
                <c:pt idx="949">
                  <c:v>52.287999999999997</c:v>
                </c:pt>
                <c:pt idx="950">
                  <c:v>52.099999999999994</c:v>
                </c:pt>
                <c:pt idx="951">
                  <c:v>52.385999999999996</c:v>
                </c:pt>
                <c:pt idx="952">
                  <c:v>52.233000000000004</c:v>
                </c:pt>
                <c:pt idx="953">
                  <c:v>52.225999999999999</c:v>
                </c:pt>
                <c:pt idx="954">
                  <c:v>52.305000000000007</c:v>
                </c:pt>
                <c:pt idx="955">
                  <c:v>52.043999999999997</c:v>
                </c:pt>
                <c:pt idx="956">
                  <c:v>52.185000000000002</c:v>
                </c:pt>
                <c:pt idx="957">
                  <c:v>51.971000000000004</c:v>
                </c:pt>
                <c:pt idx="958">
                  <c:v>52.162000000000006</c:v>
                </c:pt>
                <c:pt idx="959">
                  <c:v>52.120000000000005</c:v>
                </c:pt>
                <c:pt idx="960">
                  <c:v>52.058000000000007</c:v>
                </c:pt>
                <c:pt idx="961">
                  <c:v>52.055000000000007</c:v>
                </c:pt>
                <c:pt idx="962">
                  <c:v>52.123000000000005</c:v>
                </c:pt>
                <c:pt idx="963">
                  <c:v>52.215999999999994</c:v>
                </c:pt>
                <c:pt idx="964">
                  <c:v>52.063999999999993</c:v>
                </c:pt>
                <c:pt idx="965">
                  <c:v>52.100999999999999</c:v>
                </c:pt>
                <c:pt idx="966">
                  <c:v>52.031999999999996</c:v>
                </c:pt>
                <c:pt idx="967">
                  <c:v>52.251999999999995</c:v>
                </c:pt>
                <c:pt idx="968">
                  <c:v>52.039000000000001</c:v>
                </c:pt>
                <c:pt idx="969">
                  <c:v>52.16</c:v>
                </c:pt>
                <c:pt idx="970">
                  <c:v>52.128</c:v>
                </c:pt>
                <c:pt idx="971">
                  <c:v>51.986999999999995</c:v>
                </c:pt>
                <c:pt idx="972">
                  <c:v>52.058999999999997</c:v>
                </c:pt>
                <c:pt idx="973">
                  <c:v>52.004999999999995</c:v>
                </c:pt>
                <c:pt idx="974">
                  <c:v>52.085999999999999</c:v>
                </c:pt>
                <c:pt idx="975">
                  <c:v>51.960999999999999</c:v>
                </c:pt>
                <c:pt idx="976">
                  <c:v>52.16</c:v>
                </c:pt>
                <c:pt idx="977">
                  <c:v>51.853999999999999</c:v>
                </c:pt>
                <c:pt idx="978">
                  <c:v>52.070999999999998</c:v>
                </c:pt>
                <c:pt idx="979">
                  <c:v>51.84</c:v>
                </c:pt>
                <c:pt idx="980">
                  <c:v>52.058000000000007</c:v>
                </c:pt>
                <c:pt idx="981">
                  <c:v>51.823999999999998</c:v>
                </c:pt>
                <c:pt idx="982">
                  <c:v>51.974999999999994</c:v>
                </c:pt>
                <c:pt idx="983">
                  <c:v>52.061999999999998</c:v>
                </c:pt>
                <c:pt idx="984">
                  <c:v>51.935000000000002</c:v>
                </c:pt>
                <c:pt idx="985">
                  <c:v>51.777000000000001</c:v>
                </c:pt>
                <c:pt idx="986">
                  <c:v>51.619</c:v>
                </c:pt>
                <c:pt idx="987">
                  <c:v>51.981999999999999</c:v>
                </c:pt>
                <c:pt idx="988">
                  <c:v>51.992999999999995</c:v>
                </c:pt>
                <c:pt idx="989">
                  <c:v>51.858999999999995</c:v>
                </c:pt>
                <c:pt idx="990">
                  <c:v>51.938999999999993</c:v>
                </c:pt>
                <c:pt idx="991">
                  <c:v>51.760000000000005</c:v>
                </c:pt>
                <c:pt idx="992">
                  <c:v>51.962999999999994</c:v>
                </c:pt>
                <c:pt idx="993">
                  <c:v>51.796999999999997</c:v>
                </c:pt>
                <c:pt idx="994">
                  <c:v>51.674999999999997</c:v>
                </c:pt>
                <c:pt idx="995">
                  <c:v>51.897000000000006</c:v>
                </c:pt>
                <c:pt idx="996">
                  <c:v>51.790000000000006</c:v>
                </c:pt>
                <c:pt idx="997">
                  <c:v>51.722999999999999</c:v>
                </c:pt>
                <c:pt idx="998">
                  <c:v>51.680999999999997</c:v>
                </c:pt>
                <c:pt idx="999">
                  <c:v>51.858000000000004</c:v>
                </c:pt>
                <c:pt idx="1000">
                  <c:v>51.751999999999995</c:v>
                </c:pt>
                <c:pt idx="1001">
                  <c:v>51.748999999999995</c:v>
                </c:pt>
                <c:pt idx="1002">
                  <c:v>51.736000000000004</c:v>
                </c:pt>
                <c:pt idx="1003">
                  <c:v>51.679000000000002</c:v>
                </c:pt>
                <c:pt idx="1004">
                  <c:v>51.555999999999997</c:v>
                </c:pt>
                <c:pt idx="1005">
                  <c:v>51.733999999999995</c:v>
                </c:pt>
                <c:pt idx="1006">
                  <c:v>51.891000000000005</c:v>
                </c:pt>
                <c:pt idx="1007">
                  <c:v>51.822000000000003</c:v>
                </c:pt>
                <c:pt idx="1008">
                  <c:v>51.706000000000003</c:v>
                </c:pt>
                <c:pt idx="1009">
                  <c:v>51.528000000000006</c:v>
                </c:pt>
                <c:pt idx="1010">
                  <c:v>51.724999999999994</c:v>
                </c:pt>
                <c:pt idx="1011">
                  <c:v>51.736999999999995</c:v>
                </c:pt>
                <c:pt idx="1012">
                  <c:v>51.483999999999995</c:v>
                </c:pt>
                <c:pt idx="1013">
                  <c:v>51.632000000000005</c:v>
                </c:pt>
                <c:pt idx="1014">
                  <c:v>51.584000000000003</c:v>
                </c:pt>
                <c:pt idx="1015">
                  <c:v>51.581000000000003</c:v>
                </c:pt>
                <c:pt idx="1016">
                  <c:v>51.498999999999995</c:v>
                </c:pt>
                <c:pt idx="1017">
                  <c:v>51.778999999999996</c:v>
                </c:pt>
                <c:pt idx="1018">
                  <c:v>51.67</c:v>
                </c:pt>
                <c:pt idx="1019">
                  <c:v>51.521000000000001</c:v>
                </c:pt>
                <c:pt idx="1020">
                  <c:v>51.655000000000001</c:v>
                </c:pt>
                <c:pt idx="1021">
                  <c:v>51.513000000000005</c:v>
                </c:pt>
                <c:pt idx="1022">
                  <c:v>51.557000000000002</c:v>
                </c:pt>
                <c:pt idx="1023">
                  <c:v>51.61</c:v>
                </c:pt>
                <c:pt idx="1024">
                  <c:v>51.540999999999997</c:v>
                </c:pt>
                <c:pt idx="1025">
                  <c:v>51.42</c:v>
                </c:pt>
                <c:pt idx="1026">
                  <c:v>51.424000000000007</c:v>
                </c:pt>
                <c:pt idx="1027">
                  <c:v>51.412999999999997</c:v>
                </c:pt>
                <c:pt idx="1028">
                  <c:v>51.447999999999993</c:v>
                </c:pt>
                <c:pt idx="1029">
                  <c:v>51.424000000000007</c:v>
                </c:pt>
                <c:pt idx="1030">
                  <c:v>51.474000000000004</c:v>
                </c:pt>
                <c:pt idx="1031">
                  <c:v>51.453999999999994</c:v>
                </c:pt>
                <c:pt idx="1032">
                  <c:v>51.551000000000002</c:v>
                </c:pt>
                <c:pt idx="1033">
                  <c:v>51.546999999999997</c:v>
                </c:pt>
                <c:pt idx="1034">
                  <c:v>51.480999999999995</c:v>
                </c:pt>
                <c:pt idx="1035">
                  <c:v>51.381</c:v>
                </c:pt>
                <c:pt idx="1036">
                  <c:v>51.409000000000006</c:v>
                </c:pt>
                <c:pt idx="1037">
                  <c:v>51.287999999999997</c:v>
                </c:pt>
                <c:pt idx="1038">
                  <c:v>51.506</c:v>
                </c:pt>
                <c:pt idx="1039">
                  <c:v>51.451999999999998</c:v>
                </c:pt>
                <c:pt idx="1040">
                  <c:v>51.495000000000005</c:v>
                </c:pt>
                <c:pt idx="1041">
                  <c:v>51.093999999999994</c:v>
                </c:pt>
                <c:pt idx="1042">
                  <c:v>51.388000000000005</c:v>
                </c:pt>
                <c:pt idx="1043">
                  <c:v>51.391999999999996</c:v>
                </c:pt>
                <c:pt idx="1044">
                  <c:v>51.292000000000002</c:v>
                </c:pt>
                <c:pt idx="1045">
                  <c:v>51.349999999999994</c:v>
                </c:pt>
                <c:pt idx="1046">
                  <c:v>51.352999999999994</c:v>
                </c:pt>
                <c:pt idx="1047">
                  <c:v>51.584999999999994</c:v>
                </c:pt>
                <c:pt idx="1048">
                  <c:v>51.209999999999994</c:v>
                </c:pt>
                <c:pt idx="1049">
                  <c:v>51.331999999999994</c:v>
                </c:pt>
                <c:pt idx="1050">
                  <c:v>51.180999999999997</c:v>
                </c:pt>
                <c:pt idx="1051">
                  <c:v>51.295000000000002</c:v>
                </c:pt>
                <c:pt idx="1052">
                  <c:v>51.340999999999994</c:v>
                </c:pt>
                <c:pt idx="1053">
                  <c:v>51.334999999999994</c:v>
                </c:pt>
                <c:pt idx="1054">
                  <c:v>51.221000000000004</c:v>
                </c:pt>
                <c:pt idx="1055">
                  <c:v>51.257000000000005</c:v>
                </c:pt>
                <c:pt idx="1056">
                  <c:v>51.244</c:v>
                </c:pt>
                <c:pt idx="1057">
                  <c:v>50.983999999999995</c:v>
                </c:pt>
                <c:pt idx="1058">
                  <c:v>51.254000000000005</c:v>
                </c:pt>
                <c:pt idx="1059">
                  <c:v>50.963999999999999</c:v>
                </c:pt>
                <c:pt idx="1060">
                  <c:v>51.045000000000002</c:v>
                </c:pt>
                <c:pt idx="1061">
                  <c:v>51.224000000000004</c:v>
                </c:pt>
                <c:pt idx="1062">
                  <c:v>51.165000000000006</c:v>
                </c:pt>
                <c:pt idx="1063">
                  <c:v>51.438000000000002</c:v>
                </c:pt>
                <c:pt idx="1064">
                  <c:v>51.289000000000001</c:v>
                </c:pt>
                <c:pt idx="1065">
                  <c:v>51.155000000000001</c:v>
                </c:pt>
                <c:pt idx="1066">
                  <c:v>51.120000000000005</c:v>
                </c:pt>
                <c:pt idx="1067">
                  <c:v>51.194000000000003</c:v>
                </c:pt>
                <c:pt idx="1068">
                  <c:v>51.040000000000006</c:v>
                </c:pt>
                <c:pt idx="1069">
                  <c:v>50.944999999999993</c:v>
                </c:pt>
                <c:pt idx="1070">
                  <c:v>51.260000000000005</c:v>
                </c:pt>
                <c:pt idx="1071">
                  <c:v>51.129999999999995</c:v>
                </c:pt>
                <c:pt idx="1072">
                  <c:v>51.051000000000002</c:v>
                </c:pt>
                <c:pt idx="1073">
                  <c:v>51.117999999999995</c:v>
                </c:pt>
                <c:pt idx="1074">
                  <c:v>51.081999999999994</c:v>
                </c:pt>
                <c:pt idx="1075">
                  <c:v>51.132000000000005</c:v>
                </c:pt>
                <c:pt idx="1076">
                  <c:v>50.885999999999996</c:v>
                </c:pt>
                <c:pt idx="1077">
                  <c:v>51.067999999999998</c:v>
                </c:pt>
                <c:pt idx="1078">
                  <c:v>50.887</c:v>
                </c:pt>
                <c:pt idx="1079">
                  <c:v>51</c:v>
                </c:pt>
                <c:pt idx="1080">
                  <c:v>51.085999999999999</c:v>
                </c:pt>
                <c:pt idx="1081">
                  <c:v>51.03</c:v>
                </c:pt>
                <c:pt idx="1082">
                  <c:v>51.106999999999999</c:v>
                </c:pt>
                <c:pt idx="1083">
                  <c:v>50.834999999999994</c:v>
                </c:pt>
                <c:pt idx="1084">
                  <c:v>51.106999999999999</c:v>
                </c:pt>
                <c:pt idx="1085">
                  <c:v>51.015000000000001</c:v>
                </c:pt>
                <c:pt idx="1086">
                  <c:v>50.888999999999996</c:v>
                </c:pt>
                <c:pt idx="1087">
                  <c:v>51.049000000000007</c:v>
                </c:pt>
                <c:pt idx="1088">
                  <c:v>50.909000000000006</c:v>
                </c:pt>
                <c:pt idx="1089">
                  <c:v>50.807000000000002</c:v>
                </c:pt>
                <c:pt idx="1090">
                  <c:v>50.847999999999999</c:v>
                </c:pt>
                <c:pt idx="1091">
                  <c:v>50.962999999999994</c:v>
                </c:pt>
                <c:pt idx="1092">
                  <c:v>50.789000000000001</c:v>
                </c:pt>
                <c:pt idx="1093">
                  <c:v>50.819999999999993</c:v>
                </c:pt>
                <c:pt idx="1094">
                  <c:v>50.936999999999998</c:v>
                </c:pt>
                <c:pt idx="1095">
                  <c:v>50.882000000000005</c:v>
                </c:pt>
                <c:pt idx="1096">
                  <c:v>50.933000000000007</c:v>
                </c:pt>
                <c:pt idx="1097">
                  <c:v>50.75</c:v>
                </c:pt>
                <c:pt idx="1098">
                  <c:v>50.781999999999996</c:v>
                </c:pt>
                <c:pt idx="1099">
                  <c:v>50.873999999999995</c:v>
                </c:pt>
                <c:pt idx="1100">
                  <c:v>50.900999999999996</c:v>
                </c:pt>
                <c:pt idx="1101">
                  <c:v>50.741</c:v>
                </c:pt>
                <c:pt idx="1102">
                  <c:v>50.751999999999995</c:v>
                </c:pt>
                <c:pt idx="1103">
                  <c:v>50.858999999999995</c:v>
                </c:pt>
                <c:pt idx="1104">
                  <c:v>50.775999999999996</c:v>
                </c:pt>
                <c:pt idx="1105">
                  <c:v>50.722999999999999</c:v>
                </c:pt>
                <c:pt idx="1106">
                  <c:v>50.772000000000006</c:v>
                </c:pt>
                <c:pt idx="1107">
                  <c:v>50.716999999999999</c:v>
                </c:pt>
                <c:pt idx="1108">
                  <c:v>50.638999999999996</c:v>
                </c:pt>
                <c:pt idx="1109">
                  <c:v>50.543000000000006</c:v>
                </c:pt>
                <c:pt idx="1110">
                  <c:v>50.769000000000005</c:v>
                </c:pt>
                <c:pt idx="1111">
                  <c:v>50.808999999999997</c:v>
                </c:pt>
                <c:pt idx="1112">
                  <c:v>50.623000000000005</c:v>
                </c:pt>
                <c:pt idx="1113">
                  <c:v>50.474999999999994</c:v>
                </c:pt>
                <c:pt idx="1114">
                  <c:v>50.792000000000002</c:v>
                </c:pt>
                <c:pt idx="1115">
                  <c:v>50.765000000000001</c:v>
                </c:pt>
                <c:pt idx="1116">
                  <c:v>50.453999999999994</c:v>
                </c:pt>
                <c:pt idx="1117">
                  <c:v>50.733000000000004</c:v>
                </c:pt>
                <c:pt idx="1118">
                  <c:v>50.709999999999994</c:v>
                </c:pt>
                <c:pt idx="1119">
                  <c:v>50.570999999999998</c:v>
                </c:pt>
                <c:pt idx="1120">
                  <c:v>50.665999999999997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+ GTP + Lpg0393           (1 uM)</c:v>
                </c:pt>
              </c:strCache>
            </c:strRef>
          </c:tx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Sheet1!$E$2:$E$1122</c:f>
              <c:numCache>
                <c:formatCode>General</c:formatCode>
                <c:ptCount val="1121"/>
                <c:pt idx="0">
                  <c:v>70.086999999999989</c:v>
                </c:pt>
                <c:pt idx="1">
                  <c:v>69.813999999999993</c:v>
                </c:pt>
                <c:pt idx="2">
                  <c:v>69.611999999999995</c:v>
                </c:pt>
                <c:pt idx="3">
                  <c:v>69.490000000000009</c:v>
                </c:pt>
                <c:pt idx="4">
                  <c:v>69.450999999999993</c:v>
                </c:pt>
                <c:pt idx="5">
                  <c:v>69.402000000000015</c:v>
                </c:pt>
                <c:pt idx="6">
                  <c:v>69.507000000000005</c:v>
                </c:pt>
                <c:pt idx="7">
                  <c:v>69.433999999999997</c:v>
                </c:pt>
                <c:pt idx="8">
                  <c:v>69.574000000000012</c:v>
                </c:pt>
                <c:pt idx="9">
                  <c:v>69.253999999999991</c:v>
                </c:pt>
                <c:pt idx="10">
                  <c:v>68.994</c:v>
                </c:pt>
                <c:pt idx="11">
                  <c:v>69.175999999999988</c:v>
                </c:pt>
                <c:pt idx="12">
                  <c:v>69.11099999999999</c:v>
                </c:pt>
                <c:pt idx="13">
                  <c:v>69.128000000000014</c:v>
                </c:pt>
                <c:pt idx="14">
                  <c:v>68.960000000000008</c:v>
                </c:pt>
                <c:pt idx="15">
                  <c:v>68.72999999999999</c:v>
                </c:pt>
                <c:pt idx="16">
                  <c:v>68.638000000000005</c:v>
                </c:pt>
                <c:pt idx="17">
                  <c:v>68.693000000000012</c:v>
                </c:pt>
                <c:pt idx="18">
                  <c:v>68.521999999999991</c:v>
                </c:pt>
                <c:pt idx="19">
                  <c:v>68.348000000000013</c:v>
                </c:pt>
                <c:pt idx="20">
                  <c:v>68.461999999999989</c:v>
                </c:pt>
                <c:pt idx="21">
                  <c:v>68.426999999999992</c:v>
                </c:pt>
                <c:pt idx="22">
                  <c:v>68.413000000000011</c:v>
                </c:pt>
                <c:pt idx="23">
                  <c:v>68.34899999999999</c:v>
                </c:pt>
                <c:pt idx="24">
                  <c:v>68.378000000000014</c:v>
                </c:pt>
                <c:pt idx="25">
                  <c:v>68.22399999999999</c:v>
                </c:pt>
                <c:pt idx="26">
                  <c:v>68.038999999999987</c:v>
                </c:pt>
                <c:pt idx="27">
                  <c:v>68.056999999999988</c:v>
                </c:pt>
                <c:pt idx="28">
                  <c:v>68.111999999999995</c:v>
                </c:pt>
                <c:pt idx="29">
                  <c:v>67.931000000000012</c:v>
                </c:pt>
                <c:pt idx="30">
                  <c:v>68.001000000000005</c:v>
                </c:pt>
                <c:pt idx="31">
                  <c:v>67.824000000000012</c:v>
                </c:pt>
                <c:pt idx="32">
                  <c:v>67.715000000000003</c:v>
                </c:pt>
                <c:pt idx="33">
                  <c:v>67.834000000000003</c:v>
                </c:pt>
                <c:pt idx="34">
                  <c:v>67.713999999999999</c:v>
                </c:pt>
                <c:pt idx="35">
                  <c:v>67.806999999999988</c:v>
                </c:pt>
                <c:pt idx="36">
                  <c:v>67.931000000000012</c:v>
                </c:pt>
                <c:pt idx="37">
                  <c:v>67.754999999999995</c:v>
                </c:pt>
                <c:pt idx="38">
                  <c:v>67.62</c:v>
                </c:pt>
                <c:pt idx="39">
                  <c:v>67.753000000000014</c:v>
                </c:pt>
                <c:pt idx="40">
                  <c:v>67.533999999999992</c:v>
                </c:pt>
                <c:pt idx="41">
                  <c:v>67.456999999999994</c:v>
                </c:pt>
                <c:pt idx="42">
                  <c:v>67.510999999999996</c:v>
                </c:pt>
                <c:pt idx="43">
                  <c:v>67.37299999999999</c:v>
                </c:pt>
                <c:pt idx="44">
                  <c:v>67.47</c:v>
                </c:pt>
                <c:pt idx="45">
                  <c:v>67.525000000000006</c:v>
                </c:pt>
                <c:pt idx="46">
                  <c:v>67.540999999999997</c:v>
                </c:pt>
                <c:pt idx="47">
                  <c:v>67.349999999999994</c:v>
                </c:pt>
                <c:pt idx="48">
                  <c:v>67.290999999999997</c:v>
                </c:pt>
                <c:pt idx="49">
                  <c:v>67.251000000000005</c:v>
                </c:pt>
                <c:pt idx="50">
                  <c:v>67.417000000000002</c:v>
                </c:pt>
                <c:pt idx="51">
                  <c:v>67.306999999999988</c:v>
                </c:pt>
                <c:pt idx="52">
                  <c:v>67.075999999999993</c:v>
                </c:pt>
                <c:pt idx="53">
                  <c:v>67.419000000000011</c:v>
                </c:pt>
                <c:pt idx="54">
                  <c:v>67.104000000000013</c:v>
                </c:pt>
                <c:pt idx="55">
                  <c:v>67.200999999999993</c:v>
                </c:pt>
                <c:pt idx="56">
                  <c:v>67.137</c:v>
                </c:pt>
                <c:pt idx="57">
                  <c:v>66.977000000000004</c:v>
                </c:pt>
                <c:pt idx="58">
                  <c:v>67.116000000000014</c:v>
                </c:pt>
                <c:pt idx="59">
                  <c:v>67.096000000000004</c:v>
                </c:pt>
                <c:pt idx="60">
                  <c:v>67.015999999999991</c:v>
                </c:pt>
                <c:pt idx="61">
                  <c:v>66.944999999999993</c:v>
                </c:pt>
                <c:pt idx="62">
                  <c:v>66.960000000000008</c:v>
                </c:pt>
                <c:pt idx="63">
                  <c:v>66.887</c:v>
                </c:pt>
                <c:pt idx="64">
                  <c:v>66.831999999999994</c:v>
                </c:pt>
                <c:pt idx="65">
                  <c:v>66.617999999999995</c:v>
                </c:pt>
                <c:pt idx="66">
                  <c:v>66.882000000000005</c:v>
                </c:pt>
                <c:pt idx="67">
                  <c:v>66.974999999999994</c:v>
                </c:pt>
                <c:pt idx="68">
                  <c:v>66.711000000000013</c:v>
                </c:pt>
                <c:pt idx="69">
                  <c:v>66.908999999999992</c:v>
                </c:pt>
                <c:pt idx="70">
                  <c:v>66.861999999999995</c:v>
                </c:pt>
                <c:pt idx="71">
                  <c:v>66.735000000000014</c:v>
                </c:pt>
                <c:pt idx="72">
                  <c:v>66.704000000000008</c:v>
                </c:pt>
                <c:pt idx="73">
                  <c:v>66.75</c:v>
                </c:pt>
                <c:pt idx="74">
                  <c:v>66.518000000000001</c:v>
                </c:pt>
                <c:pt idx="75">
                  <c:v>66.596000000000004</c:v>
                </c:pt>
                <c:pt idx="76">
                  <c:v>66.585000000000008</c:v>
                </c:pt>
                <c:pt idx="77">
                  <c:v>66.69</c:v>
                </c:pt>
                <c:pt idx="78">
                  <c:v>66.604000000000013</c:v>
                </c:pt>
                <c:pt idx="79">
                  <c:v>66.649000000000001</c:v>
                </c:pt>
                <c:pt idx="80">
                  <c:v>66.372000000000014</c:v>
                </c:pt>
                <c:pt idx="81">
                  <c:v>66.682999999999993</c:v>
                </c:pt>
                <c:pt idx="82">
                  <c:v>66.382000000000005</c:v>
                </c:pt>
                <c:pt idx="83">
                  <c:v>66.715000000000003</c:v>
                </c:pt>
                <c:pt idx="84">
                  <c:v>66.37299999999999</c:v>
                </c:pt>
                <c:pt idx="85">
                  <c:v>66.375</c:v>
                </c:pt>
                <c:pt idx="86">
                  <c:v>66.317000000000007</c:v>
                </c:pt>
                <c:pt idx="87">
                  <c:v>66.50800000000001</c:v>
                </c:pt>
                <c:pt idx="88">
                  <c:v>66.522999999999996</c:v>
                </c:pt>
                <c:pt idx="89">
                  <c:v>66.509999999999991</c:v>
                </c:pt>
                <c:pt idx="90">
                  <c:v>66.725999999999999</c:v>
                </c:pt>
                <c:pt idx="91">
                  <c:v>66.402000000000015</c:v>
                </c:pt>
                <c:pt idx="92">
                  <c:v>66.472000000000008</c:v>
                </c:pt>
                <c:pt idx="93">
                  <c:v>66.397999999999996</c:v>
                </c:pt>
                <c:pt idx="94">
                  <c:v>66.378999999999991</c:v>
                </c:pt>
                <c:pt idx="95">
                  <c:v>66.169000000000011</c:v>
                </c:pt>
                <c:pt idx="96">
                  <c:v>66.467999999999989</c:v>
                </c:pt>
                <c:pt idx="97">
                  <c:v>66.268000000000001</c:v>
                </c:pt>
                <c:pt idx="98">
                  <c:v>66.462999999999994</c:v>
                </c:pt>
                <c:pt idx="99">
                  <c:v>66.246000000000009</c:v>
                </c:pt>
                <c:pt idx="100">
                  <c:v>66.271000000000015</c:v>
                </c:pt>
                <c:pt idx="101">
                  <c:v>66.203000000000003</c:v>
                </c:pt>
                <c:pt idx="102">
                  <c:v>66.405000000000001</c:v>
                </c:pt>
                <c:pt idx="103">
                  <c:v>66.442000000000007</c:v>
                </c:pt>
                <c:pt idx="104">
                  <c:v>66.085000000000008</c:v>
                </c:pt>
                <c:pt idx="105">
                  <c:v>66.074999999999989</c:v>
                </c:pt>
                <c:pt idx="106">
                  <c:v>66.298000000000002</c:v>
                </c:pt>
                <c:pt idx="107">
                  <c:v>66.294000000000011</c:v>
                </c:pt>
                <c:pt idx="108">
                  <c:v>66.271999999999991</c:v>
                </c:pt>
                <c:pt idx="109">
                  <c:v>66.039999999999992</c:v>
                </c:pt>
                <c:pt idx="110">
                  <c:v>66.238</c:v>
                </c:pt>
                <c:pt idx="111">
                  <c:v>66.03</c:v>
                </c:pt>
                <c:pt idx="112">
                  <c:v>66.329000000000008</c:v>
                </c:pt>
                <c:pt idx="113">
                  <c:v>66.161000000000001</c:v>
                </c:pt>
                <c:pt idx="114">
                  <c:v>66.13900000000001</c:v>
                </c:pt>
                <c:pt idx="115">
                  <c:v>65.917000000000002</c:v>
                </c:pt>
                <c:pt idx="116">
                  <c:v>66.322000000000003</c:v>
                </c:pt>
                <c:pt idx="117">
                  <c:v>66.11699999999999</c:v>
                </c:pt>
                <c:pt idx="118">
                  <c:v>66.018000000000001</c:v>
                </c:pt>
                <c:pt idx="119">
                  <c:v>65.97999999999999</c:v>
                </c:pt>
                <c:pt idx="120">
                  <c:v>66.128000000000014</c:v>
                </c:pt>
                <c:pt idx="121">
                  <c:v>66.135999999999996</c:v>
                </c:pt>
                <c:pt idx="122">
                  <c:v>65.943000000000012</c:v>
                </c:pt>
                <c:pt idx="123">
                  <c:v>65.929000000000002</c:v>
                </c:pt>
                <c:pt idx="124">
                  <c:v>65.947000000000003</c:v>
                </c:pt>
                <c:pt idx="125">
                  <c:v>65.902000000000015</c:v>
                </c:pt>
                <c:pt idx="126">
                  <c:v>65.994</c:v>
                </c:pt>
                <c:pt idx="127">
                  <c:v>65.788000000000011</c:v>
                </c:pt>
                <c:pt idx="128">
                  <c:v>65.814999999999998</c:v>
                </c:pt>
                <c:pt idx="129">
                  <c:v>65.789999999999992</c:v>
                </c:pt>
                <c:pt idx="130">
                  <c:v>65.808999999999997</c:v>
                </c:pt>
                <c:pt idx="131">
                  <c:v>65.736999999999995</c:v>
                </c:pt>
                <c:pt idx="132">
                  <c:v>65.727000000000004</c:v>
                </c:pt>
                <c:pt idx="133">
                  <c:v>65.850999999999999</c:v>
                </c:pt>
                <c:pt idx="134">
                  <c:v>65.783000000000015</c:v>
                </c:pt>
                <c:pt idx="135">
                  <c:v>65.753000000000014</c:v>
                </c:pt>
                <c:pt idx="136">
                  <c:v>65.705999999999989</c:v>
                </c:pt>
                <c:pt idx="137">
                  <c:v>65.919999999999987</c:v>
                </c:pt>
                <c:pt idx="138">
                  <c:v>65.793000000000006</c:v>
                </c:pt>
                <c:pt idx="139">
                  <c:v>65.65100000000001</c:v>
                </c:pt>
                <c:pt idx="140">
                  <c:v>66.03</c:v>
                </c:pt>
                <c:pt idx="141">
                  <c:v>65.691000000000003</c:v>
                </c:pt>
                <c:pt idx="142">
                  <c:v>65.84899999999999</c:v>
                </c:pt>
                <c:pt idx="143">
                  <c:v>65.800000000000011</c:v>
                </c:pt>
                <c:pt idx="144">
                  <c:v>65.896000000000015</c:v>
                </c:pt>
                <c:pt idx="145">
                  <c:v>65.292000000000002</c:v>
                </c:pt>
                <c:pt idx="146">
                  <c:v>65.602000000000004</c:v>
                </c:pt>
                <c:pt idx="147">
                  <c:v>65.467000000000013</c:v>
                </c:pt>
                <c:pt idx="148">
                  <c:v>65.640000000000015</c:v>
                </c:pt>
                <c:pt idx="149">
                  <c:v>65.506</c:v>
                </c:pt>
                <c:pt idx="150">
                  <c:v>65.485000000000014</c:v>
                </c:pt>
                <c:pt idx="151">
                  <c:v>65.406000000000006</c:v>
                </c:pt>
                <c:pt idx="152">
                  <c:v>65.465000000000003</c:v>
                </c:pt>
                <c:pt idx="153">
                  <c:v>65.528999999999996</c:v>
                </c:pt>
                <c:pt idx="154">
                  <c:v>65.646000000000015</c:v>
                </c:pt>
                <c:pt idx="155">
                  <c:v>65.483000000000004</c:v>
                </c:pt>
                <c:pt idx="156">
                  <c:v>65.497000000000014</c:v>
                </c:pt>
                <c:pt idx="157">
                  <c:v>65.587999999999994</c:v>
                </c:pt>
                <c:pt idx="158">
                  <c:v>65.378999999999991</c:v>
                </c:pt>
                <c:pt idx="159">
                  <c:v>65.445999999999998</c:v>
                </c:pt>
                <c:pt idx="160">
                  <c:v>65.575999999999993</c:v>
                </c:pt>
                <c:pt idx="161">
                  <c:v>65.537000000000006</c:v>
                </c:pt>
                <c:pt idx="162">
                  <c:v>65.388000000000005</c:v>
                </c:pt>
                <c:pt idx="163">
                  <c:v>65.274000000000001</c:v>
                </c:pt>
                <c:pt idx="164">
                  <c:v>65.549000000000007</c:v>
                </c:pt>
                <c:pt idx="165">
                  <c:v>65.367999999999995</c:v>
                </c:pt>
                <c:pt idx="166">
                  <c:v>65.286000000000001</c:v>
                </c:pt>
                <c:pt idx="167">
                  <c:v>65.515999999999991</c:v>
                </c:pt>
                <c:pt idx="168">
                  <c:v>65.263000000000005</c:v>
                </c:pt>
                <c:pt idx="169">
                  <c:v>65.37</c:v>
                </c:pt>
                <c:pt idx="170">
                  <c:v>65.268000000000001</c:v>
                </c:pt>
                <c:pt idx="171">
                  <c:v>65.355999999999995</c:v>
                </c:pt>
                <c:pt idx="172">
                  <c:v>65.16</c:v>
                </c:pt>
                <c:pt idx="173">
                  <c:v>65.338999999999999</c:v>
                </c:pt>
                <c:pt idx="174">
                  <c:v>65.056000000000012</c:v>
                </c:pt>
                <c:pt idx="175">
                  <c:v>65.10499999999999</c:v>
                </c:pt>
                <c:pt idx="176">
                  <c:v>65.122000000000014</c:v>
                </c:pt>
                <c:pt idx="177">
                  <c:v>64.957999999999998</c:v>
                </c:pt>
                <c:pt idx="178">
                  <c:v>65.13900000000001</c:v>
                </c:pt>
                <c:pt idx="179">
                  <c:v>65.300999999999988</c:v>
                </c:pt>
                <c:pt idx="180">
                  <c:v>65.02600000000001</c:v>
                </c:pt>
                <c:pt idx="181">
                  <c:v>65.074999999999989</c:v>
                </c:pt>
                <c:pt idx="182">
                  <c:v>65.042000000000002</c:v>
                </c:pt>
                <c:pt idx="183">
                  <c:v>65.03</c:v>
                </c:pt>
                <c:pt idx="184">
                  <c:v>65.039999999999992</c:v>
                </c:pt>
                <c:pt idx="185">
                  <c:v>64.860000000000014</c:v>
                </c:pt>
                <c:pt idx="186">
                  <c:v>64.891999999999996</c:v>
                </c:pt>
                <c:pt idx="187">
                  <c:v>64.941000000000003</c:v>
                </c:pt>
                <c:pt idx="188">
                  <c:v>65.012</c:v>
                </c:pt>
                <c:pt idx="189">
                  <c:v>64.775000000000006</c:v>
                </c:pt>
                <c:pt idx="190">
                  <c:v>64.738</c:v>
                </c:pt>
                <c:pt idx="191">
                  <c:v>65.015999999999991</c:v>
                </c:pt>
                <c:pt idx="192">
                  <c:v>64.937999999999988</c:v>
                </c:pt>
                <c:pt idx="193">
                  <c:v>64.933999999999997</c:v>
                </c:pt>
                <c:pt idx="194">
                  <c:v>64.985000000000014</c:v>
                </c:pt>
                <c:pt idx="195">
                  <c:v>64.863</c:v>
                </c:pt>
                <c:pt idx="196">
                  <c:v>64.947000000000003</c:v>
                </c:pt>
                <c:pt idx="197">
                  <c:v>64.955000000000013</c:v>
                </c:pt>
                <c:pt idx="198">
                  <c:v>64.836999999999989</c:v>
                </c:pt>
                <c:pt idx="199">
                  <c:v>65.094999999999999</c:v>
                </c:pt>
                <c:pt idx="200">
                  <c:v>64.85499999999999</c:v>
                </c:pt>
                <c:pt idx="201">
                  <c:v>64.59899999999999</c:v>
                </c:pt>
                <c:pt idx="202">
                  <c:v>64.975999999999999</c:v>
                </c:pt>
                <c:pt idx="203">
                  <c:v>64.920999999999992</c:v>
                </c:pt>
                <c:pt idx="204">
                  <c:v>64.837999999999994</c:v>
                </c:pt>
                <c:pt idx="205">
                  <c:v>64.814999999999998</c:v>
                </c:pt>
                <c:pt idx="206">
                  <c:v>64.855999999999995</c:v>
                </c:pt>
                <c:pt idx="207">
                  <c:v>64.681999999999988</c:v>
                </c:pt>
                <c:pt idx="208">
                  <c:v>64.820999999999998</c:v>
                </c:pt>
                <c:pt idx="209">
                  <c:v>64.72</c:v>
                </c:pt>
                <c:pt idx="210">
                  <c:v>64.783999999999992</c:v>
                </c:pt>
                <c:pt idx="211">
                  <c:v>64.588999999999999</c:v>
                </c:pt>
                <c:pt idx="212">
                  <c:v>64.789999999999992</c:v>
                </c:pt>
                <c:pt idx="213">
                  <c:v>64.658999999999992</c:v>
                </c:pt>
                <c:pt idx="214">
                  <c:v>64.796999999999997</c:v>
                </c:pt>
                <c:pt idx="215">
                  <c:v>64.663000000000011</c:v>
                </c:pt>
                <c:pt idx="216">
                  <c:v>64.698000000000008</c:v>
                </c:pt>
                <c:pt idx="217">
                  <c:v>64.408000000000015</c:v>
                </c:pt>
                <c:pt idx="218">
                  <c:v>64.771999999999991</c:v>
                </c:pt>
                <c:pt idx="219">
                  <c:v>64.832999999999998</c:v>
                </c:pt>
                <c:pt idx="220">
                  <c:v>64.581999999999994</c:v>
                </c:pt>
                <c:pt idx="221">
                  <c:v>64.700999999999993</c:v>
                </c:pt>
                <c:pt idx="222">
                  <c:v>64.663999999999987</c:v>
                </c:pt>
                <c:pt idx="223">
                  <c:v>64.574000000000012</c:v>
                </c:pt>
                <c:pt idx="224">
                  <c:v>64.540999999999997</c:v>
                </c:pt>
                <c:pt idx="225">
                  <c:v>64.378000000000014</c:v>
                </c:pt>
                <c:pt idx="226">
                  <c:v>64.598000000000013</c:v>
                </c:pt>
                <c:pt idx="227">
                  <c:v>64.698000000000008</c:v>
                </c:pt>
                <c:pt idx="228">
                  <c:v>64.506</c:v>
                </c:pt>
                <c:pt idx="229">
                  <c:v>64.596000000000004</c:v>
                </c:pt>
                <c:pt idx="230">
                  <c:v>64.64500000000001</c:v>
                </c:pt>
                <c:pt idx="231">
                  <c:v>64.426999999999992</c:v>
                </c:pt>
                <c:pt idx="232">
                  <c:v>64.572000000000003</c:v>
                </c:pt>
                <c:pt idx="233">
                  <c:v>64.490000000000009</c:v>
                </c:pt>
                <c:pt idx="234">
                  <c:v>64.437999999999988</c:v>
                </c:pt>
                <c:pt idx="235">
                  <c:v>64.34899999999999</c:v>
                </c:pt>
                <c:pt idx="236">
                  <c:v>64.391999999999996</c:v>
                </c:pt>
                <c:pt idx="237">
                  <c:v>64.460000000000008</c:v>
                </c:pt>
                <c:pt idx="238">
                  <c:v>64.497000000000014</c:v>
                </c:pt>
                <c:pt idx="239">
                  <c:v>64.396999999999991</c:v>
                </c:pt>
                <c:pt idx="240">
                  <c:v>64.412000000000006</c:v>
                </c:pt>
                <c:pt idx="241">
                  <c:v>64.538000000000011</c:v>
                </c:pt>
                <c:pt idx="242">
                  <c:v>64.427999999999997</c:v>
                </c:pt>
                <c:pt idx="243">
                  <c:v>64.472000000000008</c:v>
                </c:pt>
                <c:pt idx="244">
                  <c:v>64.443999999999988</c:v>
                </c:pt>
                <c:pt idx="245">
                  <c:v>64.251000000000005</c:v>
                </c:pt>
                <c:pt idx="246">
                  <c:v>64.316000000000003</c:v>
                </c:pt>
                <c:pt idx="247">
                  <c:v>64.288999999999987</c:v>
                </c:pt>
                <c:pt idx="248">
                  <c:v>64.179000000000002</c:v>
                </c:pt>
                <c:pt idx="249">
                  <c:v>64.212999999999994</c:v>
                </c:pt>
                <c:pt idx="250">
                  <c:v>64.391999999999996</c:v>
                </c:pt>
                <c:pt idx="251">
                  <c:v>64.390000000000015</c:v>
                </c:pt>
                <c:pt idx="252">
                  <c:v>64.39500000000001</c:v>
                </c:pt>
                <c:pt idx="253">
                  <c:v>64.294000000000011</c:v>
                </c:pt>
                <c:pt idx="254">
                  <c:v>64.057999999999993</c:v>
                </c:pt>
                <c:pt idx="255">
                  <c:v>64.328000000000003</c:v>
                </c:pt>
                <c:pt idx="256">
                  <c:v>64.277999999999992</c:v>
                </c:pt>
                <c:pt idx="257">
                  <c:v>64.240000000000009</c:v>
                </c:pt>
                <c:pt idx="258">
                  <c:v>64.400000000000006</c:v>
                </c:pt>
                <c:pt idx="259">
                  <c:v>64.216000000000008</c:v>
                </c:pt>
                <c:pt idx="260">
                  <c:v>64.427999999999997</c:v>
                </c:pt>
                <c:pt idx="261">
                  <c:v>64.369</c:v>
                </c:pt>
                <c:pt idx="262">
                  <c:v>64.213999999999999</c:v>
                </c:pt>
                <c:pt idx="263">
                  <c:v>64.356999999999999</c:v>
                </c:pt>
                <c:pt idx="264">
                  <c:v>64.323000000000008</c:v>
                </c:pt>
                <c:pt idx="265">
                  <c:v>64.365000000000009</c:v>
                </c:pt>
                <c:pt idx="266">
                  <c:v>64.307999999999993</c:v>
                </c:pt>
                <c:pt idx="267">
                  <c:v>64.344999999999999</c:v>
                </c:pt>
                <c:pt idx="268">
                  <c:v>64.260999999999996</c:v>
                </c:pt>
                <c:pt idx="269">
                  <c:v>64.367999999999995</c:v>
                </c:pt>
                <c:pt idx="270">
                  <c:v>64.27000000000001</c:v>
                </c:pt>
                <c:pt idx="271">
                  <c:v>64.185000000000002</c:v>
                </c:pt>
                <c:pt idx="272">
                  <c:v>64.283999999999992</c:v>
                </c:pt>
                <c:pt idx="273">
                  <c:v>64.146999999999991</c:v>
                </c:pt>
                <c:pt idx="274">
                  <c:v>64.296999999999997</c:v>
                </c:pt>
                <c:pt idx="275">
                  <c:v>64.282000000000011</c:v>
                </c:pt>
                <c:pt idx="276">
                  <c:v>64.197000000000003</c:v>
                </c:pt>
                <c:pt idx="277">
                  <c:v>64.573000000000008</c:v>
                </c:pt>
                <c:pt idx="278">
                  <c:v>64.367999999999995</c:v>
                </c:pt>
                <c:pt idx="279">
                  <c:v>64.13300000000001</c:v>
                </c:pt>
                <c:pt idx="280">
                  <c:v>64.288000000000011</c:v>
                </c:pt>
                <c:pt idx="281">
                  <c:v>64.171999999999997</c:v>
                </c:pt>
                <c:pt idx="282">
                  <c:v>64.087999999999994</c:v>
                </c:pt>
                <c:pt idx="283">
                  <c:v>64.039999999999992</c:v>
                </c:pt>
                <c:pt idx="284">
                  <c:v>64.168000000000006</c:v>
                </c:pt>
                <c:pt idx="285">
                  <c:v>63.988999999999997</c:v>
                </c:pt>
                <c:pt idx="286">
                  <c:v>64.364000000000004</c:v>
                </c:pt>
                <c:pt idx="287">
                  <c:v>64.158999999999992</c:v>
                </c:pt>
                <c:pt idx="288">
                  <c:v>64.036000000000001</c:v>
                </c:pt>
                <c:pt idx="289">
                  <c:v>64.164999999999992</c:v>
                </c:pt>
                <c:pt idx="290">
                  <c:v>64.257000000000005</c:v>
                </c:pt>
                <c:pt idx="291">
                  <c:v>64.158000000000015</c:v>
                </c:pt>
                <c:pt idx="292">
                  <c:v>64.38900000000001</c:v>
                </c:pt>
                <c:pt idx="293">
                  <c:v>64.15100000000001</c:v>
                </c:pt>
                <c:pt idx="294">
                  <c:v>64.056999999999988</c:v>
                </c:pt>
                <c:pt idx="295">
                  <c:v>64.314999999999998</c:v>
                </c:pt>
                <c:pt idx="296">
                  <c:v>64.318000000000012</c:v>
                </c:pt>
                <c:pt idx="297">
                  <c:v>64.168000000000006</c:v>
                </c:pt>
                <c:pt idx="298">
                  <c:v>64.271000000000015</c:v>
                </c:pt>
                <c:pt idx="299">
                  <c:v>64.294000000000011</c:v>
                </c:pt>
                <c:pt idx="300">
                  <c:v>64.205999999999989</c:v>
                </c:pt>
                <c:pt idx="301">
                  <c:v>64.205000000000013</c:v>
                </c:pt>
                <c:pt idx="302">
                  <c:v>64.074999999999989</c:v>
                </c:pt>
                <c:pt idx="303">
                  <c:v>64.144000000000005</c:v>
                </c:pt>
                <c:pt idx="304">
                  <c:v>63.931999999999995</c:v>
                </c:pt>
                <c:pt idx="305">
                  <c:v>64.070999999999998</c:v>
                </c:pt>
                <c:pt idx="306">
                  <c:v>63.961000000000006</c:v>
                </c:pt>
                <c:pt idx="307">
                  <c:v>63.96</c:v>
                </c:pt>
                <c:pt idx="308">
                  <c:v>63.821000000000005</c:v>
                </c:pt>
                <c:pt idx="309">
                  <c:v>63.889000000000003</c:v>
                </c:pt>
                <c:pt idx="310">
                  <c:v>64.040999999999997</c:v>
                </c:pt>
                <c:pt idx="311">
                  <c:v>64.021999999999991</c:v>
                </c:pt>
                <c:pt idx="312">
                  <c:v>63.892000000000003</c:v>
                </c:pt>
                <c:pt idx="313">
                  <c:v>63.949000000000005</c:v>
                </c:pt>
                <c:pt idx="314">
                  <c:v>63.794000000000004</c:v>
                </c:pt>
                <c:pt idx="315">
                  <c:v>64.01400000000001</c:v>
                </c:pt>
                <c:pt idx="316">
                  <c:v>63.966000000000001</c:v>
                </c:pt>
                <c:pt idx="317">
                  <c:v>64.099999999999994</c:v>
                </c:pt>
                <c:pt idx="318">
                  <c:v>63.803000000000004</c:v>
                </c:pt>
                <c:pt idx="319">
                  <c:v>63.848999999999997</c:v>
                </c:pt>
                <c:pt idx="320">
                  <c:v>63.803000000000004</c:v>
                </c:pt>
                <c:pt idx="321">
                  <c:v>63.957000000000001</c:v>
                </c:pt>
                <c:pt idx="322">
                  <c:v>63.976999999999997</c:v>
                </c:pt>
                <c:pt idx="323">
                  <c:v>63.904000000000003</c:v>
                </c:pt>
                <c:pt idx="324">
                  <c:v>63.901000000000003</c:v>
                </c:pt>
                <c:pt idx="325">
                  <c:v>63.866000000000007</c:v>
                </c:pt>
                <c:pt idx="326">
                  <c:v>63.975000000000001</c:v>
                </c:pt>
                <c:pt idx="327">
                  <c:v>63.701000000000001</c:v>
                </c:pt>
                <c:pt idx="328">
                  <c:v>63.577000000000005</c:v>
                </c:pt>
                <c:pt idx="329">
                  <c:v>63.624000000000002</c:v>
                </c:pt>
                <c:pt idx="330">
                  <c:v>63.890000000000008</c:v>
                </c:pt>
                <c:pt idx="331">
                  <c:v>63.939</c:v>
                </c:pt>
                <c:pt idx="332">
                  <c:v>63.854999999999997</c:v>
                </c:pt>
                <c:pt idx="333">
                  <c:v>63.851000000000006</c:v>
                </c:pt>
                <c:pt idx="334">
                  <c:v>63.717000000000006</c:v>
                </c:pt>
                <c:pt idx="335">
                  <c:v>63.591000000000001</c:v>
                </c:pt>
                <c:pt idx="336">
                  <c:v>63.803999999999995</c:v>
                </c:pt>
                <c:pt idx="337">
                  <c:v>63.862000000000002</c:v>
                </c:pt>
                <c:pt idx="338">
                  <c:v>63.661000000000008</c:v>
                </c:pt>
                <c:pt idx="339">
                  <c:v>63.884000000000007</c:v>
                </c:pt>
                <c:pt idx="340">
                  <c:v>63.890000000000008</c:v>
                </c:pt>
                <c:pt idx="341">
                  <c:v>63.869000000000007</c:v>
                </c:pt>
                <c:pt idx="342">
                  <c:v>63.803999999999995</c:v>
                </c:pt>
                <c:pt idx="343">
                  <c:v>63.844000000000001</c:v>
                </c:pt>
                <c:pt idx="344">
                  <c:v>63.788999999999994</c:v>
                </c:pt>
                <c:pt idx="345">
                  <c:v>63.824999999999996</c:v>
                </c:pt>
                <c:pt idx="346">
                  <c:v>63.927</c:v>
                </c:pt>
                <c:pt idx="347">
                  <c:v>63.845999999999997</c:v>
                </c:pt>
                <c:pt idx="348">
                  <c:v>63.847000000000001</c:v>
                </c:pt>
                <c:pt idx="349">
                  <c:v>63.890000000000008</c:v>
                </c:pt>
                <c:pt idx="350">
                  <c:v>63.815999999999995</c:v>
                </c:pt>
                <c:pt idx="351">
                  <c:v>63.896999999999998</c:v>
                </c:pt>
                <c:pt idx="352">
                  <c:v>63.919999999999995</c:v>
                </c:pt>
                <c:pt idx="353">
                  <c:v>63.824999999999996</c:v>
                </c:pt>
                <c:pt idx="354">
                  <c:v>63.833000000000006</c:v>
                </c:pt>
                <c:pt idx="355">
                  <c:v>63.684000000000005</c:v>
                </c:pt>
                <c:pt idx="356">
                  <c:v>63.871999999999993</c:v>
                </c:pt>
                <c:pt idx="357">
                  <c:v>63.755000000000003</c:v>
                </c:pt>
                <c:pt idx="358">
                  <c:v>63.951000000000001</c:v>
                </c:pt>
                <c:pt idx="359">
                  <c:v>63.782000000000004</c:v>
                </c:pt>
                <c:pt idx="360">
                  <c:v>63.841999999999992</c:v>
                </c:pt>
                <c:pt idx="361">
                  <c:v>63.797000000000004</c:v>
                </c:pt>
                <c:pt idx="362">
                  <c:v>63.806999999999995</c:v>
                </c:pt>
                <c:pt idx="363">
                  <c:v>63.889999999999993</c:v>
                </c:pt>
                <c:pt idx="364">
                  <c:v>63.747999999999998</c:v>
                </c:pt>
                <c:pt idx="365">
                  <c:v>63.687000000000005</c:v>
                </c:pt>
                <c:pt idx="366">
                  <c:v>63.73</c:v>
                </c:pt>
                <c:pt idx="367">
                  <c:v>63.833000000000006</c:v>
                </c:pt>
                <c:pt idx="368">
                  <c:v>63.859999999999992</c:v>
                </c:pt>
                <c:pt idx="369">
                  <c:v>63.731999999999992</c:v>
                </c:pt>
                <c:pt idx="370">
                  <c:v>63.856999999999992</c:v>
                </c:pt>
                <c:pt idx="371">
                  <c:v>63.696000000000005</c:v>
                </c:pt>
                <c:pt idx="372">
                  <c:v>63.725000000000001</c:v>
                </c:pt>
                <c:pt idx="373">
                  <c:v>63.639999999999993</c:v>
                </c:pt>
                <c:pt idx="374">
                  <c:v>63.776999999999994</c:v>
                </c:pt>
                <c:pt idx="375">
                  <c:v>63.792999999999999</c:v>
                </c:pt>
                <c:pt idx="376">
                  <c:v>63.743999999999993</c:v>
                </c:pt>
                <c:pt idx="377">
                  <c:v>63.755999999999993</c:v>
                </c:pt>
                <c:pt idx="378">
                  <c:v>63.704000000000001</c:v>
                </c:pt>
                <c:pt idx="379">
                  <c:v>63.62</c:v>
                </c:pt>
                <c:pt idx="380">
                  <c:v>63.568999999999996</c:v>
                </c:pt>
                <c:pt idx="381">
                  <c:v>63.601999999999997</c:v>
                </c:pt>
                <c:pt idx="382">
                  <c:v>63.62</c:v>
                </c:pt>
                <c:pt idx="383">
                  <c:v>63.502000000000002</c:v>
                </c:pt>
                <c:pt idx="384">
                  <c:v>63.532000000000004</c:v>
                </c:pt>
                <c:pt idx="385">
                  <c:v>63.63</c:v>
                </c:pt>
                <c:pt idx="386">
                  <c:v>63.538999999999994</c:v>
                </c:pt>
                <c:pt idx="387">
                  <c:v>63.512999999999998</c:v>
                </c:pt>
                <c:pt idx="388">
                  <c:v>63.601999999999997</c:v>
                </c:pt>
                <c:pt idx="389">
                  <c:v>63.512999999999998</c:v>
                </c:pt>
                <c:pt idx="390">
                  <c:v>63.577000000000005</c:v>
                </c:pt>
                <c:pt idx="391">
                  <c:v>63.815000000000005</c:v>
                </c:pt>
                <c:pt idx="392">
                  <c:v>63.544999999999995</c:v>
                </c:pt>
                <c:pt idx="393">
                  <c:v>63.485999999999997</c:v>
                </c:pt>
                <c:pt idx="394">
                  <c:v>63.670999999999999</c:v>
                </c:pt>
                <c:pt idx="395">
                  <c:v>63.747999999999998</c:v>
                </c:pt>
                <c:pt idx="396">
                  <c:v>63.356000000000002</c:v>
                </c:pt>
                <c:pt idx="397">
                  <c:v>63.476999999999997</c:v>
                </c:pt>
                <c:pt idx="398">
                  <c:v>63.395000000000003</c:v>
                </c:pt>
                <c:pt idx="399">
                  <c:v>63.383000000000003</c:v>
                </c:pt>
                <c:pt idx="400">
                  <c:v>63.362999999999992</c:v>
                </c:pt>
                <c:pt idx="401">
                  <c:v>63.393999999999998</c:v>
                </c:pt>
                <c:pt idx="402">
                  <c:v>63.362000000000002</c:v>
                </c:pt>
                <c:pt idx="403">
                  <c:v>63.613999999999997</c:v>
                </c:pt>
                <c:pt idx="404">
                  <c:v>63.514000000000003</c:v>
                </c:pt>
                <c:pt idx="405">
                  <c:v>63.521999999999998</c:v>
                </c:pt>
                <c:pt idx="406">
                  <c:v>63.544999999999995</c:v>
                </c:pt>
                <c:pt idx="407">
                  <c:v>63.461000000000006</c:v>
                </c:pt>
                <c:pt idx="408">
                  <c:v>63.261000000000003</c:v>
                </c:pt>
                <c:pt idx="409">
                  <c:v>63.300999999999995</c:v>
                </c:pt>
                <c:pt idx="410">
                  <c:v>63.205000000000005</c:v>
                </c:pt>
                <c:pt idx="411">
                  <c:v>63.410000000000004</c:v>
                </c:pt>
                <c:pt idx="412">
                  <c:v>63.279999999999994</c:v>
                </c:pt>
                <c:pt idx="413">
                  <c:v>63.451000000000001</c:v>
                </c:pt>
                <c:pt idx="414">
                  <c:v>63.115999999999993</c:v>
                </c:pt>
                <c:pt idx="415">
                  <c:v>63.262999999999998</c:v>
                </c:pt>
                <c:pt idx="416">
                  <c:v>63.419999999999995</c:v>
                </c:pt>
                <c:pt idx="417">
                  <c:v>63.416000000000004</c:v>
                </c:pt>
                <c:pt idx="418">
                  <c:v>63.091999999999992</c:v>
                </c:pt>
                <c:pt idx="419">
                  <c:v>63.190000000000005</c:v>
                </c:pt>
                <c:pt idx="420">
                  <c:v>63.273999999999994</c:v>
                </c:pt>
                <c:pt idx="421">
                  <c:v>63.410000000000004</c:v>
                </c:pt>
                <c:pt idx="422">
                  <c:v>63.348999999999997</c:v>
                </c:pt>
                <c:pt idx="423">
                  <c:v>63.235999999999997</c:v>
                </c:pt>
                <c:pt idx="424">
                  <c:v>63.362999999999992</c:v>
                </c:pt>
                <c:pt idx="425">
                  <c:v>63.261999999999993</c:v>
                </c:pt>
                <c:pt idx="426">
                  <c:v>63.211999999999996</c:v>
                </c:pt>
                <c:pt idx="427">
                  <c:v>63.342999999999996</c:v>
                </c:pt>
                <c:pt idx="428">
                  <c:v>63.407999999999994</c:v>
                </c:pt>
                <c:pt idx="429">
                  <c:v>63.315000000000005</c:v>
                </c:pt>
                <c:pt idx="430">
                  <c:v>63.202000000000005</c:v>
                </c:pt>
                <c:pt idx="431">
                  <c:v>63.154999999999994</c:v>
                </c:pt>
                <c:pt idx="432">
                  <c:v>63.146999999999998</c:v>
                </c:pt>
                <c:pt idx="433">
                  <c:v>63.205999999999996</c:v>
                </c:pt>
                <c:pt idx="434">
                  <c:v>63.021999999999998</c:v>
                </c:pt>
                <c:pt idx="435">
                  <c:v>63.036999999999999</c:v>
                </c:pt>
                <c:pt idx="436">
                  <c:v>63.080999999999996</c:v>
                </c:pt>
                <c:pt idx="437">
                  <c:v>62.937000000000005</c:v>
                </c:pt>
                <c:pt idx="438">
                  <c:v>63.116999999999997</c:v>
                </c:pt>
                <c:pt idx="439">
                  <c:v>62.994999999999997</c:v>
                </c:pt>
                <c:pt idx="440">
                  <c:v>62.967999999999996</c:v>
                </c:pt>
                <c:pt idx="441">
                  <c:v>63.347999999999992</c:v>
                </c:pt>
                <c:pt idx="442">
                  <c:v>63.079000000000001</c:v>
                </c:pt>
                <c:pt idx="443">
                  <c:v>63.145999999999994</c:v>
                </c:pt>
                <c:pt idx="444">
                  <c:v>63.02</c:v>
                </c:pt>
                <c:pt idx="445">
                  <c:v>63.055</c:v>
                </c:pt>
                <c:pt idx="446">
                  <c:v>62.987999999999992</c:v>
                </c:pt>
                <c:pt idx="447">
                  <c:v>63.121000000000002</c:v>
                </c:pt>
                <c:pt idx="448">
                  <c:v>63.062999999999995</c:v>
                </c:pt>
                <c:pt idx="449">
                  <c:v>63.068999999999996</c:v>
                </c:pt>
                <c:pt idx="450">
                  <c:v>63.273999999999994</c:v>
                </c:pt>
                <c:pt idx="451">
                  <c:v>63.121999999999993</c:v>
                </c:pt>
                <c:pt idx="452">
                  <c:v>63.1</c:v>
                </c:pt>
                <c:pt idx="453">
                  <c:v>63.219000000000001</c:v>
                </c:pt>
                <c:pt idx="454">
                  <c:v>63.172999999999995</c:v>
                </c:pt>
                <c:pt idx="455">
                  <c:v>63.000999999999998</c:v>
                </c:pt>
                <c:pt idx="456">
                  <c:v>63.240999999999993</c:v>
                </c:pt>
                <c:pt idx="457">
                  <c:v>62.963000000000001</c:v>
                </c:pt>
                <c:pt idx="458">
                  <c:v>63.092999999999996</c:v>
                </c:pt>
                <c:pt idx="459">
                  <c:v>63.091000000000001</c:v>
                </c:pt>
                <c:pt idx="460">
                  <c:v>63.094000000000001</c:v>
                </c:pt>
                <c:pt idx="461">
                  <c:v>63.172999999999995</c:v>
                </c:pt>
                <c:pt idx="462">
                  <c:v>62.969999999999992</c:v>
                </c:pt>
                <c:pt idx="463">
                  <c:v>62.832000000000001</c:v>
                </c:pt>
                <c:pt idx="464">
                  <c:v>62.990999999999993</c:v>
                </c:pt>
                <c:pt idx="465">
                  <c:v>62.937000000000005</c:v>
                </c:pt>
                <c:pt idx="466">
                  <c:v>63.000999999999998</c:v>
                </c:pt>
                <c:pt idx="467">
                  <c:v>62.957000000000001</c:v>
                </c:pt>
                <c:pt idx="468">
                  <c:v>62.933</c:v>
                </c:pt>
                <c:pt idx="469">
                  <c:v>62.934999999999995</c:v>
                </c:pt>
                <c:pt idx="470">
                  <c:v>62.731999999999992</c:v>
                </c:pt>
                <c:pt idx="471">
                  <c:v>62.937999999999995</c:v>
                </c:pt>
                <c:pt idx="472">
                  <c:v>62.881999999999998</c:v>
                </c:pt>
                <c:pt idx="473">
                  <c:v>63.309000000000005</c:v>
                </c:pt>
                <c:pt idx="474">
                  <c:v>63.092999999999996</c:v>
                </c:pt>
                <c:pt idx="475">
                  <c:v>63.094999999999992</c:v>
                </c:pt>
                <c:pt idx="476">
                  <c:v>63.074000000000005</c:v>
                </c:pt>
                <c:pt idx="477">
                  <c:v>63.173999999999999</c:v>
                </c:pt>
                <c:pt idx="478">
                  <c:v>63.103999999999992</c:v>
                </c:pt>
                <c:pt idx="479">
                  <c:v>62.988999999999997</c:v>
                </c:pt>
                <c:pt idx="480">
                  <c:v>62.955000000000005</c:v>
                </c:pt>
                <c:pt idx="481">
                  <c:v>63.169000000000004</c:v>
                </c:pt>
                <c:pt idx="482">
                  <c:v>63.157999999999994</c:v>
                </c:pt>
                <c:pt idx="483">
                  <c:v>63.204000000000001</c:v>
                </c:pt>
                <c:pt idx="484">
                  <c:v>62.973999999999997</c:v>
                </c:pt>
                <c:pt idx="485">
                  <c:v>62.904999999999994</c:v>
                </c:pt>
                <c:pt idx="486">
                  <c:v>63.142999999999994</c:v>
                </c:pt>
                <c:pt idx="487">
                  <c:v>63.035999999999994</c:v>
                </c:pt>
                <c:pt idx="488">
                  <c:v>63.177</c:v>
                </c:pt>
                <c:pt idx="489">
                  <c:v>63.088999999999992</c:v>
                </c:pt>
                <c:pt idx="490">
                  <c:v>63.121999999999993</c:v>
                </c:pt>
                <c:pt idx="491">
                  <c:v>63.127000000000002</c:v>
                </c:pt>
                <c:pt idx="492">
                  <c:v>63.136000000000003</c:v>
                </c:pt>
                <c:pt idx="493">
                  <c:v>62.963000000000001</c:v>
                </c:pt>
                <c:pt idx="494">
                  <c:v>63.118999999999993</c:v>
                </c:pt>
                <c:pt idx="495">
                  <c:v>62.835000000000001</c:v>
                </c:pt>
                <c:pt idx="496">
                  <c:v>62.854999999999997</c:v>
                </c:pt>
                <c:pt idx="497">
                  <c:v>62.978000000000002</c:v>
                </c:pt>
                <c:pt idx="498">
                  <c:v>63.050999999999995</c:v>
                </c:pt>
                <c:pt idx="499">
                  <c:v>62.928000000000004</c:v>
                </c:pt>
                <c:pt idx="500">
                  <c:v>62.904000000000003</c:v>
                </c:pt>
                <c:pt idx="501">
                  <c:v>62.910999999999994</c:v>
                </c:pt>
                <c:pt idx="502">
                  <c:v>62.916999999999994</c:v>
                </c:pt>
                <c:pt idx="503">
                  <c:v>63.023000000000003</c:v>
                </c:pt>
                <c:pt idx="504">
                  <c:v>62.984000000000002</c:v>
                </c:pt>
                <c:pt idx="505">
                  <c:v>62.937000000000005</c:v>
                </c:pt>
                <c:pt idx="506">
                  <c:v>62.794999999999995</c:v>
                </c:pt>
                <c:pt idx="507">
                  <c:v>63.006999999999998</c:v>
                </c:pt>
                <c:pt idx="508">
                  <c:v>62.833000000000006</c:v>
                </c:pt>
                <c:pt idx="509">
                  <c:v>62.877999999999993</c:v>
                </c:pt>
                <c:pt idx="510">
                  <c:v>62.809000000000005</c:v>
                </c:pt>
                <c:pt idx="511">
                  <c:v>62.999000000000002</c:v>
                </c:pt>
                <c:pt idx="512">
                  <c:v>62.690000000000005</c:v>
                </c:pt>
                <c:pt idx="513">
                  <c:v>62.851999999999997</c:v>
                </c:pt>
                <c:pt idx="514">
                  <c:v>62.923999999999999</c:v>
                </c:pt>
                <c:pt idx="515">
                  <c:v>62.800999999999995</c:v>
                </c:pt>
                <c:pt idx="516">
                  <c:v>62.645999999999994</c:v>
                </c:pt>
                <c:pt idx="517">
                  <c:v>62.762999999999998</c:v>
                </c:pt>
                <c:pt idx="518">
                  <c:v>62.865000000000002</c:v>
                </c:pt>
                <c:pt idx="519">
                  <c:v>63.085000000000001</c:v>
                </c:pt>
                <c:pt idx="520">
                  <c:v>62.645000000000003</c:v>
                </c:pt>
                <c:pt idx="521">
                  <c:v>62.752999999999993</c:v>
                </c:pt>
                <c:pt idx="522">
                  <c:v>62.818000000000005</c:v>
                </c:pt>
                <c:pt idx="523">
                  <c:v>62.755999999999993</c:v>
                </c:pt>
                <c:pt idx="524">
                  <c:v>62.886000000000003</c:v>
                </c:pt>
                <c:pt idx="525">
                  <c:v>62.711999999999996</c:v>
                </c:pt>
                <c:pt idx="526">
                  <c:v>62.914999999999999</c:v>
                </c:pt>
                <c:pt idx="527">
                  <c:v>62.77</c:v>
                </c:pt>
                <c:pt idx="528">
                  <c:v>62.857999999999997</c:v>
                </c:pt>
                <c:pt idx="529">
                  <c:v>62.76</c:v>
                </c:pt>
                <c:pt idx="530">
                  <c:v>62.818000000000005</c:v>
                </c:pt>
                <c:pt idx="531">
                  <c:v>62.582000000000001</c:v>
                </c:pt>
                <c:pt idx="532">
                  <c:v>62.720999999999997</c:v>
                </c:pt>
                <c:pt idx="533">
                  <c:v>62.753999999999998</c:v>
                </c:pt>
                <c:pt idx="534">
                  <c:v>62.684000000000005</c:v>
                </c:pt>
                <c:pt idx="535">
                  <c:v>62.579000000000001</c:v>
                </c:pt>
                <c:pt idx="536">
                  <c:v>62.809000000000005</c:v>
                </c:pt>
                <c:pt idx="537">
                  <c:v>62.737000000000002</c:v>
                </c:pt>
                <c:pt idx="538">
                  <c:v>62.645999999999994</c:v>
                </c:pt>
                <c:pt idx="539">
                  <c:v>62.780999999999999</c:v>
                </c:pt>
                <c:pt idx="540">
                  <c:v>62.440000000000005</c:v>
                </c:pt>
                <c:pt idx="541">
                  <c:v>62.767000000000003</c:v>
                </c:pt>
                <c:pt idx="542">
                  <c:v>62.681000000000004</c:v>
                </c:pt>
                <c:pt idx="543">
                  <c:v>62.606999999999992</c:v>
                </c:pt>
                <c:pt idx="544">
                  <c:v>62.666999999999994</c:v>
                </c:pt>
                <c:pt idx="545">
                  <c:v>62.636000000000003</c:v>
                </c:pt>
                <c:pt idx="546">
                  <c:v>62.666999999999994</c:v>
                </c:pt>
                <c:pt idx="547">
                  <c:v>62.859000000000002</c:v>
                </c:pt>
                <c:pt idx="548">
                  <c:v>62.600999999999992</c:v>
                </c:pt>
                <c:pt idx="549">
                  <c:v>62.630999999999993</c:v>
                </c:pt>
                <c:pt idx="550">
                  <c:v>62.672000000000004</c:v>
                </c:pt>
                <c:pt idx="551">
                  <c:v>62.351999999999997</c:v>
                </c:pt>
                <c:pt idx="552">
                  <c:v>62.493000000000002</c:v>
                </c:pt>
                <c:pt idx="553">
                  <c:v>62.616999999999997</c:v>
                </c:pt>
                <c:pt idx="554">
                  <c:v>62.637999999999998</c:v>
                </c:pt>
                <c:pt idx="555">
                  <c:v>62.586000000000006</c:v>
                </c:pt>
                <c:pt idx="556">
                  <c:v>62.494999999999997</c:v>
                </c:pt>
                <c:pt idx="557">
                  <c:v>62.621999999999993</c:v>
                </c:pt>
                <c:pt idx="558">
                  <c:v>62.386999999999993</c:v>
                </c:pt>
                <c:pt idx="559">
                  <c:v>62.681999999999995</c:v>
                </c:pt>
                <c:pt idx="560">
                  <c:v>62.588000000000001</c:v>
                </c:pt>
                <c:pt idx="561">
                  <c:v>62.770999999999994</c:v>
                </c:pt>
                <c:pt idx="562">
                  <c:v>62.536999999999999</c:v>
                </c:pt>
                <c:pt idx="563">
                  <c:v>62.666999999999994</c:v>
                </c:pt>
                <c:pt idx="564">
                  <c:v>62.475000000000001</c:v>
                </c:pt>
                <c:pt idx="565">
                  <c:v>62.684999999999995</c:v>
                </c:pt>
                <c:pt idx="566">
                  <c:v>62.530999999999999</c:v>
                </c:pt>
                <c:pt idx="567">
                  <c:v>62.437000000000005</c:v>
                </c:pt>
                <c:pt idx="568">
                  <c:v>62.484000000000002</c:v>
                </c:pt>
                <c:pt idx="569">
                  <c:v>62.419999999999995</c:v>
                </c:pt>
                <c:pt idx="570">
                  <c:v>62.545999999999999</c:v>
                </c:pt>
                <c:pt idx="571">
                  <c:v>62.454000000000001</c:v>
                </c:pt>
                <c:pt idx="572">
                  <c:v>62.195</c:v>
                </c:pt>
                <c:pt idx="573">
                  <c:v>62.493000000000002</c:v>
                </c:pt>
                <c:pt idx="574">
                  <c:v>62.675999999999995</c:v>
                </c:pt>
                <c:pt idx="575">
                  <c:v>62.341000000000001</c:v>
                </c:pt>
                <c:pt idx="576">
                  <c:v>62.431999999999995</c:v>
                </c:pt>
                <c:pt idx="577">
                  <c:v>62.18</c:v>
                </c:pt>
                <c:pt idx="578">
                  <c:v>62.567</c:v>
                </c:pt>
                <c:pt idx="579">
                  <c:v>62.583000000000006</c:v>
                </c:pt>
                <c:pt idx="580">
                  <c:v>62.327000000000005</c:v>
                </c:pt>
                <c:pt idx="581">
                  <c:v>62.261999999999993</c:v>
                </c:pt>
                <c:pt idx="582">
                  <c:v>62.411999999999999</c:v>
                </c:pt>
                <c:pt idx="583">
                  <c:v>62.294999999999995</c:v>
                </c:pt>
                <c:pt idx="584">
                  <c:v>62.371000000000002</c:v>
                </c:pt>
                <c:pt idx="585">
                  <c:v>62.411999999999999</c:v>
                </c:pt>
                <c:pt idx="586">
                  <c:v>62.311</c:v>
                </c:pt>
                <c:pt idx="587">
                  <c:v>62.422000000000004</c:v>
                </c:pt>
                <c:pt idx="588">
                  <c:v>62.309000000000005</c:v>
                </c:pt>
                <c:pt idx="589">
                  <c:v>62.288999999999994</c:v>
                </c:pt>
                <c:pt idx="590">
                  <c:v>62.398000000000003</c:v>
                </c:pt>
                <c:pt idx="591">
                  <c:v>62.392999999999994</c:v>
                </c:pt>
                <c:pt idx="592">
                  <c:v>62.339999999999996</c:v>
                </c:pt>
                <c:pt idx="593">
                  <c:v>62.454000000000001</c:v>
                </c:pt>
                <c:pt idx="594">
                  <c:v>62.389999999999993</c:v>
                </c:pt>
                <c:pt idx="595">
                  <c:v>62.056000000000004</c:v>
                </c:pt>
                <c:pt idx="596">
                  <c:v>62.121000000000002</c:v>
                </c:pt>
                <c:pt idx="597">
                  <c:v>62.247999999999998</c:v>
                </c:pt>
                <c:pt idx="598">
                  <c:v>62.207000000000001</c:v>
                </c:pt>
                <c:pt idx="599">
                  <c:v>62.134999999999998</c:v>
                </c:pt>
                <c:pt idx="600">
                  <c:v>62.393999999999998</c:v>
                </c:pt>
                <c:pt idx="601">
                  <c:v>62.163000000000004</c:v>
                </c:pt>
                <c:pt idx="602">
                  <c:v>62.404000000000003</c:v>
                </c:pt>
                <c:pt idx="603">
                  <c:v>62.490999999999993</c:v>
                </c:pt>
                <c:pt idx="604">
                  <c:v>62.163999999999994</c:v>
                </c:pt>
                <c:pt idx="605">
                  <c:v>62.18</c:v>
                </c:pt>
                <c:pt idx="606">
                  <c:v>62.475000000000001</c:v>
                </c:pt>
                <c:pt idx="607">
                  <c:v>62.255000000000003</c:v>
                </c:pt>
                <c:pt idx="608">
                  <c:v>62.095999999999997</c:v>
                </c:pt>
                <c:pt idx="609">
                  <c:v>62.416000000000004</c:v>
                </c:pt>
                <c:pt idx="610">
                  <c:v>62.048999999999999</c:v>
                </c:pt>
                <c:pt idx="611">
                  <c:v>62.228999999999992</c:v>
                </c:pt>
                <c:pt idx="612">
                  <c:v>62.247999999999998</c:v>
                </c:pt>
                <c:pt idx="613">
                  <c:v>62.041000000000004</c:v>
                </c:pt>
                <c:pt idx="614">
                  <c:v>62.341000000000001</c:v>
                </c:pt>
                <c:pt idx="615">
                  <c:v>62.312000000000005</c:v>
                </c:pt>
                <c:pt idx="616">
                  <c:v>62.211000000000006</c:v>
                </c:pt>
                <c:pt idx="617">
                  <c:v>62.21</c:v>
                </c:pt>
                <c:pt idx="618">
                  <c:v>62.103999999999992</c:v>
                </c:pt>
                <c:pt idx="619">
                  <c:v>62.178000000000004</c:v>
                </c:pt>
                <c:pt idx="620">
                  <c:v>62.103000000000002</c:v>
                </c:pt>
                <c:pt idx="621">
                  <c:v>62.017999999999994</c:v>
                </c:pt>
                <c:pt idx="622">
                  <c:v>62.035999999999994</c:v>
                </c:pt>
                <c:pt idx="623">
                  <c:v>62.160000000000004</c:v>
                </c:pt>
                <c:pt idx="624">
                  <c:v>61.862999999999992</c:v>
                </c:pt>
                <c:pt idx="625">
                  <c:v>62.095999999999997</c:v>
                </c:pt>
                <c:pt idx="626">
                  <c:v>62.235999999999997</c:v>
                </c:pt>
                <c:pt idx="627">
                  <c:v>62.118999999999993</c:v>
                </c:pt>
                <c:pt idx="628">
                  <c:v>62.077000000000005</c:v>
                </c:pt>
                <c:pt idx="629">
                  <c:v>61.860999999999997</c:v>
                </c:pt>
                <c:pt idx="630">
                  <c:v>62.107999999999997</c:v>
                </c:pt>
                <c:pt idx="631">
                  <c:v>62.12</c:v>
                </c:pt>
                <c:pt idx="632">
                  <c:v>62.137999999999998</c:v>
                </c:pt>
                <c:pt idx="633">
                  <c:v>61.9</c:v>
                </c:pt>
                <c:pt idx="634">
                  <c:v>62.27</c:v>
                </c:pt>
                <c:pt idx="635">
                  <c:v>62.131999999999998</c:v>
                </c:pt>
                <c:pt idx="636">
                  <c:v>61.996000000000002</c:v>
                </c:pt>
                <c:pt idx="637">
                  <c:v>61.98</c:v>
                </c:pt>
                <c:pt idx="638">
                  <c:v>62.095999999999997</c:v>
                </c:pt>
                <c:pt idx="639">
                  <c:v>61.975000000000001</c:v>
                </c:pt>
                <c:pt idx="640">
                  <c:v>62.152999999999999</c:v>
                </c:pt>
                <c:pt idx="641">
                  <c:v>61.868999999999993</c:v>
                </c:pt>
                <c:pt idx="642">
                  <c:v>62.029999999999994</c:v>
                </c:pt>
                <c:pt idx="643">
                  <c:v>62.041000000000004</c:v>
                </c:pt>
                <c:pt idx="644">
                  <c:v>61.875999999999998</c:v>
                </c:pt>
                <c:pt idx="645">
                  <c:v>61.773000000000003</c:v>
                </c:pt>
                <c:pt idx="646">
                  <c:v>62.008999999999993</c:v>
                </c:pt>
                <c:pt idx="647">
                  <c:v>61.705999999999996</c:v>
                </c:pt>
                <c:pt idx="648">
                  <c:v>61.791999999999994</c:v>
                </c:pt>
                <c:pt idx="649">
                  <c:v>61.830000000000005</c:v>
                </c:pt>
                <c:pt idx="650">
                  <c:v>61.970999999999997</c:v>
                </c:pt>
                <c:pt idx="651">
                  <c:v>62.029000000000003</c:v>
                </c:pt>
                <c:pt idx="652">
                  <c:v>61.871000000000002</c:v>
                </c:pt>
                <c:pt idx="653">
                  <c:v>61.931000000000004</c:v>
                </c:pt>
                <c:pt idx="654">
                  <c:v>61.925000000000004</c:v>
                </c:pt>
                <c:pt idx="655">
                  <c:v>61.636000000000003</c:v>
                </c:pt>
                <c:pt idx="656">
                  <c:v>61.811</c:v>
                </c:pt>
                <c:pt idx="657">
                  <c:v>61.774999999999999</c:v>
                </c:pt>
                <c:pt idx="658">
                  <c:v>61.892999999999994</c:v>
                </c:pt>
                <c:pt idx="659">
                  <c:v>62.000999999999998</c:v>
                </c:pt>
                <c:pt idx="660">
                  <c:v>61.892000000000003</c:v>
                </c:pt>
                <c:pt idx="661">
                  <c:v>61.875999999999998</c:v>
                </c:pt>
                <c:pt idx="662">
                  <c:v>61.889000000000003</c:v>
                </c:pt>
                <c:pt idx="663">
                  <c:v>61.746000000000002</c:v>
                </c:pt>
                <c:pt idx="664">
                  <c:v>61.838000000000001</c:v>
                </c:pt>
                <c:pt idx="665">
                  <c:v>61.847999999999992</c:v>
                </c:pt>
                <c:pt idx="666">
                  <c:v>61.865999999999993</c:v>
                </c:pt>
                <c:pt idx="667">
                  <c:v>61.871999999999993</c:v>
                </c:pt>
                <c:pt idx="668">
                  <c:v>61.722000000000001</c:v>
                </c:pt>
                <c:pt idx="669">
                  <c:v>61.708999999999996</c:v>
                </c:pt>
                <c:pt idx="670">
                  <c:v>61.848999999999997</c:v>
                </c:pt>
                <c:pt idx="671">
                  <c:v>61.683</c:v>
                </c:pt>
                <c:pt idx="672">
                  <c:v>61.761999999999993</c:v>
                </c:pt>
                <c:pt idx="673">
                  <c:v>61.812000000000005</c:v>
                </c:pt>
                <c:pt idx="674">
                  <c:v>61.681999999999995</c:v>
                </c:pt>
                <c:pt idx="675">
                  <c:v>61.738999999999997</c:v>
                </c:pt>
                <c:pt idx="676">
                  <c:v>61.673999999999999</c:v>
                </c:pt>
                <c:pt idx="677">
                  <c:v>61.728000000000002</c:v>
                </c:pt>
                <c:pt idx="678">
                  <c:v>61.65</c:v>
                </c:pt>
                <c:pt idx="679">
                  <c:v>61.824999999999996</c:v>
                </c:pt>
                <c:pt idx="680">
                  <c:v>61.753999999999998</c:v>
                </c:pt>
                <c:pt idx="681">
                  <c:v>61.868000000000002</c:v>
                </c:pt>
                <c:pt idx="682">
                  <c:v>61.640999999999998</c:v>
                </c:pt>
                <c:pt idx="683">
                  <c:v>61.713000000000001</c:v>
                </c:pt>
                <c:pt idx="684">
                  <c:v>61.910999999999994</c:v>
                </c:pt>
                <c:pt idx="685">
                  <c:v>61.717999999999996</c:v>
                </c:pt>
                <c:pt idx="686">
                  <c:v>61.506999999999998</c:v>
                </c:pt>
                <c:pt idx="687">
                  <c:v>61.571000000000005</c:v>
                </c:pt>
                <c:pt idx="688">
                  <c:v>61.481999999999992</c:v>
                </c:pt>
                <c:pt idx="689">
                  <c:v>61.506999999999998</c:v>
                </c:pt>
                <c:pt idx="690">
                  <c:v>61.535999999999994</c:v>
                </c:pt>
                <c:pt idx="691">
                  <c:v>61.344999999999992</c:v>
                </c:pt>
                <c:pt idx="692">
                  <c:v>61.505000000000003</c:v>
                </c:pt>
                <c:pt idx="693">
                  <c:v>61.555</c:v>
                </c:pt>
                <c:pt idx="694">
                  <c:v>61.470999999999997</c:v>
                </c:pt>
                <c:pt idx="695">
                  <c:v>61.517999999999994</c:v>
                </c:pt>
                <c:pt idx="696">
                  <c:v>61.407999999999994</c:v>
                </c:pt>
                <c:pt idx="697">
                  <c:v>61.526999999999994</c:v>
                </c:pt>
                <c:pt idx="698">
                  <c:v>61.553000000000004</c:v>
                </c:pt>
                <c:pt idx="699">
                  <c:v>61.505999999999993</c:v>
                </c:pt>
                <c:pt idx="700">
                  <c:v>61.408999999999999</c:v>
                </c:pt>
                <c:pt idx="701">
                  <c:v>61.329000000000001</c:v>
                </c:pt>
                <c:pt idx="702">
                  <c:v>61.573</c:v>
                </c:pt>
                <c:pt idx="703">
                  <c:v>61.407999999999994</c:v>
                </c:pt>
                <c:pt idx="704">
                  <c:v>61.552</c:v>
                </c:pt>
                <c:pt idx="705">
                  <c:v>61.529999999999994</c:v>
                </c:pt>
                <c:pt idx="706">
                  <c:v>61.565999999999995</c:v>
                </c:pt>
                <c:pt idx="707">
                  <c:v>61.392000000000003</c:v>
                </c:pt>
                <c:pt idx="708">
                  <c:v>61.598999999999997</c:v>
                </c:pt>
                <c:pt idx="709">
                  <c:v>61.223999999999997</c:v>
                </c:pt>
                <c:pt idx="710">
                  <c:v>61.428000000000004</c:v>
                </c:pt>
                <c:pt idx="711">
                  <c:v>61.499999999999993</c:v>
                </c:pt>
                <c:pt idx="712">
                  <c:v>61.347000000000001</c:v>
                </c:pt>
                <c:pt idx="713">
                  <c:v>61.553999999999995</c:v>
                </c:pt>
                <c:pt idx="714">
                  <c:v>61.4</c:v>
                </c:pt>
                <c:pt idx="715">
                  <c:v>61.487000000000002</c:v>
                </c:pt>
                <c:pt idx="716">
                  <c:v>61.318000000000005</c:v>
                </c:pt>
                <c:pt idx="717">
                  <c:v>61.347999999999992</c:v>
                </c:pt>
                <c:pt idx="718">
                  <c:v>61.353000000000002</c:v>
                </c:pt>
                <c:pt idx="719">
                  <c:v>61.154999999999994</c:v>
                </c:pt>
                <c:pt idx="720">
                  <c:v>61.416999999999994</c:v>
                </c:pt>
                <c:pt idx="721">
                  <c:v>61.125999999999998</c:v>
                </c:pt>
                <c:pt idx="722">
                  <c:v>61.43</c:v>
                </c:pt>
                <c:pt idx="723">
                  <c:v>61.264999999999993</c:v>
                </c:pt>
                <c:pt idx="724">
                  <c:v>61.327000000000005</c:v>
                </c:pt>
                <c:pt idx="725">
                  <c:v>61.273000000000003</c:v>
                </c:pt>
                <c:pt idx="726">
                  <c:v>61.226999999999997</c:v>
                </c:pt>
                <c:pt idx="727">
                  <c:v>61.351999999999997</c:v>
                </c:pt>
                <c:pt idx="728">
                  <c:v>61.35</c:v>
                </c:pt>
                <c:pt idx="729">
                  <c:v>61.347000000000001</c:v>
                </c:pt>
                <c:pt idx="730">
                  <c:v>61.077000000000005</c:v>
                </c:pt>
                <c:pt idx="731">
                  <c:v>61.383000000000003</c:v>
                </c:pt>
                <c:pt idx="732">
                  <c:v>61.205999999999996</c:v>
                </c:pt>
                <c:pt idx="733">
                  <c:v>61.517999999999994</c:v>
                </c:pt>
                <c:pt idx="734">
                  <c:v>61.128999999999998</c:v>
                </c:pt>
                <c:pt idx="735">
                  <c:v>61.121999999999993</c:v>
                </c:pt>
                <c:pt idx="736">
                  <c:v>61.410000000000004</c:v>
                </c:pt>
                <c:pt idx="737">
                  <c:v>61.231999999999992</c:v>
                </c:pt>
                <c:pt idx="738">
                  <c:v>61.261000000000003</c:v>
                </c:pt>
                <c:pt idx="739">
                  <c:v>61.249000000000002</c:v>
                </c:pt>
                <c:pt idx="740">
                  <c:v>61.124999999999993</c:v>
                </c:pt>
                <c:pt idx="741">
                  <c:v>61.317</c:v>
                </c:pt>
                <c:pt idx="742">
                  <c:v>61.13</c:v>
                </c:pt>
                <c:pt idx="743">
                  <c:v>61.315999999999995</c:v>
                </c:pt>
                <c:pt idx="744">
                  <c:v>60.991999999999997</c:v>
                </c:pt>
                <c:pt idx="745">
                  <c:v>61.196000000000005</c:v>
                </c:pt>
                <c:pt idx="746">
                  <c:v>61.375999999999998</c:v>
                </c:pt>
                <c:pt idx="747">
                  <c:v>61.326000000000001</c:v>
                </c:pt>
                <c:pt idx="748">
                  <c:v>61.134999999999998</c:v>
                </c:pt>
                <c:pt idx="749">
                  <c:v>61.068999999999996</c:v>
                </c:pt>
                <c:pt idx="750">
                  <c:v>61.077000000000005</c:v>
                </c:pt>
                <c:pt idx="751">
                  <c:v>61.145999999999994</c:v>
                </c:pt>
                <c:pt idx="752">
                  <c:v>61.344000000000001</c:v>
                </c:pt>
                <c:pt idx="753">
                  <c:v>61.175999999999995</c:v>
                </c:pt>
                <c:pt idx="754">
                  <c:v>61.02</c:v>
                </c:pt>
                <c:pt idx="755">
                  <c:v>61.047999999999995</c:v>
                </c:pt>
                <c:pt idx="756">
                  <c:v>61.231000000000002</c:v>
                </c:pt>
                <c:pt idx="757">
                  <c:v>61.008999999999993</c:v>
                </c:pt>
                <c:pt idx="758">
                  <c:v>61.056000000000004</c:v>
                </c:pt>
                <c:pt idx="759">
                  <c:v>60.940000000000005</c:v>
                </c:pt>
                <c:pt idx="760">
                  <c:v>60.892999999999994</c:v>
                </c:pt>
                <c:pt idx="761">
                  <c:v>60.942</c:v>
                </c:pt>
                <c:pt idx="762">
                  <c:v>61.044999999999995</c:v>
                </c:pt>
                <c:pt idx="763">
                  <c:v>61.058</c:v>
                </c:pt>
                <c:pt idx="764">
                  <c:v>61.21</c:v>
                </c:pt>
                <c:pt idx="765">
                  <c:v>60.838000000000001</c:v>
                </c:pt>
                <c:pt idx="766">
                  <c:v>61.073</c:v>
                </c:pt>
                <c:pt idx="767">
                  <c:v>60.913999999999994</c:v>
                </c:pt>
                <c:pt idx="768">
                  <c:v>61.175999999999995</c:v>
                </c:pt>
                <c:pt idx="769">
                  <c:v>61.252000000000002</c:v>
                </c:pt>
                <c:pt idx="770">
                  <c:v>60.999000000000002</c:v>
                </c:pt>
                <c:pt idx="771">
                  <c:v>60.913999999999994</c:v>
                </c:pt>
                <c:pt idx="772">
                  <c:v>60.981000000000002</c:v>
                </c:pt>
                <c:pt idx="773">
                  <c:v>61.189</c:v>
                </c:pt>
                <c:pt idx="774">
                  <c:v>60.883000000000003</c:v>
                </c:pt>
                <c:pt idx="775">
                  <c:v>60.750999999999998</c:v>
                </c:pt>
                <c:pt idx="776">
                  <c:v>60.875999999999998</c:v>
                </c:pt>
                <c:pt idx="777">
                  <c:v>61.118999999999993</c:v>
                </c:pt>
                <c:pt idx="778">
                  <c:v>60.889999999999993</c:v>
                </c:pt>
                <c:pt idx="779">
                  <c:v>61.002000000000002</c:v>
                </c:pt>
                <c:pt idx="780">
                  <c:v>60.910000000000004</c:v>
                </c:pt>
                <c:pt idx="781">
                  <c:v>61.052</c:v>
                </c:pt>
                <c:pt idx="782">
                  <c:v>60.920999999999999</c:v>
                </c:pt>
                <c:pt idx="783">
                  <c:v>60.815999999999995</c:v>
                </c:pt>
                <c:pt idx="784">
                  <c:v>60.865000000000002</c:v>
                </c:pt>
                <c:pt idx="785">
                  <c:v>60.916000000000004</c:v>
                </c:pt>
                <c:pt idx="786">
                  <c:v>60.911999999999999</c:v>
                </c:pt>
                <c:pt idx="787">
                  <c:v>60.961000000000006</c:v>
                </c:pt>
                <c:pt idx="788">
                  <c:v>60.755999999999993</c:v>
                </c:pt>
                <c:pt idx="789">
                  <c:v>60.922999999999995</c:v>
                </c:pt>
                <c:pt idx="790">
                  <c:v>60.800000000000004</c:v>
                </c:pt>
                <c:pt idx="791">
                  <c:v>60.758999999999993</c:v>
                </c:pt>
                <c:pt idx="792">
                  <c:v>60.808</c:v>
                </c:pt>
                <c:pt idx="793">
                  <c:v>60.689</c:v>
                </c:pt>
                <c:pt idx="794">
                  <c:v>60.73</c:v>
                </c:pt>
                <c:pt idx="795">
                  <c:v>60.708000000000006</c:v>
                </c:pt>
                <c:pt idx="796">
                  <c:v>60.910000000000004</c:v>
                </c:pt>
                <c:pt idx="797">
                  <c:v>60.690000000000005</c:v>
                </c:pt>
                <c:pt idx="798">
                  <c:v>60.705000000000005</c:v>
                </c:pt>
                <c:pt idx="799">
                  <c:v>60.865999999999993</c:v>
                </c:pt>
                <c:pt idx="800">
                  <c:v>60.613999999999997</c:v>
                </c:pt>
                <c:pt idx="801">
                  <c:v>60.591999999999992</c:v>
                </c:pt>
                <c:pt idx="802">
                  <c:v>60.726999999999997</c:v>
                </c:pt>
                <c:pt idx="803">
                  <c:v>60.615999999999993</c:v>
                </c:pt>
                <c:pt idx="804">
                  <c:v>60.797999999999995</c:v>
                </c:pt>
                <c:pt idx="805">
                  <c:v>60.720999999999997</c:v>
                </c:pt>
                <c:pt idx="806">
                  <c:v>60.79</c:v>
                </c:pt>
                <c:pt idx="807">
                  <c:v>60.812999999999995</c:v>
                </c:pt>
                <c:pt idx="808">
                  <c:v>60.711000000000006</c:v>
                </c:pt>
                <c:pt idx="809">
                  <c:v>60.666000000000004</c:v>
                </c:pt>
                <c:pt idx="810">
                  <c:v>60.667999999999999</c:v>
                </c:pt>
                <c:pt idx="811">
                  <c:v>60.642000000000003</c:v>
                </c:pt>
                <c:pt idx="812">
                  <c:v>60.601999999999997</c:v>
                </c:pt>
                <c:pt idx="813">
                  <c:v>60.43</c:v>
                </c:pt>
                <c:pt idx="814">
                  <c:v>60.669000000000004</c:v>
                </c:pt>
                <c:pt idx="815">
                  <c:v>60.699000000000005</c:v>
                </c:pt>
                <c:pt idx="816">
                  <c:v>60.716999999999992</c:v>
                </c:pt>
                <c:pt idx="817">
                  <c:v>60.627000000000002</c:v>
                </c:pt>
                <c:pt idx="818">
                  <c:v>60.708999999999996</c:v>
                </c:pt>
                <c:pt idx="819">
                  <c:v>60.475999999999992</c:v>
                </c:pt>
                <c:pt idx="820">
                  <c:v>60.434000000000005</c:v>
                </c:pt>
                <c:pt idx="821">
                  <c:v>60.514999999999993</c:v>
                </c:pt>
                <c:pt idx="822">
                  <c:v>60.580000000000005</c:v>
                </c:pt>
                <c:pt idx="823">
                  <c:v>60.574999999999996</c:v>
                </c:pt>
                <c:pt idx="824">
                  <c:v>60.414999999999999</c:v>
                </c:pt>
                <c:pt idx="825">
                  <c:v>60.606000000000002</c:v>
                </c:pt>
                <c:pt idx="826">
                  <c:v>60.535000000000004</c:v>
                </c:pt>
                <c:pt idx="827">
                  <c:v>60.273999999999994</c:v>
                </c:pt>
                <c:pt idx="828">
                  <c:v>60.499999999999993</c:v>
                </c:pt>
                <c:pt idx="829">
                  <c:v>60.565000000000005</c:v>
                </c:pt>
                <c:pt idx="830">
                  <c:v>60.279999999999994</c:v>
                </c:pt>
                <c:pt idx="831">
                  <c:v>60.49</c:v>
                </c:pt>
                <c:pt idx="832">
                  <c:v>60.440999999999995</c:v>
                </c:pt>
                <c:pt idx="833">
                  <c:v>60.640999999999998</c:v>
                </c:pt>
                <c:pt idx="834">
                  <c:v>60.618000000000002</c:v>
                </c:pt>
                <c:pt idx="835">
                  <c:v>60.446999999999996</c:v>
                </c:pt>
                <c:pt idx="836">
                  <c:v>60.639999999999993</c:v>
                </c:pt>
                <c:pt idx="837">
                  <c:v>60.478999999999992</c:v>
                </c:pt>
                <c:pt idx="838">
                  <c:v>60.434999999999995</c:v>
                </c:pt>
                <c:pt idx="839">
                  <c:v>60.469999999999992</c:v>
                </c:pt>
                <c:pt idx="840">
                  <c:v>60.354999999999997</c:v>
                </c:pt>
                <c:pt idx="841">
                  <c:v>60.353999999999992</c:v>
                </c:pt>
                <c:pt idx="842">
                  <c:v>60.553999999999995</c:v>
                </c:pt>
                <c:pt idx="843">
                  <c:v>60.317</c:v>
                </c:pt>
                <c:pt idx="844">
                  <c:v>60.470999999999997</c:v>
                </c:pt>
                <c:pt idx="845">
                  <c:v>60.437000000000005</c:v>
                </c:pt>
                <c:pt idx="846">
                  <c:v>60.475999999999992</c:v>
                </c:pt>
                <c:pt idx="847">
                  <c:v>60.273000000000003</c:v>
                </c:pt>
                <c:pt idx="848">
                  <c:v>60.195</c:v>
                </c:pt>
                <c:pt idx="849">
                  <c:v>60.232999999999997</c:v>
                </c:pt>
                <c:pt idx="850">
                  <c:v>60.291000000000004</c:v>
                </c:pt>
                <c:pt idx="851">
                  <c:v>60.273000000000003</c:v>
                </c:pt>
                <c:pt idx="852">
                  <c:v>60.368000000000002</c:v>
                </c:pt>
                <c:pt idx="853">
                  <c:v>60.601999999999997</c:v>
                </c:pt>
                <c:pt idx="854">
                  <c:v>60.342999999999996</c:v>
                </c:pt>
                <c:pt idx="855">
                  <c:v>60.231000000000002</c:v>
                </c:pt>
                <c:pt idx="856">
                  <c:v>60.219999999999992</c:v>
                </c:pt>
                <c:pt idx="857">
                  <c:v>60.273999999999994</c:v>
                </c:pt>
                <c:pt idx="858">
                  <c:v>60.333999999999996</c:v>
                </c:pt>
                <c:pt idx="859">
                  <c:v>60.43</c:v>
                </c:pt>
                <c:pt idx="860">
                  <c:v>59.978999999999992</c:v>
                </c:pt>
                <c:pt idx="861">
                  <c:v>60.329000000000001</c:v>
                </c:pt>
                <c:pt idx="862">
                  <c:v>60.139000000000003</c:v>
                </c:pt>
                <c:pt idx="863">
                  <c:v>60.455000000000005</c:v>
                </c:pt>
                <c:pt idx="864">
                  <c:v>60.368000000000002</c:v>
                </c:pt>
                <c:pt idx="865">
                  <c:v>60.374999999999993</c:v>
                </c:pt>
                <c:pt idx="866">
                  <c:v>60.315999999999995</c:v>
                </c:pt>
                <c:pt idx="867">
                  <c:v>60.264999999999993</c:v>
                </c:pt>
                <c:pt idx="868">
                  <c:v>60.223999999999997</c:v>
                </c:pt>
                <c:pt idx="869">
                  <c:v>60.359000000000002</c:v>
                </c:pt>
                <c:pt idx="870">
                  <c:v>60.047999999999995</c:v>
                </c:pt>
                <c:pt idx="871">
                  <c:v>60.216999999999992</c:v>
                </c:pt>
                <c:pt idx="872">
                  <c:v>60.216999999999992</c:v>
                </c:pt>
                <c:pt idx="873">
                  <c:v>60.192</c:v>
                </c:pt>
                <c:pt idx="874">
                  <c:v>60.198</c:v>
                </c:pt>
                <c:pt idx="875">
                  <c:v>60.425000000000004</c:v>
                </c:pt>
                <c:pt idx="876">
                  <c:v>59.943000000000005</c:v>
                </c:pt>
                <c:pt idx="877">
                  <c:v>60.145999999999994</c:v>
                </c:pt>
                <c:pt idx="878">
                  <c:v>60.282999999999994</c:v>
                </c:pt>
                <c:pt idx="879">
                  <c:v>60.128999999999998</c:v>
                </c:pt>
                <c:pt idx="880">
                  <c:v>60.231999999999992</c:v>
                </c:pt>
                <c:pt idx="881">
                  <c:v>60.157999999999994</c:v>
                </c:pt>
                <c:pt idx="882">
                  <c:v>60.164999999999999</c:v>
                </c:pt>
                <c:pt idx="883">
                  <c:v>60.4</c:v>
                </c:pt>
                <c:pt idx="884">
                  <c:v>60.238999999999997</c:v>
                </c:pt>
                <c:pt idx="885">
                  <c:v>60.255999999999993</c:v>
                </c:pt>
                <c:pt idx="886">
                  <c:v>60.190000000000005</c:v>
                </c:pt>
                <c:pt idx="887">
                  <c:v>60.258999999999993</c:v>
                </c:pt>
                <c:pt idx="888">
                  <c:v>60.261999999999993</c:v>
                </c:pt>
                <c:pt idx="889">
                  <c:v>59.985999999999997</c:v>
                </c:pt>
                <c:pt idx="890">
                  <c:v>60.151000000000003</c:v>
                </c:pt>
                <c:pt idx="891">
                  <c:v>60.214999999999996</c:v>
                </c:pt>
                <c:pt idx="892">
                  <c:v>60.067</c:v>
                </c:pt>
                <c:pt idx="893">
                  <c:v>59.984999999999992</c:v>
                </c:pt>
                <c:pt idx="894">
                  <c:v>60.223999999999997</c:v>
                </c:pt>
                <c:pt idx="895">
                  <c:v>60.053999999999995</c:v>
                </c:pt>
                <c:pt idx="896">
                  <c:v>60.094000000000001</c:v>
                </c:pt>
                <c:pt idx="897">
                  <c:v>60.032999999999994</c:v>
                </c:pt>
                <c:pt idx="898">
                  <c:v>60.226999999999997</c:v>
                </c:pt>
                <c:pt idx="899">
                  <c:v>60.038999999999994</c:v>
                </c:pt>
                <c:pt idx="900">
                  <c:v>60.038000000000004</c:v>
                </c:pt>
                <c:pt idx="901">
                  <c:v>59.999000000000002</c:v>
                </c:pt>
                <c:pt idx="902">
                  <c:v>60.32</c:v>
                </c:pt>
                <c:pt idx="903">
                  <c:v>60.017000000000003</c:v>
                </c:pt>
                <c:pt idx="904">
                  <c:v>60.014000000000003</c:v>
                </c:pt>
                <c:pt idx="905">
                  <c:v>60.110999999999997</c:v>
                </c:pt>
                <c:pt idx="906">
                  <c:v>59.838000000000001</c:v>
                </c:pt>
                <c:pt idx="907">
                  <c:v>60.092999999999996</c:v>
                </c:pt>
                <c:pt idx="908">
                  <c:v>60.008999999999993</c:v>
                </c:pt>
                <c:pt idx="909">
                  <c:v>59.994999999999997</c:v>
                </c:pt>
                <c:pt idx="910">
                  <c:v>59.939</c:v>
                </c:pt>
                <c:pt idx="911">
                  <c:v>59.936</c:v>
                </c:pt>
                <c:pt idx="912">
                  <c:v>60.178000000000004</c:v>
                </c:pt>
                <c:pt idx="913">
                  <c:v>60.077999999999996</c:v>
                </c:pt>
                <c:pt idx="914">
                  <c:v>60.021999999999998</c:v>
                </c:pt>
                <c:pt idx="915">
                  <c:v>59.866999999999997</c:v>
                </c:pt>
                <c:pt idx="916">
                  <c:v>59.884999999999998</c:v>
                </c:pt>
                <c:pt idx="917">
                  <c:v>59.660000000000004</c:v>
                </c:pt>
                <c:pt idx="918">
                  <c:v>59.76</c:v>
                </c:pt>
                <c:pt idx="919">
                  <c:v>59.972000000000001</c:v>
                </c:pt>
                <c:pt idx="920">
                  <c:v>59.981999999999992</c:v>
                </c:pt>
                <c:pt idx="921">
                  <c:v>59.994999999999997</c:v>
                </c:pt>
                <c:pt idx="922">
                  <c:v>60.017999999999994</c:v>
                </c:pt>
                <c:pt idx="923">
                  <c:v>60.035999999999994</c:v>
                </c:pt>
                <c:pt idx="924">
                  <c:v>59.942</c:v>
                </c:pt>
                <c:pt idx="925">
                  <c:v>59.747999999999998</c:v>
                </c:pt>
                <c:pt idx="926">
                  <c:v>59.880999999999993</c:v>
                </c:pt>
                <c:pt idx="927">
                  <c:v>60.116999999999997</c:v>
                </c:pt>
                <c:pt idx="928">
                  <c:v>59.910000000000004</c:v>
                </c:pt>
                <c:pt idx="929">
                  <c:v>60.002999999999993</c:v>
                </c:pt>
                <c:pt idx="930">
                  <c:v>59.802</c:v>
                </c:pt>
                <c:pt idx="931">
                  <c:v>59.749000000000002</c:v>
                </c:pt>
                <c:pt idx="932">
                  <c:v>59.868000000000002</c:v>
                </c:pt>
                <c:pt idx="933">
                  <c:v>59.85</c:v>
                </c:pt>
                <c:pt idx="934">
                  <c:v>59.758000000000003</c:v>
                </c:pt>
                <c:pt idx="935">
                  <c:v>59.654000000000003</c:v>
                </c:pt>
                <c:pt idx="936">
                  <c:v>59.800999999999995</c:v>
                </c:pt>
                <c:pt idx="937">
                  <c:v>60.003999999999998</c:v>
                </c:pt>
                <c:pt idx="938">
                  <c:v>59.722000000000001</c:v>
                </c:pt>
                <c:pt idx="939">
                  <c:v>59.841000000000001</c:v>
                </c:pt>
                <c:pt idx="940">
                  <c:v>59.774999999999999</c:v>
                </c:pt>
                <c:pt idx="941">
                  <c:v>59.747999999999998</c:v>
                </c:pt>
                <c:pt idx="942">
                  <c:v>59.785000000000004</c:v>
                </c:pt>
                <c:pt idx="943">
                  <c:v>59.806999999999995</c:v>
                </c:pt>
                <c:pt idx="944">
                  <c:v>59.651000000000003</c:v>
                </c:pt>
                <c:pt idx="945">
                  <c:v>59.844999999999992</c:v>
                </c:pt>
                <c:pt idx="946">
                  <c:v>59.901999999999994</c:v>
                </c:pt>
                <c:pt idx="947">
                  <c:v>59.758000000000003</c:v>
                </c:pt>
                <c:pt idx="948">
                  <c:v>59.669999999999995</c:v>
                </c:pt>
                <c:pt idx="949">
                  <c:v>59.740999999999993</c:v>
                </c:pt>
                <c:pt idx="950">
                  <c:v>59.571000000000005</c:v>
                </c:pt>
                <c:pt idx="951">
                  <c:v>59.672999999999995</c:v>
                </c:pt>
                <c:pt idx="952">
                  <c:v>59.783999999999999</c:v>
                </c:pt>
                <c:pt idx="953">
                  <c:v>59.65</c:v>
                </c:pt>
                <c:pt idx="954">
                  <c:v>59.845999999999997</c:v>
                </c:pt>
                <c:pt idx="955">
                  <c:v>59.607999999999997</c:v>
                </c:pt>
                <c:pt idx="956">
                  <c:v>59.637999999999998</c:v>
                </c:pt>
                <c:pt idx="957">
                  <c:v>59.776000000000003</c:v>
                </c:pt>
                <c:pt idx="958">
                  <c:v>59.696999999999996</c:v>
                </c:pt>
                <c:pt idx="959">
                  <c:v>59.753999999999998</c:v>
                </c:pt>
                <c:pt idx="960">
                  <c:v>59.548999999999999</c:v>
                </c:pt>
                <c:pt idx="961">
                  <c:v>59.758000000000003</c:v>
                </c:pt>
                <c:pt idx="962">
                  <c:v>59.692</c:v>
                </c:pt>
                <c:pt idx="963">
                  <c:v>59.411999999999999</c:v>
                </c:pt>
                <c:pt idx="964">
                  <c:v>59.746000000000002</c:v>
                </c:pt>
                <c:pt idx="965">
                  <c:v>59.701000000000001</c:v>
                </c:pt>
                <c:pt idx="966">
                  <c:v>59.532000000000004</c:v>
                </c:pt>
                <c:pt idx="967">
                  <c:v>59.514999999999993</c:v>
                </c:pt>
                <c:pt idx="968">
                  <c:v>59.761000000000003</c:v>
                </c:pt>
                <c:pt idx="969">
                  <c:v>59.764000000000003</c:v>
                </c:pt>
                <c:pt idx="970">
                  <c:v>59.374999999999993</c:v>
                </c:pt>
                <c:pt idx="971">
                  <c:v>59.469000000000001</c:v>
                </c:pt>
                <c:pt idx="972">
                  <c:v>59.645000000000003</c:v>
                </c:pt>
                <c:pt idx="973">
                  <c:v>59.506999999999998</c:v>
                </c:pt>
                <c:pt idx="974">
                  <c:v>59.562000000000005</c:v>
                </c:pt>
                <c:pt idx="975">
                  <c:v>59.386999999999993</c:v>
                </c:pt>
                <c:pt idx="976">
                  <c:v>59.683</c:v>
                </c:pt>
                <c:pt idx="977">
                  <c:v>59.427</c:v>
                </c:pt>
                <c:pt idx="978">
                  <c:v>59.604999999999997</c:v>
                </c:pt>
                <c:pt idx="979">
                  <c:v>59.630999999999993</c:v>
                </c:pt>
                <c:pt idx="980">
                  <c:v>59.541999999999994</c:v>
                </c:pt>
                <c:pt idx="981">
                  <c:v>59.625999999999998</c:v>
                </c:pt>
                <c:pt idx="982">
                  <c:v>59.398000000000003</c:v>
                </c:pt>
                <c:pt idx="983">
                  <c:v>59.268999999999998</c:v>
                </c:pt>
                <c:pt idx="984">
                  <c:v>59.380999999999993</c:v>
                </c:pt>
                <c:pt idx="985">
                  <c:v>59.241999999999997</c:v>
                </c:pt>
                <c:pt idx="986">
                  <c:v>59.458999999999996</c:v>
                </c:pt>
                <c:pt idx="987">
                  <c:v>59.404999999999994</c:v>
                </c:pt>
                <c:pt idx="988">
                  <c:v>59.344000000000001</c:v>
                </c:pt>
                <c:pt idx="989">
                  <c:v>59.395999999999994</c:v>
                </c:pt>
                <c:pt idx="990">
                  <c:v>59.529000000000003</c:v>
                </c:pt>
                <c:pt idx="991">
                  <c:v>59.359000000000002</c:v>
                </c:pt>
                <c:pt idx="992">
                  <c:v>59.392999999999994</c:v>
                </c:pt>
                <c:pt idx="993">
                  <c:v>59.571000000000005</c:v>
                </c:pt>
                <c:pt idx="994">
                  <c:v>59.380999999999993</c:v>
                </c:pt>
                <c:pt idx="995">
                  <c:v>59.521999999999998</c:v>
                </c:pt>
                <c:pt idx="996">
                  <c:v>59.414999999999999</c:v>
                </c:pt>
                <c:pt idx="997">
                  <c:v>59.544999999999995</c:v>
                </c:pt>
                <c:pt idx="998">
                  <c:v>59.318999999999996</c:v>
                </c:pt>
                <c:pt idx="999">
                  <c:v>59.408999999999999</c:v>
                </c:pt>
                <c:pt idx="1000">
                  <c:v>59.583000000000006</c:v>
                </c:pt>
                <c:pt idx="1001">
                  <c:v>59.342999999999996</c:v>
                </c:pt>
                <c:pt idx="1002">
                  <c:v>59.341000000000001</c:v>
                </c:pt>
                <c:pt idx="1003">
                  <c:v>59.324000000000005</c:v>
                </c:pt>
                <c:pt idx="1004">
                  <c:v>59.145000000000003</c:v>
                </c:pt>
                <c:pt idx="1005">
                  <c:v>59.398999999999994</c:v>
                </c:pt>
                <c:pt idx="1006">
                  <c:v>59.261000000000003</c:v>
                </c:pt>
                <c:pt idx="1007">
                  <c:v>59.371999999999993</c:v>
                </c:pt>
                <c:pt idx="1008">
                  <c:v>59.338999999999992</c:v>
                </c:pt>
                <c:pt idx="1009">
                  <c:v>59.329000000000001</c:v>
                </c:pt>
                <c:pt idx="1010">
                  <c:v>59.052</c:v>
                </c:pt>
                <c:pt idx="1011">
                  <c:v>59.312999999999995</c:v>
                </c:pt>
                <c:pt idx="1012">
                  <c:v>59.189</c:v>
                </c:pt>
                <c:pt idx="1013">
                  <c:v>59.303999999999995</c:v>
                </c:pt>
                <c:pt idx="1014">
                  <c:v>59.329000000000001</c:v>
                </c:pt>
                <c:pt idx="1015">
                  <c:v>59.317</c:v>
                </c:pt>
                <c:pt idx="1016">
                  <c:v>59.059999999999995</c:v>
                </c:pt>
                <c:pt idx="1017">
                  <c:v>59.228999999999992</c:v>
                </c:pt>
                <c:pt idx="1018">
                  <c:v>59.297000000000004</c:v>
                </c:pt>
                <c:pt idx="1019">
                  <c:v>59.079000000000001</c:v>
                </c:pt>
                <c:pt idx="1020">
                  <c:v>59.097999999999992</c:v>
                </c:pt>
                <c:pt idx="1021">
                  <c:v>59.13</c:v>
                </c:pt>
                <c:pt idx="1022">
                  <c:v>59.170999999999999</c:v>
                </c:pt>
                <c:pt idx="1023">
                  <c:v>59.35</c:v>
                </c:pt>
                <c:pt idx="1024">
                  <c:v>59.283999999999999</c:v>
                </c:pt>
                <c:pt idx="1025">
                  <c:v>59.252999999999993</c:v>
                </c:pt>
                <c:pt idx="1026">
                  <c:v>59.169999999999995</c:v>
                </c:pt>
                <c:pt idx="1027">
                  <c:v>59.103999999999992</c:v>
                </c:pt>
                <c:pt idx="1028">
                  <c:v>59.377999999999993</c:v>
                </c:pt>
                <c:pt idx="1029">
                  <c:v>59.011000000000003</c:v>
                </c:pt>
                <c:pt idx="1030">
                  <c:v>59.148999999999994</c:v>
                </c:pt>
                <c:pt idx="1031">
                  <c:v>59.062999999999995</c:v>
                </c:pt>
                <c:pt idx="1032">
                  <c:v>59.249000000000002</c:v>
                </c:pt>
                <c:pt idx="1033">
                  <c:v>59.183</c:v>
                </c:pt>
                <c:pt idx="1034">
                  <c:v>59.074000000000005</c:v>
                </c:pt>
                <c:pt idx="1035">
                  <c:v>59.052</c:v>
                </c:pt>
                <c:pt idx="1036">
                  <c:v>59.113999999999997</c:v>
                </c:pt>
                <c:pt idx="1037">
                  <c:v>59.390999999999998</c:v>
                </c:pt>
                <c:pt idx="1038">
                  <c:v>59.139000000000003</c:v>
                </c:pt>
                <c:pt idx="1039">
                  <c:v>59.048999999999999</c:v>
                </c:pt>
                <c:pt idx="1040">
                  <c:v>59.109999999999992</c:v>
                </c:pt>
                <c:pt idx="1041">
                  <c:v>59.23</c:v>
                </c:pt>
                <c:pt idx="1042">
                  <c:v>58.893999999999998</c:v>
                </c:pt>
                <c:pt idx="1043">
                  <c:v>58.997999999999998</c:v>
                </c:pt>
                <c:pt idx="1044">
                  <c:v>59.005000000000003</c:v>
                </c:pt>
                <c:pt idx="1045">
                  <c:v>58.916000000000004</c:v>
                </c:pt>
                <c:pt idx="1046">
                  <c:v>58.987999999999992</c:v>
                </c:pt>
                <c:pt idx="1047">
                  <c:v>58.872999999999998</c:v>
                </c:pt>
                <c:pt idx="1048">
                  <c:v>59.056000000000004</c:v>
                </c:pt>
                <c:pt idx="1049">
                  <c:v>59.091000000000001</c:v>
                </c:pt>
                <c:pt idx="1050">
                  <c:v>59.167999999999999</c:v>
                </c:pt>
                <c:pt idx="1051">
                  <c:v>58.955000000000005</c:v>
                </c:pt>
                <c:pt idx="1052">
                  <c:v>59.003999999999998</c:v>
                </c:pt>
                <c:pt idx="1053">
                  <c:v>59.000999999999998</c:v>
                </c:pt>
                <c:pt idx="1054">
                  <c:v>59.190999999999995</c:v>
                </c:pt>
                <c:pt idx="1055">
                  <c:v>58.856999999999992</c:v>
                </c:pt>
                <c:pt idx="1056">
                  <c:v>58.920999999999999</c:v>
                </c:pt>
                <c:pt idx="1057">
                  <c:v>58.871000000000002</c:v>
                </c:pt>
                <c:pt idx="1058">
                  <c:v>58.77</c:v>
                </c:pt>
                <c:pt idx="1059">
                  <c:v>58.841000000000001</c:v>
                </c:pt>
                <c:pt idx="1060">
                  <c:v>58.85</c:v>
                </c:pt>
                <c:pt idx="1061">
                  <c:v>58.878999999999998</c:v>
                </c:pt>
                <c:pt idx="1062">
                  <c:v>58.686</c:v>
                </c:pt>
                <c:pt idx="1063">
                  <c:v>59.035000000000004</c:v>
                </c:pt>
                <c:pt idx="1064">
                  <c:v>58.690999999999995</c:v>
                </c:pt>
                <c:pt idx="1065">
                  <c:v>58.853000000000002</c:v>
                </c:pt>
                <c:pt idx="1066">
                  <c:v>58.85</c:v>
                </c:pt>
                <c:pt idx="1067">
                  <c:v>58.734000000000002</c:v>
                </c:pt>
                <c:pt idx="1068">
                  <c:v>58.699999999999996</c:v>
                </c:pt>
                <c:pt idx="1069">
                  <c:v>58.74</c:v>
                </c:pt>
                <c:pt idx="1070">
                  <c:v>58.841999999999992</c:v>
                </c:pt>
                <c:pt idx="1071">
                  <c:v>58.931999999999995</c:v>
                </c:pt>
                <c:pt idx="1072">
                  <c:v>58.853999999999992</c:v>
                </c:pt>
                <c:pt idx="1073">
                  <c:v>58.881999999999998</c:v>
                </c:pt>
                <c:pt idx="1074">
                  <c:v>58.832000000000001</c:v>
                </c:pt>
                <c:pt idx="1075">
                  <c:v>58.65</c:v>
                </c:pt>
                <c:pt idx="1076">
                  <c:v>58.821999999999996</c:v>
                </c:pt>
                <c:pt idx="1077">
                  <c:v>58.999000000000002</c:v>
                </c:pt>
                <c:pt idx="1078">
                  <c:v>58.865999999999993</c:v>
                </c:pt>
                <c:pt idx="1079">
                  <c:v>58.664999999999999</c:v>
                </c:pt>
                <c:pt idx="1080">
                  <c:v>58.776000000000003</c:v>
                </c:pt>
                <c:pt idx="1081">
                  <c:v>58.806000000000004</c:v>
                </c:pt>
                <c:pt idx="1082">
                  <c:v>58.805</c:v>
                </c:pt>
                <c:pt idx="1083">
                  <c:v>58.654000000000003</c:v>
                </c:pt>
                <c:pt idx="1084">
                  <c:v>58.640999999999998</c:v>
                </c:pt>
                <c:pt idx="1085">
                  <c:v>58.815999999999995</c:v>
                </c:pt>
                <c:pt idx="1086">
                  <c:v>58.708000000000006</c:v>
                </c:pt>
                <c:pt idx="1087">
                  <c:v>58.538999999999994</c:v>
                </c:pt>
                <c:pt idx="1088">
                  <c:v>58.771999999999998</c:v>
                </c:pt>
                <c:pt idx="1089">
                  <c:v>58.719999999999992</c:v>
                </c:pt>
                <c:pt idx="1090">
                  <c:v>58.583999999999996</c:v>
                </c:pt>
                <c:pt idx="1091">
                  <c:v>58.652999999999999</c:v>
                </c:pt>
                <c:pt idx="1092">
                  <c:v>58.618000000000002</c:v>
                </c:pt>
                <c:pt idx="1093">
                  <c:v>58.705000000000005</c:v>
                </c:pt>
                <c:pt idx="1094">
                  <c:v>58.720999999999997</c:v>
                </c:pt>
                <c:pt idx="1095">
                  <c:v>58.717999999999996</c:v>
                </c:pt>
                <c:pt idx="1096">
                  <c:v>58.661999999999999</c:v>
                </c:pt>
                <c:pt idx="1097">
                  <c:v>58.737999999999992</c:v>
                </c:pt>
                <c:pt idx="1098">
                  <c:v>58.663999999999994</c:v>
                </c:pt>
                <c:pt idx="1099">
                  <c:v>58.642999999999994</c:v>
                </c:pt>
                <c:pt idx="1100">
                  <c:v>58.580999999999996</c:v>
                </c:pt>
                <c:pt idx="1101">
                  <c:v>58.663999999999994</c:v>
                </c:pt>
                <c:pt idx="1102">
                  <c:v>58.698</c:v>
                </c:pt>
                <c:pt idx="1103">
                  <c:v>58.589999999999996</c:v>
                </c:pt>
                <c:pt idx="1104">
                  <c:v>58.514999999999993</c:v>
                </c:pt>
                <c:pt idx="1105">
                  <c:v>58.670999999999999</c:v>
                </c:pt>
                <c:pt idx="1106">
                  <c:v>58.431000000000004</c:v>
                </c:pt>
                <c:pt idx="1107">
                  <c:v>58.673999999999999</c:v>
                </c:pt>
                <c:pt idx="1108">
                  <c:v>58.673999999999999</c:v>
                </c:pt>
                <c:pt idx="1109">
                  <c:v>58.713000000000001</c:v>
                </c:pt>
                <c:pt idx="1110">
                  <c:v>58.574999999999996</c:v>
                </c:pt>
                <c:pt idx="1111">
                  <c:v>58.532000000000004</c:v>
                </c:pt>
                <c:pt idx="1112">
                  <c:v>58.62</c:v>
                </c:pt>
                <c:pt idx="1113">
                  <c:v>58.538000000000004</c:v>
                </c:pt>
                <c:pt idx="1114">
                  <c:v>58.401999999999994</c:v>
                </c:pt>
                <c:pt idx="1115">
                  <c:v>58.565000000000005</c:v>
                </c:pt>
                <c:pt idx="1116">
                  <c:v>58.523000000000003</c:v>
                </c:pt>
                <c:pt idx="1117">
                  <c:v>58.469000000000001</c:v>
                </c:pt>
                <c:pt idx="1118">
                  <c:v>58.541000000000004</c:v>
                </c:pt>
                <c:pt idx="1119">
                  <c:v>58.473999999999997</c:v>
                </c:pt>
                <c:pt idx="1120">
                  <c:v>58.502999999999993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 1 uM Lpg0393 D41A</c:v>
                </c:pt>
              </c:strCache>
            </c:strRef>
          </c:tx>
          <c:spPr>
            <a:ln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Sheet1!$F$2:$F$1122</c:f>
              <c:numCache>
                <c:formatCode>General</c:formatCode>
                <c:ptCount val="1121"/>
                <c:pt idx="0">
                  <c:v>70.081000000000003</c:v>
                </c:pt>
                <c:pt idx="1">
                  <c:v>70.278999999999996</c:v>
                </c:pt>
                <c:pt idx="2">
                  <c:v>70.23</c:v>
                </c:pt>
                <c:pt idx="3">
                  <c:v>70.134</c:v>
                </c:pt>
                <c:pt idx="4">
                  <c:v>70.144999999999996</c:v>
                </c:pt>
                <c:pt idx="5">
                  <c:v>69.853999999999999</c:v>
                </c:pt>
                <c:pt idx="6">
                  <c:v>69.828999999999994</c:v>
                </c:pt>
                <c:pt idx="7">
                  <c:v>69.86399999999999</c:v>
                </c:pt>
                <c:pt idx="8">
                  <c:v>69.81</c:v>
                </c:pt>
                <c:pt idx="9">
                  <c:v>69.822999999999993</c:v>
                </c:pt>
                <c:pt idx="10">
                  <c:v>69.966999999999999</c:v>
                </c:pt>
                <c:pt idx="11">
                  <c:v>69.947000000000003</c:v>
                </c:pt>
                <c:pt idx="12">
                  <c:v>69.753999999999991</c:v>
                </c:pt>
                <c:pt idx="13">
                  <c:v>69.885999999999996</c:v>
                </c:pt>
                <c:pt idx="14">
                  <c:v>69.738</c:v>
                </c:pt>
                <c:pt idx="15">
                  <c:v>69.789000000000001</c:v>
                </c:pt>
                <c:pt idx="16">
                  <c:v>69.856999999999999</c:v>
                </c:pt>
                <c:pt idx="17">
                  <c:v>69.546999999999997</c:v>
                </c:pt>
                <c:pt idx="18">
                  <c:v>69.599999999999994</c:v>
                </c:pt>
                <c:pt idx="19">
                  <c:v>69.58</c:v>
                </c:pt>
                <c:pt idx="20">
                  <c:v>69.513999999999996</c:v>
                </c:pt>
                <c:pt idx="21">
                  <c:v>69.643000000000001</c:v>
                </c:pt>
                <c:pt idx="22">
                  <c:v>69.798999999999992</c:v>
                </c:pt>
                <c:pt idx="23">
                  <c:v>69.899000000000001</c:v>
                </c:pt>
                <c:pt idx="24">
                  <c:v>69.721000000000004</c:v>
                </c:pt>
                <c:pt idx="25">
                  <c:v>69.501999999999995</c:v>
                </c:pt>
                <c:pt idx="26">
                  <c:v>69.753</c:v>
                </c:pt>
                <c:pt idx="27">
                  <c:v>69.670999999999992</c:v>
                </c:pt>
                <c:pt idx="28">
                  <c:v>69.613</c:v>
                </c:pt>
                <c:pt idx="29">
                  <c:v>69.341999999999999</c:v>
                </c:pt>
                <c:pt idx="30">
                  <c:v>69.451999999999998</c:v>
                </c:pt>
                <c:pt idx="31">
                  <c:v>69.393000000000001</c:v>
                </c:pt>
                <c:pt idx="32">
                  <c:v>69.387999999999991</c:v>
                </c:pt>
                <c:pt idx="33">
                  <c:v>69.653999999999996</c:v>
                </c:pt>
                <c:pt idx="34">
                  <c:v>69.56</c:v>
                </c:pt>
                <c:pt idx="35">
                  <c:v>69.471000000000004</c:v>
                </c:pt>
                <c:pt idx="36">
                  <c:v>69.668999999999997</c:v>
                </c:pt>
                <c:pt idx="37">
                  <c:v>69.631999999999991</c:v>
                </c:pt>
                <c:pt idx="38">
                  <c:v>69.515000000000001</c:v>
                </c:pt>
                <c:pt idx="39">
                  <c:v>69.766999999999996</c:v>
                </c:pt>
                <c:pt idx="40">
                  <c:v>69.573999999999998</c:v>
                </c:pt>
                <c:pt idx="41">
                  <c:v>69.685999999999993</c:v>
                </c:pt>
                <c:pt idx="42">
                  <c:v>69.685999999999993</c:v>
                </c:pt>
                <c:pt idx="43">
                  <c:v>69.573999999999998</c:v>
                </c:pt>
                <c:pt idx="44">
                  <c:v>69.608000000000004</c:v>
                </c:pt>
                <c:pt idx="45">
                  <c:v>69.74199999999999</c:v>
                </c:pt>
                <c:pt idx="46">
                  <c:v>69.361000000000004</c:v>
                </c:pt>
                <c:pt idx="47">
                  <c:v>69.534999999999997</c:v>
                </c:pt>
                <c:pt idx="48">
                  <c:v>69.551000000000002</c:v>
                </c:pt>
                <c:pt idx="49">
                  <c:v>69.701999999999998</c:v>
                </c:pt>
                <c:pt idx="50">
                  <c:v>69.536999999999992</c:v>
                </c:pt>
                <c:pt idx="51">
                  <c:v>69.606999999999999</c:v>
                </c:pt>
                <c:pt idx="52">
                  <c:v>69.602000000000004</c:v>
                </c:pt>
                <c:pt idx="53">
                  <c:v>69.596999999999994</c:v>
                </c:pt>
                <c:pt idx="54">
                  <c:v>69.718000000000004</c:v>
                </c:pt>
                <c:pt idx="55">
                  <c:v>69.637</c:v>
                </c:pt>
                <c:pt idx="56">
                  <c:v>69.494</c:v>
                </c:pt>
                <c:pt idx="57">
                  <c:v>69.608999999999995</c:v>
                </c:pt>
                <c:pt idx="58">
                  <c:v>69.447000000000003</c:v>
                </c:pt>
                <c:pt idx="59">
                  <c:v>69.588999999999999</c:v>
                </c:pt>
                <c:pt idx="60">
                  <c:v>69.566999999999993</c:v>
                </c:pt>
                <c:pt idx="61">
                  <c:v>69.448999999999998</c:v>
                </c:pt>
                <c:pt idx="62">
                  <c:v>69.597999999999999</c:v>
                </c:pt>
                <c:pt idx="63">
                  <c:v>69.558999999999997</c:v>
                </c:pt>
                <c:pt idx="64">
                  <c:v>69.667999999999992</c:v>
                </c:pt>
                <c:pt idx="65">
                  <c:v>69.442999999999998</c:v>
                </c:pt>
                <c:pt idx="66">
                  <c:v>69.411000000000001</c:v>
                </c:pt>
                <c:pt idx="67">
                  <c:v>69.468000000000004</c:v>
                </c:pt>
                <c:pt idx="68">
                  <c:v>69.584999999999994</c:v>
                </c:pt>
                <c:pt idx="69">
                  <c:v>69.340999999999994</c:v>
                </c:pt>
                <c:pt idx="70">
                  <c:v>69.588999999999999</c:v>
                </c:pt>
                <c:pt idx="71">
                  <c:v>69.244</c:v>
                </c:pt>
                <c:pt idx="72">
                  <c:v>69.417000000000002</c:v>
                </c:pt>
                <c:pt idx="73">
                  <c:v>69.441999999999993</c:v>
                </c:pt>
                <c:pt idx="74">
                  <c:v>69.310999999999993</c:v>
                </c:pt>
                <c:pt idx="75">
                  <c:v>69.433999999999997</c:v>
                </c:pt>
                <c:pt idx="76">
                  <c:v>69.411000000000001</c:v>
                </c:pt>
                <c:pt idx="77">
                  <c:v>69.399000000000001</c:v>
                </c:pt>
                <c:pt idx="78">
                  <c:v>69.394999999999996</c:v>
                </c:pt>
                <c:pt idx="79">
                  <c:v>69.227000000000004</c:v>
                </c:pt>
                <c:pt idx="80">
                  <c:v>69.613</c:v>
                </c:pt>
                <c:pt idx="81">
                  <c:v>69.459000000000003</c:v>
                </c:pt>
                <c:pt idx="82">
                  <c:v>69.456999999999994</c:v>
                </c:pt>
                <c:pt idx="83">
                  <c:v>69.316999999999993</c:v>
                </c:pt>
                <c:pt idx="84">
                  <c:v>69.320999999999998</c:v>
                </c:pt>
                <c:pt idx="85">
                  <c:v>69.370999999999995</c:v>
                </c:pt>
                <c:pt idx="86">
                  <c:v>69.353999999999999</c:v>
                </c:pt>
                <c:pt idx="87">
                  <c:v>69.754999999999995</c:v>
                </c:pt>
                <c:pt idx="88">
                  <c:v>69.438000000000002</c:v>
                </c:pt>
                <c:pt idx="89">
                  <c:v>69.355999999999995</c:v>
                </c:pt>
                <c:pt idx="90">
                  <c:v>69.192999999999998</c:v>
                </c:pt>
                <c:pt idx="91">
                  <c:v>69.509</c:v>
                </c:pt>
                <c:pt idx="92">
                  <c:v>69.305999999999997</c:v>
                </c:pt>
                <c:pt idx="93">
                  <c:v>69.403999999999996</c:v>
                </c:pt>
                <c:pt idx="94">
                  <c:v>69.277999999999992</c:v>
                </c:pt>
                <c:pt idx="95">
                  <c:v>69.486000000000004</c:v>
                </c:pt>
                <c:pt idx="96">
                  <c:v>69.477999999999994</c:v>
                </c:pt>
                <c:pt idx="97">
                  <c:v>69.323999999999998</c:v>
                </c:pt>
                <c:pt idx="98">
                  <c:v>69.555999999999997</c:v>
                </c:pt>
                <c:pt idx="99">
                  <c:v>69.405000000000001</c:v>
                </c:pt>
                <c:pt idx="100">
                  <c:v>69.48899999999999</c:v>
                </c:pt>
                <c:pt idx="101">
                  <c:v>69.393999999999991</c:v>
                </c:pt>
                <c:pt idx="102">
                  <c:v>69.387999999999991</c:v>
                </c:pt>
                <c:pt idx="103">
                  <c:v>69.349000000000004</c:v>
                </c:pt>
                <c:pt idx="104">
                  <c:v>69.287999999999997</c:v>
                </c:pt>
                <c:pt idx="105">
                  <c:v>69.385999999999996</c:v>
                </c:pt>
                <c:pt idx="106">
                  <c:v>69.387999999999991</c:v>
                </c:pt>
                <c:pt idx="107">
                  <c:v>69.346000000000004</c:v>
                </c:pt>
                <c:pt idx="108">
                  <c:v>69.179000000000002</c:v>
                </c:pt>
                <c:pt idx="109">
                  <c:v>69.227999999999994</c:v>
                </c:pt>
                <c:pt idx="110">
                  <c:v>69.424999999999997</c:v>
                </c:pt>
                <c:pt idx="111">
                  <c:v>69.346999999999994</c:v>
                </c:pt>
                <c:pt idx="112">
                  <c:v>69.140999999999991</c:v>
                </c:pt>
                <c:pt idx="113">
                  <c:v>69.34</c:v>
                </c:pt>
                <c:pt idx="114">
                  <c:v>69.289999999999992</c:v>
                </c:pt>
                <c:pt idx="115">
                  <c:v>69.149000000000001</c:v>
                </c:pt>
                <c:pt idx="116">
                  <c:v>69.149000000000001</c:v>
                </c:pt>
                <c:pt idx="117">
                  <c:v>69.195999999999998</c:v>
                </c:pt>
                <c:pt idx="118">
                  <c:v>69.316000000000003</c:v>
                </c:pt>
                <c:pt idx="119">
                  <c:v>69.12299999999999</c:v>
                </c:pt>
                <c:pt idx="120">
                  <c:v>69.358000000000004</c:v>
                </c:pt>
                <c:pt idx="121">
                  <c:v>69.2</c:v>
                </c:pt>
                <c:pt idx="122">
                  <c:v>69.197000000000003</c:v>
                </c:pt>
                <c:pt idx="123">
                  <c:v>69.256</c:v>
                </c:pt>
                <c:pt idx="124">
                  <c:v>69.070999999999998</c:v>
                </c:pt>
                <c:pt idx="125">
                  <c:v>69.262</c:v>
                </c:pt>
                <c:pt idx="126">
                  <c:v>69.259999999999991</c:v>
                </c:pt>
                <c:pt idx="127">
                  <c:v>69.171999999999997</c:v>
                </c:pt>
                <c:pt idx="128">
                  <c:v>69.296999999999997</c:v>
                </c:pt>
                <c:pt idx="129">
                  <c:v>69.253999999999991</c:v>
                </c:pt>
                <c:pt idx="130">
                  <c:v>69.272999999999996</c:v>
                </c:pt>
                <c:pt idx="131">
                  <c:v>69.16</c:v>
                </c:pt>
                <c:pt idx="132">
                  <c:v>69.253</c:v>
                </c:pt>
                <c:pt idx="133">
                  <c:v>69.245999999999995</c:v>
                </c:pt>
                <c:pt idx="134">
                  <c:v>69.203999999999994</c:v>
                </c:pt>
                <c:pt idx="135">
                  <c:v>69.177999999999997</c:v>
                </c:pt>
                <c:pt idx="136">
                  <c:v>69.203000000000003</c:v>
                </c:pt>
                <c:pt idx="137">
                  <c:v>69.295000000000002</c:v>
                </c:pt>
                <c:pt idx="138">
                  <c:v>69.266999999999996</c:v>
                </c:pt>
                <c:pt idx="139">
                  <c:v>69.283000000000001</c:v>
                </c:pt>
                <c:pt idx="140">
                  <c:v>68.980999999999995</c:v>
                </c:pt>
                <c:pt idx="141">
                  <c:v>69.070999999999998</c:v>
                </c:pt>
                <c:pt idx="142">
                  <c:v>69.106999999999999</c:v>
                </c:pt>
                <c:pt idx="143">
                  <c:v>69.185000000000002</c:v>
                </c:pt>
                <c:pt idx="144">
                  <c:v>69.060999999999993</c:v>
                </c:pt>
                <c:pt idx="145">
                  <c:v>69.099999999999994</c:v>
                </c:pt>
                <c:pt idx="146">
                  <c:v>69.265999999999991</c:v>
                </c:pt>
                <c:pt idx="147">
                  <c:v>69.244</c:v>
                </c:pt>
                <c:pt idx="148">
                  <c:v>69.027999999999992</c:v>
                </c:pt>
                <c:pt idx="149">
                  <c:v>69.024000000000001</c:v>
                </c:pt>
                <c:pt idx="150">
                  <c:v>69.167000000000002</c:v>
                </c:pt>
                <c:pt idx="151">
                  <c:v>69.116</c:v>
                </c:pt>
                <c:pt idx="152">
                  <c:v>69.168999999999997</c:v>
                </c:pt>
                <c:pt idx="153">
                  <c:v>69.024000000000001</c:v>
                </c:pt>
                <c:pt idx="154">
                  <c:v>69.073999999999998</c:v>
                </c:pt>
                <c:pt idx="155">
                  <c:v>69.186999999999998</c:v>
                </c:pt>
                <c:pt idx="156">
                  <c:v>69</c:v>
                </c:pt>
                <c:pt idx="157">
                  <c:v>68.995999999999995</c:v>
                </c:pt>
                <c:pt idx="158">
                  <c:v>68.968000000000004</c:v>
                </c:pt>
                <c:pt idx="159">
                  <c:v>69.006</c:v>
                </c:pt>
                <c:pt idx="160">
                  <c:v>68.789000000000001</c:v>
                </c:pt>
                <c:pt idx="161">
                  <c:v>68.98899999999999</c:v>
                </c:pt>
                <c:pt idx="162">
                  <c:v>69.075999999999993</c:v>
                </c:pt>
                <c:pt idx="163">
                  <c:v>69.024000000000001</c:v>
                </c:pt>
                <c:pt idx="164">
                  <c:v>68.997</c:v>
                </c:pt>
                <c:pt idx="165">
                  <c:v>68.819999999999993</c:v>
                </c:pt>
                <c:pt idx="166">
                  <c:v>69.051000000000002</c:v>
                </c:pt>
                <c:pt idx="167">
                  <c:v>68.906999999999996</c:v>
                </c:pt>
                <c:pt idx="168">
                  <c:v>68.942999999999998</c:v>
                </c:pt>
                <c:pt idx="169">
                  <c:v>68.968999999999994</c:v>
                </c:pt>
                <c:pt idx="170">
                  <c:v>69.06</c:v>
                </c:pt>
                <c:pt idx="171">
                  <c:v>68.867999999999995</c:v>
                </c:pt>
                <c:pt idx="172">
                  <c:v>68.935000000000002</c:v>
                </c:pt>
                <c:pt idx="173">
                  <c:v>68.81</c:v>
                </c:pt>
                <c:pt idx="174">
                  <c:v>68.780999999999992</c:v>
                </c:pt>
                <c:pt idx="175">
                  <c:v>68.838999999999999</c:v>
                </c:pt>
                <c:pt idx="176">
                  <c:v>68.911000000000001</c:v>
                </c:pt>
                <c:pt idx="177">
                  <c:v>69.061999999999998</c:v>
                </c:pt>
                <c:pt idx="178">
                  <c:v>68.683999999999997</c:v>
                </c:pt>
                <c:pt idx="179">
                  <c:v>68.810999999999993</c:v>
                </c:pt>
                <c:pt idx="180">
                  <c:v>68.548999999999992</c:v>
                </c:pt>
                <c:pt idx="181">
                  <c:v>68.918999999999997</c:v>
                </c:pt>
                <c:pt idx="182">
                  <c:v>68.822000000000003</c:v>
                </c:pt>
                <c:pt idx="183">
                  <c:v>68.709000000000003</c:v>
                </c:pt>
                <c:pt idx="184">
                  <c:v>68.718999999999994</c:v>
                </c:pt>
                <c:pt idx="185">
                  <c:v>68.789999999999992</c:v>
                </c:pt>
                <c:pt idx="186">
                  <c:v>68.751999999999995</c:v>
                </c:pt>
                <c:pt idx="187">
                  <c:v>68.649999999999991</c:v>
                </c:pt>
                <c:pt idx="188">
                  <c:v>68.915999999999997</c:v>
                </c:pt>
                <c:pt idx="189">
                  <c:v>68.86</c:v>
                </c:pt>
                <c:pt idx="190">
                  <c:v>68.870999999999995</c:v>
                </c:pt>
                <c:pt idx="191">
                  <c:v>68.653999999999996</c:v>
                </c:pt>
                <c:pt idx="192">
                  <c:v>68.739999999999995</c:v>
                </c:pt>
                <c:pt idx="193">
                  <c:v>68.748999999999995</c:v>
                </c:pt>
                <c:pt idx="194">
                  <c:v>68.64</c:v>
                </c:pt>
                <c:pt idx="195">
                  <c:v>68.706000000000003</c:v>
                </c:pt>
                <c:pt idx="196">
                  <c:v>68.849999999999994</c:v>
                </c:pt>
                <c:pt idx="197">
                  <c:v>68.807000000000002</c:v>
                </c:pt>
                <c:pt idx="198">
                  <c:v>68.738</c:v>
                </c:pt>
                <c:pt idx="199">
                  <c:v>68.545000000000002</c:v>
                </c:pt>
                <c:pt idx="200">
                  <c:v>68.858000000000004</c:v>
                </c:pt>
                <c:pt idx="201">
                  <c:v>68.795999999999992</c:v>
                </c:pt>
                <c:pt idx="202">
                  <c:v>68.718999999999994</c:v>
                </c:pt>
                <c:pt idx="203">
                  <c:v>68.73</c:v>
                </c:pt>
                <c:pt idx="204">
                  <c:v>68.688000000000002</c:v>
                </c:pt>
                <c:pt idx="205">
                  <c:v>68.656999999999996</c:v>
                </c:pt>
                <c:pt idx="206">
                  <c:v>68.715999999999994</c:v>
                </c:pt>
                <c:pt idx="207">
                  <c:v>68.634999999999991</c:v>
                </c:pt>
                <c:pt idx="208">
                  <c:v>68.721999999999994</c:v>
                </c:pt>
                <c:pt idx="209">
                  <c:v>68.619</c:v>
                </c:pt>
                <c:pt idx="210">
                  <c:v>68.625</c:v>
                </c:pt>
                <c:pt idx="211">
                  <c:v>68.524000000000001</c:v>
                </c:pt>
                <c:pt idx="212">
                  <c:v>68.712999999999994</c:v>
                </c:pt>
                <c:pt idx="213">
                  <c:v>68.62299999999999</c:v>
                </c:pt>
                <c:pt idx="214">
                  <c:v>68.679999999999993</c:v>
                </c:pt>
                <c:pt idx="215">
                  <c:v>68.572000000000003</c:v>
                </c:pt>
                <c:pt idx="216">
                  <c:v>68.619</c:v>
                </c:pt>
                <c:pt idx="217">
                  <c:v>68.671999999999997</c:v>
                </c:pt>
                <c:pt idx="218">
                  <c:v>68.701999999999998</c:v>
                </c:pt>
                <c:pt idx="219">
                  <c:v>68.72</c:v>
                </c:pt>
                <c:pt idx="220">
                  <c:v>68.637</c:v>
                </c:pt>
                <c:pt idx="221">
                  <c:v>68.468999999999994</c:v>
                </c:pt>
                <c:pt idx="222">
                  <c:v>68.667000000000002</c:v>
                </c:pt>
                <c:pt idx="223">
                  <c:v>68.658999999999992</c:v>
                </c:pt>
                <c:pt idx="224">
                  <c:v>68.438999999999993</c:v>
                </c:pt>
                <c:pt idx="225">
                  <c:v>68.474000000000004</c:v>
                </c:pt>
                <c:pt idx="226">
                  <c:v>68.573999999999998</c:v>
                </c:pt>
                <c:pt idx="227">
                  <c:v>68.759</c:v>
                </c:pt>
                <c:pt idx="228">
                  <c:v>68.756999999999991</c:v>
                </c:pt>
                <c:pt idx="229">
                  <c:v>68.733999999999995</c:v>
                </c:pt>
                <c:pt idx="230">
                  <c:v>68.49799999999999</c:v>
                </c:pt>
                <c:pt idx="231">
                  <c:v>68.540999999999997</c:v>
                </c:pt>
                <c:pt idx="232">
                  <c:v>68.643999999999991</c:v>
                </c:pt>
                <c:pt idx="233">
                  <c:v>68.41</c:v>
                </c:pt>
                <c:pt idx="234">
                  <c:v>68.503</c:v>
                </c:pt>
                <c:pt idx="235">
                  <c:v>68.555999999999997</c:v>
                </c:pt>
                <c:pt idx="236">
                  <c:v>68.578999999999994</c:v>
                </c:pt>
                <c:pt idx="237">
                  <c:v>68.542999999999992</c:v>
                </c:pt>
                <c:pt idx="238">
                  <c:v>68.625</c:v>
                </c:pt>
                <c:pt idx="239">
                  <c:v>68.453000000000003</c:v>
                </c:pt>
                <c:pt idx="240">
                  <c:v>68.581999999999994</c:v>
                </c:pt>
                <c:pt idx="241">
                  <c:v>68.47</c:v>
                </c:pt>
                <c:pt idx="242">
                  <c:v>68.543999999999997</c:v>
                </c:pt>
                <c:pt idx="243">
                  <c:v>68.600999999999999</c:v>
                </c:pt>
                <c:pt idx="244">
                  <c:v>68.605000000000004</c:v>
                </c:pt>
                <c:pt idx="245">
                  <c:v>68.509999999999991</c:v>
                </c:pt>
                <c:pt idx="246">
                  <c:v>68.527999999999992</c:v>
                </c:pt>
                <c:pt idx="247">
                  <c:v>68.513999999999996</c:v>
                </c:pt>
                <c:pt idx="248">
                  <c:v>68.5</c:v>
                </c:pt>
                <c:pt idx="249">
                  <c:v>68.539000000000001</c:v>
                </c:pt>
                <c:pt idx="250">
                  <c:v>68.504999999999995</c:v>
                </c:pt>
                <c:pt idx="251">
                  <c:v>68.527000000000001</c:v>
                </c:pt>
                <c:pt idx="252">
                  <c:v>68.480999999999995</c:v>
                </c:pt>
                <c:pt idx="253">
                  <c:v>68.625999999999991</c:v>
                </c:pt>
                <c:pt idx="254">
                  <c:v>68.355000000000004</c:v>
                </c:pt>
                <c:pt idx="255">
                  <c:v>68.492999999999995</c:v>
                </c:pt>
                <c:pt idx="256">
                  <c:v>68.58</c:v>
                </c:pt>
                <c:pt idx="257">
                  <c:v>68.66</c:v>
                </c:pt>
                <c:pt idx="258">
                  <c:v>68.457999999999998</c:v>
                </c:pt>
                <c:pt idx="259">
                  <c:v>68.518000000000001</c:v>
                </c:pt>
                <c:pt idx="260">
                  <c:v>68.36999999999999</c:v>
                </c:pt>
                <c:pt idx="261">
                  <c:v>68.408999999999992</c:v>
                </c:pt>
                <c:pt idx="262">
                  <c:v>68.554000000000002</c:v>
                </c:pt>
                <c:pt idx="263">
                  <c:v>68.421999999999997</c:v>
                </c:pt>
                <c:pt idx="264">
                  <c:v>68.399000000000001</c:v>
                </c:pt>
                <c:pt idx="265">
                  <c:v>68.290999999999997</c:v>
                </c:pt>
                <c:pt idx="266">
                  <c:v>68.456000000000003</c:v>
                </c:pt>
                <c:pt idx="267">
                  <c:v>68.53</c:v>
                </c:pt>
                <c:pt idx="268">
                  <c:v>68.488</c:v>
                </c:pt>
                <c:pt idx="269">
                  <c:v>68.634999999999991</c:v>
                </c:pt>
                <c:pt idx="270">
                  <c:v>68.426999999999992</c:v>
                </c:pt>
                <c:pt idx="271">
                  <c:v>68.432000000000002</c:v>
                </c:pt>
                <c:pt idx="272">
                  <c:v>68.445999999999998</c:v>
                </c:pt>
                <c:pt idx="273">
                  <c:v>68.58</c:v>
                </c:pt>
                <c:pt idx="274">
                  <c:v>68.459999999999994</c:v>
                </c:pt>
                <c:pt idx="275">
                  <c:v>68.423000000000002</c:v>
                </c:pt>
                <c:pt idx="276">
                  <c:v>68.417000000000002</c:v>
                </c:pt>
                <c:pt idx="277">
                  <c:v>68.515999999999991</c:v>
                </c:pt>
                <c:pt idx="278">
                  <c:v>68.350999999999999</c:v>
                </c:pt>
                <c:pt idx="279">
                  <c:v>68.488</c:v>
                </c:pt>
                <c:pt idx="280">
                  <c:v>68.540999999999997</c:v>
                </c:pt>
                <c:pt idx="281">
                  <c:v>68.444999999999993</c:v>
                </c:pt>
                <c:pt idx="282">
                  <c:v>68.332999999999998</c:v>
                </c:pt>
                <c:pt idx="283">
                  <c:v>68.462999999999994</c:v>
                </c:pt>
                <c:pt idx="284">
                  <c:v>68.468000000000004</c:v>
                </c:pt>
                <c:pt idx="285">
                  <c:v>68.373999999999995</c:v>
                </c:pt>
                <c:pt idx="286">
                  <c:v>68.278999999999996</c:v>
                </c:pt>
                <c:pt idx="287">
                  <c:v>68.248999999999995</c:v>
                </c:pt>
                <c:pt idx="288">
                  <c:v>68.555999999999997</c:v>
                </c:pt>
                <c:pt idx="289">
                  <c:v>68.353999999999999</c:v>
                </c:pt>
                <c:pt idx="290">
                  <c:v>68.423000000000002</c:v>
                </c:pt>
                <c:pt idx="291">
                  <c:v>68.447999999999993</c:v>
                </c:pt>
                <c:pt idx="292">
                  <c:v>68.468999999999994</c:v>
                </c:pt>
                <c:pt idx="293">
                  <c:v>68.358000000000004</c:v>
                </c:pt>
                <c:pt idx="294">
                  <c:v>68.322999999999993</c:v>
                </c:pt>
                <c:pt idx="295">
                  <c:v>68.281999999999996</c:v>
                </c:pt>
                <c:pt idx="296">
                  <c:v>68.453999999999994</c:v>
                </c:pt>
                <c:pt idx="297">
                  <c:v>68.472999999999999</c:v>
                </c:pt>
                <c:pt idx="298">
                  <c:v>68.483000000000004</c:v>
                </c:pt>
                <c:pt idx="299">
                  <c:v>68.325999999999993</c:v>
                </c:pt>
                <c:pt idx="300">
                  <c:v>68.393999999999991</c:v>
                </c:pt>
                <c:pt idx="301">
                  <c:v>68.36699999999999</c:v>
                </c:pt>
                <c:pt idx="302">
                  <c:v>68.396000000000001</c:v>
                </c:pt>
                <c:pt idx="303">
                  <c:v>68.313999999999993</c:v>
                </c:pt>
                <c:pt idx="304">
                  <c:v>68.369</c:v>
                </c:pt>
                <c:pt idx="305">
                  <c:v>68.477999999999994</c:v>
                </c:pt>
                <c:pt idx="306">
                  <c:v>68.274000000000001</c:v>
                </c:pt>
                <c:pt idx="307">
                  <c:v>68.414000000000001</c:v>
                </c:pt>
                <c:pt idx="308">
                  <c:v>68.393000000000001</c:v>
                </c:pt>
                <c:pt idx="309">
                  <c:v>68.290999999999997</c:v>
                </c:pt>
                <c:pt idx="310">
                  <c:v>68.367999999999995</c:v>
                </c:pt>
                <c:pt idx="311">
                  <c:v>68.403999999999996</c:v>
                </c:pt>
                <c:pt idx="312">
                  <c:v>68.376999999999995</c:v>
                </c:pt>
                <c:pt idx="313">
                  <c:v>68.399000000000001</c:v>
                </c:pt>
                <c:pt idx="314">
                  <c:v>68.376999999999995</c:v>
                </c:pt>
                <c:pt idx="315">
                  <c:v>68.24199999999999</c:v>
                </c:pt>
                <c:pt idx="316">
                  <c:v>68.253</c:v>
                </c:pt>
                <c:pt idx="317">
                  <c:v>68.203000000000003</c:v>
                </c:pt>
                <c:pt idx="318">
                  <c:v>68.307000000000002</c:v>
                </c:pt>
                <c:pt idx="319">
                  <c:v>68.349000000000004</c:v>
                </c:pt>
                <c:pt idx="320">
                  <c:v>68.233999999999995</c:v>
                </c:pt>
                <c:pt idx="321">
                  <c:v>68.36399999999999</c:v>
                </c:pt>
                <c:pt idx="322">
                  <c:v>68.179999999999993</c:v>
                </c:pt>
                <c:pt idx="323">
                  <c:v>68.179000000000002</c:v>
                </c:pt>
                <c:pt idx="324">
                  <c:v>68.28</c:v>
                </c:pt>
                <c:pt idx="325">
                  <c:v>68.256999999999991</c:v>
                </c:pt>
                <c:pt idx="326">
                  <c:v>68.295999999999992</c:v>
                </c:pt>
                <c:pt idx="327">
                  <c:v>68.23</c:v>
                </c:pt>
                <c:pt idx="328">
                  <c:v>68.108000000000004</c:v>
                </c:pt>
                <c:pt idx="329">
                  <c:v>68.182000000000002</c:v>
                </c:pt>
                <c:pt idx="330">
                  <c:v>68.31</c:v>
                </c:pt>
                <c:pt idx="331">
                  <c:v>68.200999999999993</c:v>
                </c:pt>
                <c:pt idx="332">
                  <c:v>68.228999999999999</c:v>
                </c:pt>
                <c:pt idx="333">
                  <c:v>68.236000000000004</c:v>
                </c:pt>
                <c:pt idx="334">
                  <c:v>68.265000000000001</c:v>
                </c:pt>
                <c:pt idx="335">
                  <c:v>68.108999999999995</c:v>
                </c:pt>
                <c:pt idx="336">
                  <c:v>68.212000000000003</c:v>
                </c:pt>
                <c:pt idx="337">
                  <c:v>68.111000000000004</c:v>
                </c:pt>
                <c:pt idx="338">
                  <c:v>68.313999999999993</c:v>
                </c:pt>
                <c:pt idx="339">
                  <c:v>68.241</c:v>
                </c:pt>
                <c:pt idx="340">
                  <c:v>68.153999999999996</c:v>
                </c:pt>
                <c:pt idx="341">
                  <c:v>68.266999999999996</c:v>
                </c:pt>
                <c:pt idx="342">
                  <c:v>68.116</c:v>
                </c:pt>
                <c:pt idx="343">
                  <c:v>68.185999999999993</c:v>
                </c:pt>
                <c:pt idx="344">
                  <c:v>68.390999999999991</c:v>
                </c:pt>
                <c:pt idx="345">
                  <c:v>68.120999999999995</c:v>
                </c:pt>
                <c:pt idx="346">
                  <c:v>68.370999999999995</c:v>
                </c:pt>
                <c:pt idx="347">
                  <c:v>68.215999999999994</c:v>
                </c:pt>
                <c:pt idx="348">
                  <c:v>68.230999999999995</c:v>
                </c:pt>
                <c:pt idx="349">
                  <c:v>68.177999999999997</c:v>
                </c:pt>
                <c:pt idx="350">
                  <c:v>68.17</c:v>
                </c:pt>
                <c:pt idx="351">
                  <c:v>68.236999999999995</c:v>
                </c:pt>
                <c:pt idx="352">
                  <c:v>68.100999999999999</c:v>
                </c:pt>
                <c:pt idx="353">
                  <c:v>68.287999999999997</c:v>
                </c:pt>
                <c:pt idx="354">
                  <c:v>68.051999999999992</c:v>
                </c:pt>
                <c:pt idx="355">
                  <c:v>68.138999999999996</c:v>
                </c:pt>
                <c:pt idx="356">
                  <c:v>68.135999999999996</c:v>
                </c:pt>
                <c:pt idx="357">
                  <c:v>68.14</c:v>
                </c:pt>
                <c:pt idx="358">
                  <c:v>68.116</c:v>
                </c:pt>
                <c:pt idx="359">
                  <c:v>68.003999999999991</c:v>
                </c:pt>
                <c:pt idx="360">
                  <c:v>68.170999999999992</c:v>
                </c:pt>
                <c:pt idx="361">
                  <c:v>68.097999999999999</c:v>
                </c:pt>
                <c:pt idx="362">
                  <c:v>68.204999999999998</c:v>
                </c:pt>
                <c:pt idx="363">
                  <c:v>68.167000000000002</c:v>
                </c:pt>
                <c:pt idx="364">
                  <c:v>68.097999999999999</c:v>
                </c:pt>
                <c:pt idx="365">
                  <c:v>68.048000000000002</c:v>
                </c:pt>
                <c:pt idx="366">
                  <c:v>68.280999999999992</c:v>
                </c:pt>
                <c:pt idx="367">
                  <c:v>67.991</c:v>
                </c:pt>
                <c:pt idx="368">
                  <c:v>68.021999999999991</c:v>
                </c:pt>
                <c:pt idx="369">
                  <c:v>68.021999999999991</c:v>
                </c:pt>
                <c:pt idx="370">
                  <c:v>68.039999999999992</c:v>
                </c:pt>
                <c:pt idx="371">
                  <c:v>68.076999999999998</c:v>
                </c:pt>
                <c:pt idx="372">
                  <c:v>68.271999999999991</c:v>
                </c:pt>
                <c:pt idx="373">
                  <c:v>68.009999999999991</c:v>
                </c:pt>
                <c:pt idx="374">
                  <c:v>68.150999999999996</c:v>
                </c:pt>
                <c:pt idx="375">
                  <c:v>67.962000000000003</c:v>
                </c:pt>
                <c:pt idx="376">
                  <c:v>68.076999999999998</c:v>
                </c:pt>
                <c:pt idx="377">
                  <c:v>68.024000000000001</c:v>
                </c:pt>
                <c:pt idx="378">
                  <c:v>68.161000000000001</c:v>
                </c:pt>
                <c:pt idx="379">
                  <c:v>68.268999999999991</c:v>
                </c:pt>
                <c:pt idx="380">
                  <c:v>68.230999999999995</c:v>
                </c:pt>
                <c:pt idx="381">
                  <c:v>67.995999999999995</c:v>
                </c:pt>
                <c:pt idx="382">
                  <c:v>68.188999999999993</c:v>
                </c:pt>
                <c:pt idx="383">
                  <c:v>68.015000000000001</c:v>
                </c:pt>
                <c:pt idx="384">
                  <c:v>67.986000000000004</c:v>
                </c:pt>
                <c:pt idx="385">
                  <c:v>67.926999999999992</c:v>
                </c:pt>
                <c:pt idx="386">
                  <c:v>68.055999999999997</c:v>
                </c:pt>
                <c:pt idx="387">
                  <c:v>67.881999999999991</c:v>
                </c:pt>
                <c:pt idx="388">
                  <c:v>68.081000000000003</c:v>
                </c:pt>
                <c:pt idx="389">
                  <c:v>68.045000000000002</c:v>
                </c:pt>
                <c:pt idx="390">
                  <c:v>67.975999999999999</c:v>
                </c:pt>
                <c:pt idx="391">
                  <c:v>68.05</c:v>
                </c:pt>
                <c:pt idx="392">
                  <c:v>68.034999999999997</c:v>
                </c:pt>
                <c:pt idx="393">
                  <c:v>68.02</c:v>
                </c:pt>
                <c:pt idx="394">
                  <c:v>67.882999999999996</c:v>
                </c:pt>
                <c:pt idx="395">
                  <c:v>68.070999999999998</c:v>
                </c:pt>
                <c:pt idx="396">
                  <c:v>67.908999999999992</c:v>
                </c:pt>
                <c:pt idx="397">
                  <c:v>67.911999999999992</c:v>
                </c:pt>
                <c:pt idx="398">
                  <c:v>68.046999999999997</c:v>
                </c:pt>
                <c:pt idx="399">
                  <c:v>68.105000000000004</c:v>
                </c:pt>
                <c:pt idx="400">
                  <c:v>68.054999999999993</c:v>
                </c:pt>
                <c:pt idx="401">
                  <c:v>68.262</c:v>
                </c:pt>
                <c:pt idx="402">
                  <c:v>67.873999999999995</c:v>
                </c:pt>
                <c:pt idx="403">
                  <c:v>67.974999999999994</c:v>
                </c:pt>
                <c:pt idx="404">
                  <c:v>68.085999999999999</c:v>
                </c:pt>
                <c:pt idx="405">
                  <c:v>67.884999999999991</c:v>
                </c:pt>
                <c:pt idx="406">
                  <c:v>67.929000000000002</c:v>
                </c:pt>
                <c:pt idx="407">
                  <c:v>67.968999999999994</c:v>
                </c:pt>
                <c:pt idx="408">
                  <c:v>68.125</c:v>
                </c:pt>
                <c:pt idx="409">
                  <c:v>67.989999999999995</c:v>
                </c:pt>
                <c:pt idx="410">
                  <c:v>68.015999999999991</c:v>
                </c:pt>
                <c:pt idx="411">
                  <c:v>67.968000000000004</c:v>
                </c:pt>
                <c:pt idx="412">
                  <c:v>67.606999999999999</c:v>
                </c:pt>
                <c:pt idx="413">
                  <c:v>67.89</c:v>
                </c:pt>
                <c:pt idx="414">
                  <c:v>68.055999999999997</c:v>
                </c:pt>
                <c:pt idx="415">
                  <c:v>67.917000000000002</c:v>
                </c:pt>
                <c:pt idx="416">
                  <c:v>68.099000000000004</c:v>
                </c:pt>
                <c:pt idx="417">
                  <c:v>67.938000000000002</c:v>
                </c:pt>
                <c:pt idx="418">
                  <c:v>68.046999999999997</c:v>
                </c:pt>
                <c:pt idx="419">
                  <c:v>67.881999999999991</c:v>
                </c:pt>
                <c:pt idx="420">
                  <c:v>67.899000000000001</c:v>
                </c:pt>
                <c:pt idx="421">
                  <c:v>67.74199999999999</c:v>
                </c:pt>
                <c:pt idx="422">
                  <c:v>67.781999999999996</c:v>
                </c:pt>
                <c:pt idx="423">
                  <c:v>67.86399999999999</c:v>
                </c:pt>
                <c:pt idx="424">
                  <c:v>68.027000000000001</c:v>
                </c:pt>
                <c:pt idx="425">
                  <c:v>67.802999999999997</c:v>
                </c:pt>
                <c:pt idx="426">
                  <c:v>67.783999999999992</c:v>
                </c:pt>
                <c:pt idx="427">
                  <c:v>67.823999999999998</c:v>
                </c:pt>
                <c:pt idx="428">
                  <c:v>67.828999999999994</c:v>
                </c:pt>
                <c:pt idx="429">
                  <c:v>67.881999999999991</c:v>
                </c:pt>
                <c:pt idx="430">
                  <c:v>67.899999999999991</c:v>
                </c:pt>
                <c:pt idx="431">
                  <c:v>67.831999999999994</c:v>
                </c:pt>
                <c:pt idx="432">
                  <c:v>67.801999999999992</c:v>
                </c:pt>
                <c:pt idx="433">
                  <c:v>67.948999999999998</c:v>
                </c:pt>
                <c:pt idx="434">
                  <c:v>67.885999999999996</c:v>
                </c:pt>
                <c:pt idx="435">
                  <c:v>67.86399999999999</c:v>
                </c:pt>
                <c:pt idx="436">
                  <c:v>67.86</c:v>
                </c:pt>
                <c:pt idx="437">
                  <c:v>67.762999999999991</c:v>
                </c:pt>
                <c:pt idx="438">
                  <c:v>67.869</c:v>
                </c:pt>
                <c:pt idx="439">
                  <c:v>67.834999999999994</c:v>
                </c:pt>
                <c:pt idx="440">
                  <c:v>67.793999999999997</c:v>
                </c:pt>
                <c:pt idx="441">
                  <c:v>67.822999999999993</c:v>
                </c:pt>
                <c:pt idx="442">
                  <c:v>67.837000000000003</c:v>
                </c:pt>
                <c:pt idx="443">
                  <c:v>67.822999999999993</c:v>
                </c:pt>
                <c:pt idx="444">
                  <c:v>67.682000000000002</c:v>
                </c:pt>
                <c:pt idx="445">
                  <c:v>67.947000000000003</c:v>
                </c:pt>
                <c:pt idx="446">
                  <c:v>67.908999999999992</c:v>
                </c:pt>
                <c:pt idx="447">
                  <c:v>67.646000000000001</c:v>
                </c:pt>
                <c:pt idx="448">
                  <c:v>67.846000000000004</c:v>
                </c:pt>
                <c:pt idx="449">
                  <c:v>67.826999999999998</c:v>
                </c:pt>
                <c:pt idx="450">
                  <c:v>67.804999999999993</c:v>
                </c:pt>
                <c:pt idx="451">
                  <c:v>67.667999999999992</c:v>
                </c:pt>
                <c:pt idx="452">
                  <c:v>67.938000000000002</c:v>
                </c:pt>
                <c:pt idx="453">
                  <c:v>67.747</c:v>
                </c:pt>
                <c:pt idx="454">
                  <c:v>67.733000000000004</c:v>
                </c:pt>
                <c:pt idx="455">
                  <c:v>67.637999999999991</c:v>
                </c:pt>
                <c:pt idx="456">
                  <c:v>67.673999999999992</c:v>
                </c:pt>
                <c:pt idx="457">
                  <c:v>67.768000000000001</c:v>
                </c:pt>
                <c:pt idx="458">
                  <c:v>67.709000000000003</c:v>
                </c:pt>
                <c:pt idx="459">
                  <c:v>67.727000000000004</c:v>
                </c:pt>
                <c:pt idx="460">
                  <c:v>67.709999999999994</c:v>
                </c:pt>
                <c:pt idx="461">
                  <c:v>67.590999999999994</c:v>
                </c:pt>
                <c:pt idx="462">
                  <c:v>67.738</c:v>
                </c:pt>
                <c:pt idx="463">
                  <c:v>67.453000000000003</c:v>
                </c:pt>
                <c:pt idx="464">
                  <c:v>67.472999999999999</c:v>
                </c:pt>
                <c:pt idx="465">
                  <c:v>67.668999999999997</c:v>
                </c:pt>
                <c:pt idx="466">
                  <c:v>67.600999999999999</c:v>
                </c:pt>
                <c:pt idx="467">
                  <c:v>67.602000000000004</c:v>
                </c:pt>
                <c:pt idx="468">
                  <c:v>67.692999999999998</c:v>
                </c:pt>
                <c:pt idx="469">
                  <c:v>67.896000000000001</c:v>
                </c:pt>
                <c:pt idx="470">
                  <c:v>67.567999999999998</c:v>
                </c:pt>
                <c:pt idx="471">
                  <c:v>67.656999999999996</c:v>
                </c:pt>
                <c:pt idx="472">
                  <c:v>67.875</c:v>
                </c:pt>
                <c:pt idx="473">
                  <c:v>67.783999999999992</c:v>
                </c:pt>
                <c:pt idx="474">
                  <c:v>67.772999999999996</c:v>
                </c:pt>
                <c:pt idx="475">
                  <c:v>67.789999999999992</c:v>
                </c:pt>
                <c:pt idx="476">
                  <c:v>67.691999999999993</c:v>
                </c:pt>
                <c:pt idx="477">
                  <c:v>67.673000000000002</c:v>
                </c:pt>
                <c:pt idx="478">
                  <c:v>67.52</c:v>
                </c:pt>
                <c:pt idx="479">
                  <c:v>67.86</c:v>
                </c:pt>
                <c:pt idx="480">
                  <c:v>67.536999999999992</c:v>
                </c:pt>
                <c:pt idx="481">
                  <c:v>67.775999999999996</c:v>
                </c:pt>
                <c:pt idx="482">
                  <c:v>67.703000000000003</c:v>
                </c:pt>
                <c:pt idx="483">
                  <c:v>67.582999999999998</c:v>
                </c:pt>
                <c:pt idx="484">
                  <c:v>67.521000000000001</c:v>
                </c:pt>
                <c:pt idx="485">
                  <c:v>67.608999999999995</c:v>
                </c:pt>
                <c:pt idx="486">
                  <c:v>67.518999999999991</c:v>
                </c:pt>
                <c:pt idx="487">
                  <c:v>67.718000000000004</c:v>
                </c:pt>
                <c:pt idx="488">
                  <c:v>67.706999999999994</c:v>
                </c:pt>
                <c:pt idx="489">
                  <c:v>67.506</c:v>
                </c:pt>
                <c:pt idx="490">
                  <c:v>67.605999999999995</c:v>
                </c:pt>
                <c:pt idx="491">
                  <c:v>67.539999999999992</c:v>
                </c:pt>
                <c:pt idx="492">
                  <c:v>67.697999999999993</c:v>
                </c:pt>
                <c:pt idx="493">
                  <c:v>67.480999999999995</c:v>
                </c:pt>
                <c:pt idx="494">
                  <c:v>67.670999999999992</c:v>
                </c:pt>
                <c:pt idx="495">
                  <c:v>67.558999999999997</c:v>
                </c:pt>
                <c:pt idx="496">
                  <c:v>67.724000000000004</c:v>
                </c:pt>
                <c:pt idx="497">
                  <c:v>67.747</c:v>
                </c:pt>
                <c:pt idx="498">
                  <c:v>67.506</c:v>
                </c:pt>
                <c:pt idx="499">
                  <c:v>67.62299999999999</c:v>
                </c:pt>
                <c:pt idx="500">
                  <c:v>67.58</c:v>
                </c:pt>
                <c:pt idx="501">
                  <c:v>67.477999999999994</c:v>
                </c:pt>
                <c:pt idx="502">
                  <c:v>67.503999999999991</c:v>
                </c:pt>
                <c:pt idx="503">
                  <c:v>67.47</c:v>
                </c:pt>
                <c:pt idx="504">
                  <c:v>67.397999999999996</c:v>
                </c:pt>
                <c:pt idx="505">
                  <c:v>67.63</c:v>
                </c:pt>
                <c:pt idx="506">
                  <c:v>67.503</c:v>
                </c:pt>
                <c:pt idx="507">
                  <c:v>67.646999999999991</c:v>
                </c:pt>
                <c:pt idx="508">
                  <c:v>67.480999999999995</c:v>
                </c:pt>
                <c:pt idx="509">
                  <c:v>67.626999999999995</c:v>
                </c:pt>
                <c:pt idx="510">
                  <c:v>67.567999999999998</c:v>
                </c:pt>
                <c:pt idx="511">
                  <c:v>67.569000000000003</c:v>
                </c:pt>
                <c:pt idx="512">
                  <c:v>67.515000000000001</c:v>
                </c:pt>
                <c:pt idx="513">
                  <c:v>67.483999999999995</c:v>
                </c:pt>
                <c:pt idx="514">
                  <c:v>67.420999999999992</c:v>
                </c:pt>
                <c:pt idx="515">
                  <c:v>67.524000000000001</c:v>
                </c:pt>
                <c:pt idx="516">
                  <c:v>67.447999999999993</c:v>
                </c:pt>
                <c:pt idx="517">
                  <c:v>67.468999999999994</c:v>
                </c:pt>
                <c:pt idx="518">
                  <c:v>67.676999999999992</c:v>
                </c:pt>
                <c:pt idx="519">
                  <c:v>67.64</c:v>
                </c:pt>
                <c:pt idx="520">
                  <c:v>67.463999999999999</c:v>
                </c:pt>
                <c:pt idx="521">
                  <c:v>67.384</c:v>
                </c:pt>
                <c:pt idx="522">
                  <c:v>67.331999999999994</c:v>
                </c:pt>
                <c:pt idx="523">
                  <c:v>67.361999999999995</c:v>
                </c:pt>
                <c:pt idx="524">
                  <c:v>67.507999999999996</c:v>
                </c:pt>
                <c:pt idx="525">
                  <c:v>67.402000000000001</c:v>
                </c:pt>
                <c:pt idx="526">
                  <c:v>67.649999999999991</c:v>
                </c:pt>
                <c:pt idx="527">
                  <c:v>67.543999999999997</c:v>
                </c:pt>
                <c:pt idx="528">
                  <c:v>67.256999999999991</c:v>
                </c:pt>
                <c:pt idx="529">
                  <c:v>67.441999999999993</c:v>
                </c:pt>
                <c:pt idx="530">
                  <c:v>67.42</c:v>
                </c:pt>
                <c:pt idx="531">
                  <c:v>67.447999999999993</c:v>
                </c:pt>
                <c:pt idx="532">
                  <c:v>67.268999999999991</c:v>
                </c:pt>
                <c:pt idx="533">
                  <c:v>67.548000000000002</c:v>
                </c:pt>
                <c:pt idx="534">
                  <c:v>67.41</c:v>
                </c:pt>
                <c:pt idx="535">
                  <c:v>67.349000000000004</c:v>
                </c:pt>
                <c:pt idx="536">
                  <c:v>67.436999999999998</c:v>
                </c:pt>
                <c:pt idx="537">
                  <c:v>67.475999999999999</c:v>
                </c:pt>
                <c:pt idx="538">
                  <c:v>67.385999999999996</c:v>
                </c:pt>
                <c:pt idx="539">
                  <c:v>67.38</c:v>
                </c:pt>
                <c:pt idx="540">
                  <c:v>67.411999999999992</c:v>
                </c:pt>
                <c:pt idx="541">
                  <c:v>67.417000000000002</c:v>
                </c:pt>
                <c:pt idx="542">
                  <c:v>67.560999999999993</c:v>
                </c:pt>
                <c:pt idx="543">
                  <c:v>67.277000000000001</c:v>
                </c:pt>
                <c:pt idx="544">
                  <c:v>67.524000000000001</c:v>
                </c:pt>
                <c:pt idx="545">
                  <c:v>67.527999999999992</c:v>
                </c:pt>
                <c:pt idx="546">
                  <c:v>67.557000000000002</c:v>
                </c:pt>
                <c:pt idx="547">
                  <c:v>67.384999999999991</c:v>
                </c:pt>
                <c:pt idx="548">
                  <c:v>67.218999999999994</c:v>
                </c:pt>
                <c:pt idx="549">
                  <c:v>67.221000000000004</c:v>
                </c:pt>
                <c:pt idx="550">
                  <c:v>67.388999999999996</c:v>
                </c:pt>
                <c:pt idx="551">
                  <c:v>67.234999999999999</c:v>
                </c:pt>
                <c:pt idx="552">
                  <c:v>67.183999999999997</c:v>
                </c:pt>
                <c:pt idx="553">
                  <c:v>67.212999999999994</c:v>
                </c:pt>
                <c:pt idx="554">
                  <c:v>67.314999999999998</c:v>
                </c:pt>
                <c:pt idx="555">
                  <c:v>67.400999999999996</c:v>
                </c:pt>
                <c:pt idx="556">
                  <c:v>67.457999999999998</c:v>
                </c:pt>
                <c:pt idx="557">
                  <c:v>67.274999999999991</c:v>
                </c:pt>
                <c:pt idx="558">
                  <c:v>67.328000000000003</c:v>
                </c:pt>
                <c:pt idx="559">
                  <c:v>67.268000000000001</c:v>
                </c:pt>
                <c:pt idx="560">
                  <c:v>67.188000000000002</c:v>
                </c:pt>
                <c:pt idx="561">
                  <c:v>67.23899999999999</c:v>
                </c:pt>
                <c:pt idx="562">
                  <c:v>67.322000000000003</c:v>
                </c:pt>
                <c:pt idx="563">
                  <c:v>67.387</c:v>
                </c:pt>
                <c:pt idx="564">
                  <c:v>67.224999999999994</c:v>
                </c:pt>
                <c:pt idx="565">
                  <c:v>67.283999999999992</c:v>
                </c:pt>
                <c:pt idx="566">
                  <c:v>67.266999999999996</c:v>
                </c:pt>
                <c:pt idx="567">
                  <c:v>67.423999999999992</c:v>
                </c:pt>
                <c:pt idx="568">
                  <c:v>67.286999999999992</c:v>
                </c:pt>
                <c:pt idx="569">
                  <c:v>67.164000000000001</c:v>
                </c:pt>
                <c:pt idx="570">
                  <c:v>67.304999999999993</c:v>
                </c:pt>
                <c:pt idx="571">
                  <c:v>66.963999999999999</c:v>
                </c:pt>
                <c:pt idx="572">
                  <c:v>67.244</c:v>
                </c:pt>
                <c:pt idx="573">
                  <c:v>67.192999999999998</c:v>
                </c:pt>
                <c:pt idx="574">
                  <c:v>67.331000000000003</c:v>
                </c:pt>
                <c:pt idx="575">
                  <c:v>67.143999999999991</c:v>
                </c:pt>
                <c:pt idx="576">
                  <c:v>67.197999999999993</c:v>
                </c:pt>
                <c:pt idx="577">
                  <c:v>67.153999999999996</c:v>
                </c:pt>
                <c:pt idx="578">
                  <c:v>67.24199999999999</c:v>
                </c:pt>
                <c:pt idx="579">
                  <c:v>67.203000000000003</c:v>
                </c:pt>
                <c:pt idx="580">
                  <c:v>67.11699999999999</c:v>
                </c:pt>
                <c:pt idx="581">
                  <c:v>67.018000000000001</c:v>
                </c:pt>
                <c:pt idx="582">
                  <c:v>67.087000000000003</c:v>
                </c:pt>
                <c:pt idx="583">
                  <c:v>67.064999999999998</c:v>
                </c:pt>
                <c:pt idx="584">
                  <c:v>67.143000000000001</c:v>
                </c:pt>
                <c:pt idx="585">
                  <c:v>67.224999999999994</c:v>
                </c:pt>
                <c:pt idx="586">
                  <c:v>67.221999999999994</c:v>
                </c:pt>
                <c:pt idx="587">
                  <c:v>67.084999999999994</c:v>
                </c:pt>
                <c:pt idx="588">
                  <c:v>67.363</c:v>
                </c:pt>
                <c:pt idx="589">
                  <c:v>67.194000000000003</c:v>
                </c:pt>
                <c:pt idx="590">
                  <c:v>67.250999999999991</c:v>
                </c:pt>
                <c:pt idx="591">
                  <c:v>67.259</c:v>
                </c:pt>
                <c:pt idx="592">
                  <c:v>67.137</c:v>
                </c:pt>
                <c:pt idx="593">
                  <c:v>67.222999999999999</c:v>
                </c:pt>
                <c:pt idx="594">
                  <c:v>67.183999999999997</c:v>
                </c:pt>
                <c:pt idx="595">
                  <c:v>67.099999999999994</c:v>
                </c:pt>
                <c:pt idx="596">
                  <c:v>67.081000000000003</c:v>
                </c:pt>
                <c:pt idx="597">
                  <c:v>67.200999999999993</c:v>
                </c:pt>
                <c:pt idx="598">
                  <c:v>66.891999999999996</c:v>
                </c:pt>
                <c:pt idx="599">
                  <c:v>67.305999999999997</c:v>
                </c:pt>
                <c:pt idx="600">
                  <c:v>67.108000000000004</c:v>
                </c:pt>
                <c:pt idx="601">
                  <c:v>67.203000000000003</c:v>
                </c:pt>
                <c:pt idx="602">
                  <c:v>67.033000000000001</c:v>
                </c:pt>
                <c:pt idx="603">
                  <c:v>67.149999999999991</c:v>
                </c:pt>
                <c:pt idx="604">
                  <c:v>67.233000000000004</c:v>
                </c:pt>
                <c:pt idx="605">
                  <c:v>67.251999999999995</c:v>
                </c:pt>
                <c:pt idx="606">
                  <c:v>66.998999999999995</c:v>
                </c:pt>
                <c:pt idx="607">
                  <c:v>67.161999999999992</c:v>
                </c:pt>
                <c:pt idx="608">
                  <c:v>67.073999999999998</c:v>
                </c:pt>
                <c:pt idx="609">
                  <c:v>67.256</c:v>
                </c:pt>
                <c:pt idx="610">
                  <c:v>66.953000000000003</c:v>
                </c:pt>
                <c:pt idx="611">
                  <c:v>67.137999999999991</c:v>
                </c:pt>
                <c:pt idx="612">
                  <c:v>67.11399999999999</c:v>
                </c:pt>
                <c:pt idx="613">
                  <c:v>67.132999999999996</c:v>
                </c:pt>
                <c:pt idx="614">
                  <c:v>67.262999999999991</c:v>
                </c:pt>
                <c:pt idx="615">
                  <c:v>67.234999999999999</c:v>
                </c:pt>
                <c:pt idx="616">
                  <c:v>67.179999999999993</c:v>
                </c:pt>
                <c:pt idx="617">
                  <c:v>67.088999999999999</c:v>
                </c:pt>
                <c:pt idx="618">
                  <c:v>66.962999999999994</c:v>
                </c:pt>
                <c:pt idx="619">
                  <c:v>67.105000000000004</c:v>
                </c:pt>
                <c:pt idx="620">
                  <c:v>67.11399999999999</c:v>
                </c:pt>
                <c:pt idx="621">
                  <c:v>67.036000000000001</c:v>
                </c:pt>
                <c:pt idx="622">
                  <c:v>67.09</c:v>
                </c:pt>
                <c:pt idx="623">
                  <c:v>67.036000000000001</c:v>
                </c:pt>
                <c:pt idx="624">
                  <c:v>67.003999999999991</c:v>
                </c:pt>
                <c:pt idx="625">
                  <c:v>67.057999999999993</c:v>
                </c:pt>
                <c:pt idx="626">
                  <c:v>67.058999999999997</c:v>
                </c:pt>
                <c:pt idx="627">
                  <c:v>67.147999999999996</c:v>
                </c:pt>
                <c:pt idx="628">
                  <c:v>66.87299999999999</c:v>
                </c:pt>
                <c:pt idx="629">
                  <c:v>66.966999999999999</c:v>
                </c:pt>
                <c:pt idx="630">
                  <c:v>67.201999999999998</c:v>
                </c:pt>
                <c:pt idx="631">
                  <c:v>67.082999999999998</c:v>
                </c:pt>
                <c:pt idx="632">
                  <c:v>67.105000000000004</c:v>
                </c:pt>
                <c:pt idx="633">
                  <c:v>67.070999999999998</c:v>
                </c:pt>
                <c:pt idx="634">
                  <c:v>67.027999999999992</c:v>
                </c:pt>
                <c:pt idx="635">
                  <c:v>67.021999999999991</c:v>
                </c:pt>
                <c:pt idx="636">
                  <c:v>67.06</c:v>
                </c:pt>
                <c:pt idx="637">
                  <c:v>67.218999999999994</c:v>
                </c:pt>
                <c:pt idx="638">
                  <c:v>67.076999999999998</c:v>
                </c:pt>
                <c:pt idx="639">
                  <c:v>66.962000000000003</c:v>
                </c:pt>
                <c:pt idx="640">
                  <c:v>67.003</c:v>
                </c:pt>
                <c:pt idx="641">
                  <c:v>66.965999999999994</c:v>
                </c:pt>
                <c:pt idx="642">
                  <c:v>67.016999999999996</c:v>
                </c:pt>
                <c:pt idx="643">
                  <c:v>67.009999999999991</c:v>
                </c:pt>
                <c:pt idx="644">
                  <c:v>66.92</c:v>
                </c:pt>
                <c:pt idx="645">
                  <c:v>66.823999999999998</c:v>
                </c:pt>
                <c:pt idx="646">
                  <c:v>67.057999999999993</c:v>
                </c:pt>
                <c:pt idx="647">
                  <c:v>67.045999999999992</c:v>
                </c:pt>
                <c:pt idx="648">
                  <c:v>66.798000000000002</c:v>
                </c:pt>
                <c:pt idx="649">
                  <c:v>67.048000000000002</c:v>
                </c:pt>
                <c:pt idx="650">
                  <c:v>66.938999999999993</c:v>
                </c:pt>
                <c:pt idx="651">
                  <c:v>66.777000000000001</c:v>
                </c:pt>
                <c:pt idx="652">
                  <c:v>66.935999999999993</c:v>
                </c:pt>
                <c:pt idx="653">
                  <c:v>66.882999999999996</c:v>
                </c:pt>
                <c:pt idx="654">
                  <c:v>66.882999999999996</c:v>
                </c:pt>
                <c:pt idx="655">
                  <c:v>66.813000000000002</c:v>
                </c:pt>
                <c:pt idx="656">
                  <c:v>66.945999999999998</c:v>
                </c:pt>
                <c:pt idx="657">
                  <c:v>66.87299999999999</c:v>
                </c:pt>
                <c:pt idx="658">
                  <c:v>66.875</c:v>
                </c:pt>
                <c:pt idx="659">
                  <c:v>66.957999999999998</c:v>
                </c:pt>
                <c:pt idx="660">
                  <c:v>66.962999999999994</c:v>
                </c:pt>
                <c:pt idx="661">
                  <c:v>66.878999999999991</c:v>
                </c:pt>
                <c:pt idx="662">
                  <c:v>66.98</c:v>
                </c:pt>
                <c:pt idx="663">
                  <c:v>67.069000000000003</c:v>
                </c:pt>
                <c:pt idx="664">
                  <c:v>67.061999999999998</c:v>
                </c:pt>
                <c:pt idx="665">
                  <c:v>67.024999999999991</c:v>
                </c:pt>
                <c:pt idx="666">
                  <c:v>66.885999999999996</c:v>
                </c:pt>
                <c:pt idx="667">
                  <c:v>66.858999999999995</c:v>
                </c:pt>
                <c:pt idx="668">
                  <c:v>66.91</c:v>
                </c:pt>
                <c:pt idx="669">
                  <c:v>66.99499999999999</c:v>
                </c:pt>
                <c:pt idx="670">
                  <c:v>66.796999999999997</c:v>
                </c:pt>
                <c:pt idx="671">
                  <c:v>66.831999999999994</c:v>
                </c:pt>
                <c:pt idx="672">
                  <c:v>66.673999999999992</c:v>
                </c:pt>
                <c:pt idx="673">
                  <c:v>66.792000000000002</c:v>
                </c:pt>
                <c:pt idx="674">
                  <c:v>66.808999999999997</c:v>
                </c:pt>
                <c:pt idx="675">
                  <c:v>67.007999999999996</c:v>
                </c:pt>
                <c:pt idx="676">
                  <c:v>66.787999999999997</c:v>
                </c:pt>
                <c:pt idx="677">
                  <c:v>66.852000000000004</c:v>
                </c:pt>
                <c:pt idx="678">
                  <c:v>66.861000000000004</c:v>
                </c:pt>
                <c:pt idx="679">
                  <c:v>66.8</c:v>
                </c:pt>
                <c:pt idx="680">
                  <c:v>66.915999999999997</c:v>
                </c:pt>
                <c:pt idx="681">
                  <c:v>66.870999999999995</c:v>
                </c:pt>
                <c:pt idx="682">
                  <c:v>66.906999999999996</c:v>
                </c:pt>
                <c:pt idx="683">
                  <c:v>66.703000000000003</c:v>
                </c:pt>
                <c:pt idx="684">
                  <c:v>66.917000000000002</c:v>
                </c:pt>
                <c:pt idx="685">
                  <c:v>66.718999999999994</c:v>
                </c:pt>
                <c:pt idx="686">
                  <c:v>66.843000000000004</c:v>
                </c:pt>
                <c:pt idx="687">
                  <c:v>66.706000000000003</c:v>
                </c:pt>
                <c:pt idx="688">
                  <c:v>66.91</c:v>
                </c:pt>
                <c:pt idx="689">
                  <c:v>66.864999999999995</c:v>
                </c:pt>
                <c:pt idx="690">
                  <c:v>66.852999999999994</c:v>
                </c:pt>
                <c:pt idx="691">
                  <c:v>66.777000000000001</c:v>
                </c:pt>
                <c:pt idx="692">
                  <c:v>66.754999999999995</c:v>
                </c:pt>
                <c:pt idx="693">
                  <c:v>66.825999999999993</c:v>
                </c:pt>
                <c:pt idx="694">
                  <c:v>66.756999999999991</c:v>
                </c:pt>
                <c:pt idx="695">
                  <c:v>66.795000000000002</c:v>
                </c:pt>
                <c:pt idx="696">
                  <c:v>66.718999999999994</c:v>
                </c:pt>
                <c:pt idx="697">
                  <c:v>66.768000000000001</c:v>
                </c:pt>
                <c:pt idx="698">
                  <c:v>66.712000000000003</c:v>
                </c:pt>
                <c:pt idx="699">
                  <c:v>66.814999999999998</c:v>
                </c:pt>
                <c:pt idx="700">
                  <c:v>66.786000000000001</c:v>
                </c:pt>
                <c:pt idx="701">
                  <c:v>66.673000000000002</c:v>
                </c:pt>
                <c:pt idx="702">
                  <c:v>66.831000000000003</c:v>
                </c:pt>
                <c:pt idx="703">
                  <c:v>66.662999999999997</c:v>
                </c:pt>
                <c:pt idx="704">
                  <c:v>66.58</c:v>
                </c:pt>
                <c:pt idx="705">
                  <c:v>66.81</c:v>
                </c:pt>
                <c:pt idx="706">
                  <c:v>66.841999999999999</c:v>
                </c:pt>
                <c:pt idx="707">
                  <c:v>66.706000000000003</c:v>
                </c:pt>
                <c:pt idx="708">
                  <c:v>66.852000000000004</c:v>
                </c:pt>
                <c:pt idx="709">
                  <c:v>66.667999999999992</c:v>
                </c:pt>
                <c:pt idx="710">
                  <c:v>66.608999999999995</c:v>
                </c:pt>
                <c:pt idx="711">
                  <c:v>66.664999999999992</c:v>
                </c:pt>
                <c:pt idx="712">
                  <c:v>66.634</c:v>
                </c:pt>
                <c:pt idx="713">
                  <c:v>66.694000000000003</c:v>
                </c:pt>
                <c:pt idx="714">
                  <c:v>66.62299999999999</c:v>
                </c:pt>
                <c:pt idx="715">
                  <c:v>66.94</c:v>
                </c:pt>
                <c:pt idx="716">
                  <c:v>66.695999999999998</c:v>
                </c:pt>
                <c:pt idx="717">
                  <c:v>66.670999999999992</c:v>
                </c:pt>
                <c:pt idx="718">
                  <c:v>66.798999999999992</c:v>
                </c:pt>
                <c:pt idx="719">
                  <c:v>66.67</c:v>
                </c:pt>
                <c:pt idx="720">
                  <c:v>66.748999999999995</c:v>
                </c:pt>
                <c:pt idx="721">
                  <c:v>66.593999999999994</c:v>
                </c:pt>
                <c:pt idx="722">
                  <c:v>66.673000000000002</c:v>
                </c:pt>
                <c:pt idx="723">
                  <c:v>66.661999999999992</c:v>
                </c:pt>
                <c:pt idx="724">
                  <c:v>66.591999999999999</c:v>
                </c:pt>
                <c:pt idx="725">
                  <c:v>66.61999999999999</c:v>
                </c:pt>
                <c:pt idx="726">
                  <c:v>66.557999999999993</c:v>
                </c:pt>
                <c:pt idx="727">
                  <c:v>66.585999999999999</c:v>
                </c:pt>
                <c:pt idx="728">
                  <c:v>66.738</c:v>
                </c:pt>
                <c:pt idx="729">
                  <c:v>66.730999999999995</c:v>
                </c:pt>
                <c:pt idx="730">
                  <c:v>66.765999999999991</c:v>
                </c:pt>
                <c:pt idx="731">
                  <c:v>66.772999999999996</c:v>
                </c:pt>
                <c:pt idx="732">
                  <c:v>66.62299999999999</c:v>
                </c:pt>
                <c:pt idx="733">
                  <c:v>66.721999999999994</c:v>
                </c:pt>
                <c:pt idx="734">
                  <c:v>66.649999999999991</c:v>
                </c:pt>
                <c:pt idx="735">
                  <c:v>66.766999999999996</c:v>
                </c:pt>
                <c:pt idx="736">
                  <c:v>66.631999999999991</c:v>
                </c:pt>
                <c:pt idx="737">
                  <c:v>66.497</c:v>
                </c:pt>
                <c:pt idx="738">
                  <c:v>66.655999999999992</c:v>
                </c:pt>
                <c:pt idx="739">
                  <c:v>66.605999999999995</c:v>
                </c:pt>
                <c:pt idx="740">
                  <c:v>66.489999999999995</c:v>
                </c:pt>
                <c:pt idx="741">
                  <c:v>66.679999999999993</c:v>
                </c:pt>
                <c:pt idx="742">
                  <c:v>66.515000000000001</c:v>
                </c:pt>
                <c:pt idx="743">
                  <c:v>66.504999999999995</c:v>
                </c:pt>
                <c:pt idx="744">
                  <c:v>66.62299999999999</c:v>
                </c:pt>
                <c:pt idx="745">
                  <c:v>66.534999999999997</c:v>
                </c:pt>
                <c:pt idx="746">
                  <c:v>66.515000000000001</c:v>
                </c:pt>
                <c:pt idx="747">
                  <c:v>66.536000000000001</c:v>
                </c:pt>
                <c:pt idx="748">
                  <c:v>66.501999999999995</c:v>
                </c:pt>
                <c:pt idx="749">
                  <c:v>66.572999999999993</c:v>
                </c:pt>
                <c:pt idx="750">
                  <c:v>66.606999999999999</c:v>
                </c:pt>
                <c:pt idx="751">
                  <c:v>66.551999999999992</c:v>
                </c:pt>
                <c:pt idx="752">
                  <c:v>66.527999999999992</c:v>
                </c:pt>
                <c:pt idx="753">
                  <c:v>66.590999999999994</c:v>
                </c:pt>
                <c:pt idx="754">
                  <c:v>66.611000000000004</c:v>
                </c:pt>
                <c:pt idx="755">
                  <c:v>66.530999999999992</c:v>
                </c:pt>
                <c:pt idx="756">
                  <c:v>66.608999999999995</c:v>
                </c:pt>
                <c:pt idx="757">
                  <c:v>66.484999999999999</c:v>
                </c:pt>
                <c:pt idx="758">
                  <c:v>66.631999999999991</c:v>
                </c:pt>
                <c:pt idx="759">
                  <c:v>66.807000000000002</c:v>
                </c:pt>
                <c:pt idx="760">
                  <c:v>66.616</c:v>
                </c:pt>
                <c:pt idx="761">
                  <c:v>66.454999999999998</c:v>
                </c:pt>
                <c:pt idx="762">
                  <c:v>66.557000000000002</c:v>
                </c:pt>
                <c:pt idx="763">
                  <c:v>66.566000000000003</c:v>
                </c:pt>
                <c:pt idx="764">
                  <c:v>66.528999999999996</c:v>
                </c:pt>
                <c:pt idx="765">
                  <c:v>66.67</c:v>
                </c:pt>
                <c:pt idx="766">
                  <c:v>66.61</c:v>
                </c:pt>
                <c:pt idx="767">
                  <c:v>66.402999999999992</c:v>
                </c:pt>
                <c:pt idx="768">
                  <c:v>66.674999999999997</c:v>
                </c:pt>
                <c:pt idx="769">
                  <c:v>66.635999999999996</c:v>
                </c:pt>
                <c:pt idx="770">
                  <c:v>66.429000000000002</c:v>
                </c:pt>
                <c:pt idx="771">
                  <c:v>66.433999999999997</c:v>
                </c:pt>
                <c:pt idx="772">
                  <c:v>66.432000000000002</c:v>
                </c:pt>
                <c:pt idx="773">
                  <c:v>66.231999999999999</c:v>
                </c:pt>
                <c:pt idx="774">
                  <c:v>66.429999999999993</c:v>
                </c:pt>
                <c:pt idx="775">
                  <c:v>66.506</c:v>
                </c:pt>
                <c:pt idx="776">
                  <c:v>66.540999999999997</c:v>
                </c:pt>
                <c:pt idx="777">
                  <c:v>66.468000000000004</c:v>
                </c:pt>
                <c:pt idx="778">
                  <c:v>66.459000000000003</c:v>
                </c:pt>
                <c:pt idx="779">
                  <c:v>66.632999999999996</c:v>
                </c:pt>
                <c:pt idx="780">
                  <c:v>66.477000000000004</c:v>
                </c:pt>
                <c:pt idx="781">
                  <c:v>66.474999999999994</c:v>
                </c:pt>
                <c:pt idx="782">
                  <c:v>66.619</c:v>
                </c:pt>
                <c:pt idx="783">
                  <c:v>66.542000000000002</c:v>
                </c:pt>
                <c:pt idx="784">
                  <c:v>66.454999999999998</c:v>
                </c:pt>
                <c:pt idx="785">
                  <c:v>66.468000000000004</c:v>
                </c:pt>
                <c:pt idx="786">
                  <c:v>66.322999999999993</c:v>
                </c:pt>
                <c:pt idx="787">
                  <c:v>66.56</c:v>
                </c:pt>
                <c:pt idx="788">
                  <c:v>66.397999999999996</c:v>
                </c:pt>
                <c:pt idx="789">
                  <c:v>66.396000000000001</c:v>
                </c:pt>
                <c:pt idx="790">
                  <c:v>66.5</c:v>
                </c:pt>
                <c:pt idx="791">
                  <c:v>66.459999999999994</c:v>
                </c:pt>
                <c:pt idx="792">
                  <c:v>66.399000000000001</c:v>
                </c:pt>
                <c:pt idx="793">
                  <c:v>66.530999999999992</c:v>
                </c:pt>
                <c:pt idx="794">
                  <c:v>66.307000000000002</c:v>
                </c:pt>
                <c:pt idx="795">
                  <c:v>66.555999999999997</c:v>
                </c:pt>
                <c:pt idx="796">
                  <c:v>66.52</c:v>
                </c:pt>
                <c:pt idx="797">
                  <c:v>66.537999999999997</c:v>
                </c:pt>
                <c:pt idx="798">
                  <c:v>66.459000000000003</c:v>
                </c:pt>
                <c:pt idx="799">
                  <c:v>66.503</c:v>
                </c:pt>
                <c:pt idx="800">
                  <c:v>66.48</c:v>
                </c:pt>
                <c:pt idx="801">
                  <c:v>66.304999999999993</c:v>
                </c:pt>
                <c:pt idx="802">
                  <c:v>66.433999999999997</c:v>
                </c:pt>
                <c:pt idx="803">
                  <c:v>66.447999999999993</c:v>
                </c:pt>
                <c:pt idx="804">
                  <c:v>66.320999999999998</c:v>
                </c:pt>
                <c:pt idx="805">
                  <c:v>66.438999999999993</c:v>
                </c:pt>
                <c:pt idx="806">
                  <c:v>66.47</c:v>
                </c:pt>
                <c:pt idx="807">
                  <c:v>66.352000000000004</c:v>
                </c:pt>
                <c:pt idx="808">
                  <c:v>66.468999999999994</c:v>
                </c:pt>
                <c:pt idx="809">
                  <c:v>66.322000000000003</c:v>
                </c:pt>
                <c:pt idx="810">
                  <c:v>66.420999999999992</c:v>
                </c:pt>
                <c:pt idx="811">
                  <c:v>66.545000000000002</c:v>
                </c:pt>
                <c:pt idx="812">
                  <c:v>66.397999999999996</c:v>
                </c:pt>
                <c:pt idx="813">
                  <c:v>66.427999999999997</c:v>
                </c:pt>
                <c:pt idx="814">
                  <c:v>66.325000000000003</c:v>
                </c:pt>
                <c:pt idx="815">
                  <c:v>66.394999999999996</c:v>
                </c:pt>
                <c:pt idx="816">
                  <c:v>66.361999999999995</c:v>
                </c:pt>
                <c:pt idx="817">
                  <c:v>66.204999999999998</c:v>
                </c:pt>
                <c:pt idx="818">
                  <c:v>66.353999999999999</c:v>
                </c:pt>
                <c:pt idx="819">
                  <c:v>66.247</c:v>
                </c:pt>
                <c:pt idx="820">
                  <c:v>66.319999999999993</c:v>
                </c:pt>
                <c:pt idx="821">
                  <c:v>66.271999999999991</c:v>
                </c:pt>
                <c:pt idx="822">
                  <c:v>66.453999999999994</c:v>
                </c:pt>
                <c:pt idx="823">
                  <c:v>66.381</c:v>
                </c:pt>
                <c:pt idx="824">
                  <c:v>66.268999999999991</c:v>
                </c:pt>
                <c:pt idx="825">
                  <c:v>66.183999999999997</c:v>
                </c:pt>
                <c:pt idx="826">
                  <c:v>66.283000000000001</c:v>
                </c:pt>
                <c:pt idx="827">
                  <c:v>66.143000000000001</c:v>
                </c:pt>
                <c:pt idx="828">
                  <c:v>66.334999999999994</c:v>
                </c:pt>
                <c:pt idx="829">
                  <c:v>66.210999999999999</c:v>
                </c:pt>
                <c:pt idx="830">
                  <c:v>66.206999999999994</c:v>
                </c:pt>
                <c:pt idx="831">
                  <c:v>66.147999999999996</c:v>
                </c:pt>
                <c:pt idx="832">
                  <c:v>66.317999999999998</c:v>
                </c:pt>
                <c:pt idx="833">
                  <c:v>66.289000000000001</c:v>
                </c:pt>
                <c:pt idx="834">
                  <c:v>66.179999999999993</c:v>
                </c:pt>
                <c:pt idx="835">
                  <c:v>66.307000000000002</c:v>
                </c:pt>
                <c:pt idx="836">
                  <c:v>66.212000000000003</c:v>
                </c:pt>
                <c:pt idx="837">
                  <c:v>66.361000000000004</c:v>
                </c:pt>
                <c:pt idx="838">
                  <c:v>66.227000000000004</c:v>
                </c:pt>
                <c:pt idx="839">
                  <c:v>66.373999999999995</c:v>
                </c:pt>
                <c:pt idx="840">
                  <c:v>66.316000000000003</c:v>
                </c:pt>
                <c:pt idx="841">
                  <c:v>66.132999999999996</c:v>
                </c:pt>
                <c:pt idx="842">
                  <c:v>66.198999999999998</c:v>
                </c:pt>
                <c:pt idx="843">
                  <c:v>66.254999999999995</c:v>
                </c:pt>
                <c:pt idx="844">
                  <c:v>66.105000000000004</c:v>
                </c:pt>
                <c:pt idx="845">
                  <c:v>66.322999999999993</c:v>
                </c:pt>
                <c:pt idx="846">
                  <c:v>66.215000000000003</c:v>
                </c:pt>
                <c:pt idx="847">
                  <c:v>66.209000000000003</c:v>
                </c:pt>
                <c:pt idx="848">
                  <c:v>66.24199999999999</c:v>
                </c:pt>
                <c:pt idx="849">
                  <c:v>66.317999999999998</c:v>
                </c:pt>
                <c:pt idx="850">
                  <c:v>66.292999999999992</c:v>
                </c:pt>
                <c:pt idx="851">
                  <c:v>66.093000000000004</c:v>
                </c:pt>
                <c:pt idx="852">
                  <c:v>66.268000000000001</c:v>
                </c:pt>
                <c:pt idx="853">
                  <c:v>66.313999999999993</c:v>
                </c:pt>
                <c:pt idx="854">
                  <c:v>66.295999999999992</c:v>
                </c:pt>
                <c:pt idx="855">
                  <c:v>66.277000000000001</c:v>
                </c:pt>
                <c:pt idx="856">
                  <c:v>66.173000000000002</c:v>
                </c:pt>
                <c:pt idx="857">
                  <c:v>66.388999999999996</c:v>
                </c:pt>
                <c:pt idx="858">
                  <c:v>66.213999999999999</c:v>
                </c:pt>
                <c:pt idx="859">
                  <c:v>66.054999999999993</c:v>
                </c:pt>
                <c:pt idx="860">
                  <c:v>66.274000000000001</c:v>
                </c:pt>
                <c:pt idx="861">
                  <c:v>66.155999999999992</c:v>
                </c:pt>
                <c:pt idx="862">
                  <c:v>66.097999999999999</c:v>
                </c:pt>
                <c:pt idx="863">
                  <c:v>66.069000000000003</c:v>
                </c:pt>
                <c:pt idx="864">
                  <c:v>66.084000000000003</c:v>
                </c:pt>
                <c:pt idx="865">
                  <c:v>66.325000000000003</c:v>
                </c:pt>
                <c:pt idx="866">
                  <c:v>66.227000000000004</c:v>
                </c:pt>
                <c:pt idx="867">
                  <c:v>66.084999999999994</c:v>
                </c:pt>
                <c:pt idx="868">
                  <c:v>66.191000000000003</c:v>
                </c:pt>
                <c:pt idx="869">
                  <c:v>66.231999999999999</c:v>
                </c:pt>
                <c:pt idx="870">
                  <c:v>66.231999999999999</c:v>
                </c:pt>
                <c:pt idx="871">
                  <c:v>66.06</c:v>
                </c:pt>
                <c:pt idx="872">
                  <c:v>66.326999999999998</c:v>
                </c:pt>
                <c:pt idx="873">
                  <c:v>66.307000000000002</c:v>
                </c:pt>
                <c:pt idx="874">
                  <c:v>66.158999999999992</c:v>
                </c:pt>
                <c:pt idx="875">
                  <c:v>65.99199999999999</c:v>
                </c:pt>
                <c:pt idx="876">
                  <c:v>66.206999999999994</c:v>
                </c:pt>
                <c:pt idx="877">
                  <c:v>66.164000000000001</c:v>
                </c:pt>
                <c:pt idx="878">
                  <c:v>66.155000000000001</c:v>
                </c:pt>
                <c:pt idx="879">
                  <c:v>66.268000000000001</c:v>
                </c:pt>
                <c:pt idx="880">
                  <c:v>66.060999999999993</c:v>
                </c:pt>
                <c:pt idx="881">
                  <c:v>66.149000000000001</c:v>
                </c:pt>
                <c:pt idx="882">
                  <c:v>66.272999999999996</c:v>
                </c:pt>
                <c:pt idx="883">
                  <c:v>66.143999999999991</c:v>
                </c:pt>
                <c:pt idx="884">
                  <c:v>66.144999999999996</c:v>
                </c:pt>
                <c:pt idx="885">
                  <c:v>66.304999999999993</c:v>
                </c:pt>
                <c:pt idx="886">
                  <c:v>66.034999999999997</c:v>
                </c:pt>
                <c:pt idx="887">
                  <c:v>66.188000000000002</c:v>
                </c:pt>
                <c:pt idx="888">
                  <c:v>66.164000000000001</c:v>
                </c:pt>
                <c:pt idx="889">
                  <c:v>66.087999999999994</c:v>
                </c:pt>
                <c:pt idx="890">
                  <c:v>66.067999999999998</c:v>
                </c:pt>
                <c:pt idx="891">
                  <c:v>66.096000000000004</c:v>
                </c:pt>
                <c:pt idx="892">
                  <c:v>66.099000000000004</c:v>
                </c:pt>
                <c:pt idx="893">
                  <c:v>66.063000000000002</c:v>
                </c:pt>
                <c:pt idx="894">
                  <c:v>65.960999999999999</c:v>
                </c:pt>
                <c:pt idx="895">
                  <c:v>66.234999999999999</c:v>
                </c:pt>
                <c:pt idx="896">
                  <c:v>65.965000000000003</c:v>
                </c:pt>
                <c:pt idx="897">
                  <c:v>66.085999999999999</c:v>
                </c:pt>
                <c:pt idx="898">
                  <c:v>65.941999999999993</c:v>
                </c:pt>
                <c:pt idx="899">
                  <c:v>65.989999999999995</c:v>
                </c:pt>
                <c:pt idx="900">
                  <c:v>66.221999999999994</c:v>
                </c:pt>
                <c:pt idx="901">
                  <c:v>65.902999999999992</c:v>
                </c:pt>
                <c:pt idx="902">
                  <c:v>66.078999999999994</c:v>
                </c:pt>
                <c:pt idx="903">
                  <c:v>66.061999999999998</c:v>
                </c:pt>
                <c:pt idx="904">
                  <c:v>65.899000000000001</c:v>
                </c:pt>
                <c:pt idx="905">
                  <c:v>66.168999999999997</c:v>
                </c:pt>
                <c:pt idx="906">
                  <c:v>66.010999999999996</c:v>
                </c:pt>
                <c:pt idx="907">
                  <c:v>66.061999999999998</c:v>
                </c:pt>
                <c:pt idx="908">
                  <c:v>65.989999999999995</c:v>
                </c:pt>
                <c:pt idx="909">
                  <c:v>66.021000000000001</c:v>
                </c:pt>
                <c:pt idx="910">
                  <c:v>65.950999999999993</c:v>
                </c:pt>
                <c:pt idx="911">
                  <c:v>66.051999999999992</c:v>
                </c:pt>
                <c:pt idx="912">
                  <c:v>66.028999999999996</c:v>
                </c:pt>
                <c:pt idx="913">
                  <c:v>65.849999999999994</c:v>
                </c:pt>
                <c:pt idx="914">
                  <c:v>65.978999999999999</c:v>
                </c:pt>
                <c:pt idx="915">
                  <c:v>66.194999999999993</c:v>
                </c:pt>
                <c:pt idx="916">
                  <c:v>66.021000000000001</c:v>
                </c:pt>
                <c:pt idx="917">
                  <c:v>65.942999999999998</c:v>
                </c:pt>
                <c:pt idx="918">
                  <c:v>66.054999999999993</c:v>
                </c:pt>
                <c:pt idx="919">
                  <c:v>66.018000000000001</c:v>
                </c:pt>
                <c:pt idx="920">
                  <c:v>65.920999999999992</c:v>
                </c:pt>
                <c:pt idx="921">
                  <c:v>65.997</c:v>
                </c:pt>
                <c:pt idx="922">
                  <c:v>66.143999999999991</c:v>
                </c:pt>
                <c:pt idx="923">
                  <c:v>66.12299999999999</c:v>
                </c:pt>
                <c:pt idx="924">
                  <c:v>66.018000000000001</c:v>
                </c:pt>
                <c:pt idx="925">
                  <c:v>66.054999999999993</c:v>
                </c:pt>
                <c:pt idx="926">
                  <c:v>66.028999999999996</c:v>
                </c:pt>
                <c:pt idx="927">
                  <c:v>66.009</c:v>
                </c:pt>
                <c:pt idx="928">
                  <c:v>65.926000000000002</c:v>
                </c:pt>
                <c:pt idx="929">
                  <c:v>65.954999999999998</c:v>
                </c:pt>
                <c:pt idx="930">
                  <c:v>66.024000000000001</c:v>
                </c:pt>
                <c:pt idx="931">
                  <c:v>65.942999999999998</c:v>
                </c:pt>
                <c:pt idx="932">
                  <c:v>66.06</c:v>
                </c:pt>
                <c:pt idx="933">
                  <c:v>66.087999999999994</c:v>
                </c:pt>
                <c:pt idx="934">
                  <c:v>66.051000000000002</c:v>
                </c:pt>
                <c:pt idx="935">
                  <c:v>65.747</c:v>
                </c:pt>
                <c:pt idx="936">
                  <c:v>66.004999999999995</c:v>
                </c:pt>
                <c:pt idx="937">
                  <c:v>65.817999999999998</c:v>
                </c:pt>
                <c:pt idx="938">
                  <c:v>66.052999999999997</c:v>
                </c:pt>
                <c:pt idx="939">
                  <c:v>65.915999999999997</c:v>
                </c:pt>
                <c:pt idx="940">
                  <c:v>65.992999999999995</c:v>
                </c:pt>
                <c:pt idx="941">
                  <c:v>65.814999999999998</c:v>
                </c:pt>
                <c:pt idx="942">
                  <c:v>65.911000000000001</c:v>
                </c:pt>
                <c:pt idx="943">
                  <c:v>65.795000000000002</c:v>
                </c:pt>
                <c:pt idx="944">
                  <c:v>65.991</c:v>
                </c:pt>
                <c:pt idx="945">
                  <c:v>65.838999999999999</c:v>
                </c:pt>
                <c:pt idx="946">
                  <c:v>65.905999999999992</c:v>
                </c:pt>
                <c:pt idx="947">
                  <c:v>66.084999999999994</c:v>
                </c:pt>
                <c:pt idx="948">
                  <c:v>65.84</c:v>
                </c:pt>
                <c:pt idx="949">
                  <c:v>65.891999999999996</c:v>
                </c:pt>
                <c:pt idx="950">
                  <c:v>65.933999999999997</c:v>
                </c:pt>
                <c:pt idx="951">
                  <c:v>65.837999999999994</c:v>
                </c:pt>
                <c:pt idx="952">
                  <c:v>65.858999999999995</c:v>
                </c:pt>
                <c:pt idx="953">
                  <c:v>65.980999999999995</c:v>
                </c:pt>
                <c:pt idx="954">
                  <c:v>65.906999999999996</c:v>
                </c:pt>
                <c:pt idx="955">
                  <c:v>65.920999999999992</c:v>
                </c:pt>
                <c:pt idx="956">
                  <c:v>65.941000000000003</c:v>
                </c:pt>
                <c:pt idx="957">
                  <c:v>65.918999999999997</c:v>
                </c:pt>
                <c:pt idx="958">
                  <c:v>65.789999999999992</c:v>
                </c:pt>
                <c:pt idx="959">
                  <c:v>65.802999999999997</c:v>
                </c:pt>
                <c:pt idx="960">
                  <c:v>65.87299999999999</c:v>
                </c:pt>
                <c:pt idx="961">
                  <c:v>65.86999999999999</c:v>
                </c:pt>
                <c:pt idx="962">
                  <c:v>65.887</c:v>
                </c:pt>
                <c:pt idx="963">
                  <c:v>65.858999999999995</c:v>
                </c:pt>
                <c:pt idx="964">
                  <c:v>65.801999999999992</c:v>
                </c:pt>
                <c:pt idx="965">
                  <c:v>65.765000000000001</c:v>
                </c:pt>
                <c:pt idx="966">
                  <c:v>65.798000000000002</c:v>
                </c:pt>
                <c:pt idx="967">
                  <c:v>65.724000000000004</c:v>
                </c:pt>
                <c:pt idx="968">
                  <c:v>65.802999999999997</c:v>
                </c:pt>
                <c:pt idx="969">
                  <c:v>65.74799999999999</c:v>
                </c:pt>
                <c:pt idx="970">
                  <c:v>65.819999999999993</c:v>
                </c:pt>
                <c:pt idx="971">
                  <c:v>65.768999999999991</c:v>
                </c:pt>
                <c:pt idx="972">
                  <c:v>65.902000000000001</c:v>
                </c:pt>
                <c:pt idx="973">
                  <c:v>65.805999999999997</c:v>
                </c:pt>
                <c:pt idx="974">
                  <c:v>65.926999999999992</c:v>
                </c:pt>
                <c:pt idx="975">
                  <c:v>65.884</c:v>
                </c:pt>
                <c:pt idx="976">
                  <c:v>65.887999999999991</c:v>
                </c:pt>
                <c:pt idx="977">
                  <c:v>65.908999999999992</c:v>
                </c:pt>
                <c:pt idx="978">
                  <c:v>65.849000000000004</c:v>
                </c:pt>
                <c:pt idx="979">
                  <c:v>65.8</c:v>
                </c:pt>
                <c:pt idx="980">
                  <c:v>65.953999999999994</c:v>
                </c:pt>
                <c:pt idx="981">
                  <c:v>65.578999999999994</c:v>
                </c:pt>
                <c:pt idx="982">
                  <c:v>65.825999999999993</c:v>
                </c:pt>
                <c:pt idx="983">
                  <c:v>65.731999999999999</c:v>
                </c:pt>
                <c:pt idx="984">
                  <c:v>65.74799999999999</c:v>
                </c:pt>
                <c:pt idx="985">
                  <c:v>65.62299999999999</c:v>
                </c:pt>
                <c:pt idx="986">
                  <c:v>65.748999999999995</c:v>
                </c:pt>
                <c:pt idx="987">
                  <c:v>65.807000000000002</c:v>
                </c:pt>
                <c:pt idx="988">
                  <c:v>65.822000000000003</c:v>
                </c:pt>
                <c:pt idx="989">
                  <c:v>65.775999999999996</c:v>
                </c:pt>
                <c:pt idx="990">
                  <c:v>65.798999999999992</c:v>
                </c:pt>
                <c:pt idx="991">
                  <c:v>65.716999999999999</c:v>
                </c:pt>
                <c:pt idx="992">
                  <c:v>65.634</c:v>
                </c:pt>
                <c:pt idx="993">
                  <c:v>65.753</c:v>
                </c:pt>
                <c:pt idx="994">
                  <c:v>65.727000000000004</c:v>
                </c:pt>
                <c:pt idx="995">
                  <c:v>65.795000000000002</c:v>
                </c:pt>
                <c:pt idx="996">
                  <c:v>65.832999999999998</c:v>
                </c:pt>
                <c:pt idx="997">
                  <c:v>65.866</c:v>
                </c:pt>
                <c:pt idx="998">
                  <c:v>65.724999999999994</c:v>
                </c:pt>
                <c:pt idx="999">
                  <c:v>65.603999999999999</c:v>
                </c:pt>
                <c:pt idx="1000">
                  <c:v>65.86999999999999</c:v>
                </c:pt>
                <c:pt idx="1001">
                  <c:v>65.667000000000002</c:v>
                </c:pt>
                <c:pt idx="1002">
                  <c:v>65.527000000000001</c:v>
                </c:pt>
                <c:pt idx="1003">
                  <c:v>65.763999999999996</c:v>
                </c:pt>
                <c:pt idx="1004">
                  <c:v>65.74499999999999</c:v>
                </c:pt>
                <c:pt idx="1005">
                  <c:v>65.872</c:v>
                </c:pt>
                <c:pt idx="1006">
                  <c:v>65.816000000000003</c:v>
                </c:pt>
                <c:pt idx="1007">
                  <c:v>65.795999999999992</c:v>
                </c:pt>
                <c:pt idx="1008">
                  <c:v>65.671999999999997</c:v>
                </c:pt>
                <c:pt idx="1009">
                  <c:v>65.500999999999991</c:v>
                </c:pt>
                <c:pt idx="1010">
                  <c:v>65.876999999999995</c:v>
                </c:pt>
                <c:pt idx="1011">
                  <c:v>65.707999999999998</c:v>
                </c:pt>
                <c:pt idx="1012">
                  <c:v>65.652999999999992</c:v>
                </c:pt>
                <c:pt idx="1013">
                  <c:v>65.701999999999998</c:v>
                </c:pt>
                <c:pt idx="1014">
                  <c:v>65.652999999999992</c:v>
                </c:pt>
                <c:pt idx="1015">
                  <c:v>65.575999999999993</c:v>
                </c:pt>
                <c:pt idx="1016">
                  <c:v>65.512999999999991</c:v>
                </c:pt>
                <c:pt idx="1017">
                  <c:v>65.581000000000003</c:v>
                </c:pt>
                <c:pt idx="1018">
                  <c:v>65.552999999999997</c:v>
                </c:pt>
                <c:pt idx="1019">
                  <c:v>65.727000000000004</c:v>
                </c:pt>
                <c:pt idx="1020">
                  <c:v>65.515999999999991</c:v>
                </c:pt>
                <c:pt idx="1021">
                  <c:v>65.668999999999997</c:v>
                </c:pt>
                <c:pt idx="1022">
                  <c:v>65.756999999999991</c:v>
                </c:pt>
                <c:pt idx="1023">
                  <c:v>65.831000000000003</c:v>
                </c:pt>
                <c:pt idx="1024">
                  <c:v>65.709999999999994</c:v>
                </c:pt>
                <c:pt idx="1025">
                  <c:v>65.656999999999996</c:v>
                </c:pt>
                <c:pt idx="1026">
                  <c:v>65.66</c:v>
                </c:pt>
                <c:pt idx="1027">
                  <c:v>65.626999999999995</c:v>
                </c:pt>
                <c:pt idx="1028">
                  <c:v>65.611000000000004</c:v>
                </c:pt>
                <c:pt idx="1029">
                  <c:v>65.435999999999993</c:v>
                </c:pt>
                <c:pt idx="1030">
                  <c:v>65.611000000000004</c:v>
                </c:pt>
                <c:pt idx="1031">
                  <c:v>65.498999999999995</c:v>
                </c:pt>
                <c:pt idx="1032">
                  <c:v>65.614999999999995</c:v>
                </c:pt>
                <c:pt idx="1033">
                  <c:v>65.49799999999999</c:v>
                </c:pt>
                <c:pt idx="1034">
                  <c:v>65.572000000000003</c:v>
                </c:pt>
                <c:pt idx="1035">
                  <c:v>65.49499999999999</c:v>
                </c:pt>
                <c:pt idx="1036">
                  <c:v>65.694999999999993</c:v>
                </c:pt>
                <c:pt idx="1037">
                  <c:v>65.596000000000004</c:v>
                </c:pt>
                <c:pt idx="1038">
                  <c:v>65.495999999999995</c:v>
                </c:pt>
                <c:pt idx="1039">
                  <c:v>65.587999999999994</c:v>
                </c:pt>
                <c:pt idx="1040">
                  <c:v>65.483999999999995</c:v>
                </c:pt>
                <c:pt idx="1041">
                  <c:v>65.593000000000004</c:v>
                </c:pt>
                <c:pt idx="1042">
                  <c:v>65.560999999999993</c:v>
                </c:pt>
                <c:pt idx="1043">
                  <c:v>65.673999999999992</c:v>
                </c:pt>
                <c:pt idx="1044">
                  <c:v>65.52</c:v>
                </c:pt>
                <c:pt idx="1045">
                  <c:v>65.789000000000001</c:v>
                </c:pt>
                <c:pt idx="1046">
                  <c:v>65.688999999999993</c:v>
                </c:pt>
                <c:pt idx="1047">
                  <c:v>65.822999999999993</c:v>
                </c:pt>
                <c:pt idx="1048">
                  <c:v>65.530999999999992</c:v>
                </c:pt>
                <c:pt idx="1049">
                  <c:v>65.58</c:v>
                </c:pt>
                <c:pt idx="1050">
                  <c:v>65.411999999999992</c:v>
                </c:pt>
                <c:pt idx="1051">
                  <c:v>65.564999999999998</c:v>
                </c:pt>
                <c:pt idx="1052">
                  <c:v>65.451999999999998</c:v>
                </c:pt>
                <c:pt idx="1053">
                  <c:v>65.602000000000004</c:v>
                </c:pt>
                <c:pt idx="1054">
                  <c:v>65.477999999999994</c:v>
                </c:pt>
                <c:pt idx="1055">
                  <c:v>65.712999999999994</c:v>
                </c:pt>
                <c:pt idx="1056">
                  <c:v>65.650999999999996</c:v>
                </c:pt>
                <c:pt idx="1057">
                  <c:v>65.545000000000002</c:v>
                </c:pt>
                <c:pt idx="1058">
                  <c:v>65.328000000000003</c:v>
                </c:pt>
                <c:pt idx="1059">
                  <c:v>65.506</c:v>
                </c:pt>
                <c:pt idx="1060">
                  <c:v>65.608999999999995</c:v>
                </c:pt>
                <c:pt idx="1061">
                  <c:v>65.670999999999992</c:v>
                </c:pt>
                <c:pt idx="1062">
                  <c:v>65.703999999999994</c:v>
                </c:pt>
                <c:pt idx="1063">
                  <c:v>65.67</c:v>
                </c:pt>
                <c:pt idx="1064">
                  <c:v>65.462999999999994</c:v>
                </c:pt>
                <c:pt idx="1065">
                  <c:v>65.444999999999993</c:v>
                </c:pt>
                <c:pt idx="1066">
                  <c:v>65.72</c:v>
                </c:pt>
                <c:pt idx="1067">
                  <c:v>65.396999999999991</c:v>
                </c:pt>
                <c:pt idx="1068">
                  <c:v>65.584000000000003</c:v>
                </c:pt>
                <c:pt idx="1069">
                  <c:v>65.453000000000003</c:v>
                </c:pt>
                <c:pt idx="1070">
                  <c:v>65.542999999999992</c:v>
                </c:pt>
                <c:pt idx="1071">
                  <c:v>65.272000000000006</c:v>
                </c:pt>
                <c:pt idx="1072">
                  <c:v>65.634999999999991</c:v>
                </c:pt>
                <c:pt idx="1073">
                  <c:v>65.563999999999993</c:v>
                </c:pt>
                <c:pt idx="1074">
                  <c:v>65.387999999999991</c:v>
                </c:pt>
                <c:pt idx="1075">
                  <c:v>65.256</c:v>
                </c:pt>
                <c:pt idx="1076">
                  <c:v>65.438999999999993</c:v>
                </c:pt>
                <c:pt idx="1077">
                  <c:v>65.727000000000004</c:v>
                </c:pt>
                <c:pt idx="1078">
                  <c:v>65.510999999999996</c:v>
                </c:pt>
                <c:pt idx="1079">
                  <c:v>65.411999999999992</c:v>
                </c:pt>
                <c:pt idx="1080">
                  <c:v>65.527000000000001</c:v>
                </c:pt>
                <c:pt idx="1081">
                  <c:v>65.584000000000003</c:v>
                </c:pt>
                <c:pt idx="1082">
                  <c:v>65.426999999999992</c:v>
                </c:pt>
                <c:pt idx="1083">
                  <c:v>65.581999999999994</c:v>
                </c:pt>
                <c:pt idx="1084">
                  <c:v>65.465999999999994</c:v>
                </c:pt>
                <c:pt idx="1085">
                  <c:v>65.734999999999999</c:v>
                </c:pt>
                <c:pt idx="1086">
                  <c:v>65.463999999999999</c:v>
                </c:pt>
                <c:pt idx="1087">
                  <c:v>65.271000000000001</c:v>
                </c:pt>
                <c:pt idx="1088">
                  <c:v>65.561999999999998</c:v>
                </c:pt>
                <c:pt idx="1089">
                  <c:v>65.375</c:v>
                </c:pt>
                <c:pt idx="1090">
                  <c:v>65.442999999999998</c:v>
                </c:pt>
                <c:pt idx="1091">
                  <c:v>65.400999999999996</c:v>
                </c:pt>
                <c:pt idx="1092">
                  <c:v>65.640999999999991</c:v>
                </c:pt>
                <c:pt idx="1093">
                  <c:v>65.495999999999995</c:v>
                </c:pt>
                <c:pt idx="1094">
                  <c:v>65.540999999999997</c:v>
                </c:pt>
                <c:pt idx="1095">
                  <c:v>65.44</c:v>
                </c:pt>
                <c:pt idx="1096">
                  <c:v>65.453999999999994</c:v>
                </c:pt>
                <c:pt idx="1097">
                  <c:v>65.557999999999993</c:v>
                </c:pt>
                <c:pt idx="1098">
                  <c:v>65.55</c:v>
                </c:pt>
                <c:pt idx="1099">
                  <c:v>65.402000000000001</c:v>
                </c:pt>
                <c:pt idx="1100">
                  <c:v>65.281999999999996</c:v>
                </c:pt>
                <c:pt idx="1101">
                  <c:v>65.234999999999999</c:v>
                </c:pt>
                <c:pt idx="1102">
                  <c:v>65.290000000000006</c:v>
                </c:pt>
                <c:pt idx="1103">
                  <c:v>65.278000000000006</c:v>
                </c:pt>
                <c:pt idx="1104">
                  <c:v>65.325999999999993</c:v>
                </c:pt>
                <c:pt idx="1105">
                  <c:v>65.271000000000001</c:v>
                </c:pt>
                <c:pt idx="1106">
                  <c:v>65.271000000000001</c:v>
                </c:pt>
                <c:pt idx="1107">
                  <c:v>65.272000000000006</c:v>
                </c:pt>
                <c:pt idx="1108">
                  <c:v>65.192000000000007</c:v>
                </c:pt>
                <c:pt idx="1109">
                  <c:v>65.251000000000005</c:v>
                </c:pt>
                <c:pt idx="1110">
                  <c:v>65.557999999999993</c:v>
                </c:pt>
                <c:pt idx="1111">
                  <c:v>65.55</c:v>
                </c:pt>
                <c:pt idx="1112">
                  <c:v>65.402000000000001</c:v>
                </c:pt>
                <c:pt idx="1113">
                  <c:v>65.281999999999996</c:v>
                </c:pt>
                <c:pt idx="1114">
                  <c:v>65.234999999999999</c:v>
                </c:pt>
                <c:pt idx="1115">
                  <c:v>65.290000000000006</c:v>
                </c:pt>
                <c:pt idx="1116">
                  <c:v>65.278000000000006</c:v>
                </c:pt>
                <c:pt idx="1117">
                  <c:v>65.325999999999993</c:v>
                </c:pt>
                <c:pt idx="1118">
                  <c:v>65.271000000000001</c:v>
                </c:pt>
                <c:pt idx="1119">
                  <c:v>65.271000000000001</c:v>
                </c:pt>
                <c:pt idx="1120">
                  <c:v>65.272000000000006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 1 uM Lpg0393 Y84F</c:v>
                </c:pt>
              </c:strCache>
            </c:strRef>
          </c:tx>
          <c:spPr>
            <a:ln>
              <a:solidFill>
                <a:srgbClr val="BCB800"/>
              </a:solidFill>
            </a:ln>
          </c:spPr>
          <c:marker>
            <c:symbol val="none"/>
          </c:marker>
          <c:xVal>
            <c:numRef>
              <c:f>Sheet1!$A$2:$A$1122</c:f>
              <c:numCache>
                <c:formatCode>General</c:formatCode>
                <c:ptCount val="1121"/>
                <c:pt idx="0">
                  <c:v>0</c:v>
                </c:pt>
                <c:pt idx="1">
                  <c:v>2.6666667000000002E-2</c:v>
                </c:pt>
                <c:pt idx="2">
                  <c:v>5.3333332999999997E-2</c:v>
                </c:pt>
                <c:pt idx="3">
                  <c:v>0.08</c:v>
                </c:pt>
                <c:pt idx="4">
                  <c:v>0.10666666700000001</c:v>
                </c:pt>
                <c:pt idx="5">
                  <c:v>0.133333333</c:v>
                </c:pt>
                <c:pt idx="6">
                  <c:v>0.16</c:v>
                </c:pt>
                <c:pt idx="7">
                  <c:v>0.18666666700000001</c:v>
                </c:pt>
                <c:pt idx="8">
                  <c:v>0.21333333300000001</c:v>
                </c:pt>
                <c:pt idx="9">
                  <c:v>0.24</c:v>
                </c:pt>
                <c:pt idx="10">
                  <c:v>0.26666666700000002</c:v>
                </c:pt>
                <c:pt idx="11">
                  <c:v>0.29333333299999997</c:v>
                </c:pt>
                <c:pt idx="12">
                  <c:v>0.32</c:v>
                </c:pt>
                <c:pt idx="13">
                  <c:v>0.34666666699999998</c:v>
                </c:pt>
                <c:pt idx="14">
                  <c:v>0.37333333299999999</c:v>
                </c:pt>
                <c:pt idx="15">
                  <c:v>0.4</c:v>
                </c:pt>
                <c:pt idx="16">
                  <c:v>0.426666667</c:v>
                </c:pt>
                <c:pt idx="17">
                  <c:v>0.453333333</c:v>
                </c:pt>
                <c:pt idx="18">
                  <c:v>0.48</c:v>
                </c:pt>
                <c:pt idx="19">
                  <c:v>0.50666666699999996</c:v>
                </c:pt>
                <c:pt idx="20">
                  <c:v>0.53333333299999997</c:v>
                </c:pt>
                <c:pt idx="21">
                  <c:v>0.56000000000000005</c:v>
                </c:pt>
                <c:pt idx="22">
                  <c:v>0.58666666700000003</c:v>
                </c:pt>
                <c:pt idx="23">
                  <c:v>0.61333333300000004</c:v>
                </c:pt>
                <c:pt idx="24">
                  <c:v>0.64</c:v>
                </c:pt>
                <c:pt idx="25">
                  <c:v>0.66666666699999999</c:v>
                </c:pt>
                <c:pt idx="26">
                  <c:v>0.693333333</c:v>
                </c:pt>
                <c:pt idx="27">
                  <c:v>0.72</c:v>
                </c:pt>
                <c:pt idx="28">
                  <c:v>0.74666666699999995</c:v>
                </c:pt>
                <c:pt idx="29">
                  <c:v>0.77333333299999996</c:v>
                </c:pt>
                <c:pt idx="30">
                  <c:v>0.8</c:v>
                </c:pt>
                <c:pt idx="31">
                  <c:v>0.82666666700000002</c:v>
                </c:pt>
                <c:pt idx="32">
                  <c:v>0.85333333300000003</c:v>
                </c:pt>
                <c:pt idx="33">
                  <c:v>0.88</c:v>
                </c:pt>
                <c:pt idx="34">
                  <c:v>0.90666666699999998</c:v>
                </c:pt>
                <c:pt idx="35">
                  <c:v>0.93500000000000005</c:v>
                </c:pt>
                <c:pt idx="36">
                  <c:v>0.96166666700000003</c:v>
                </c:pt>
                <c:pt idx="37">
                  <c:v>0.98833333300000004</c:v>
                </c:pt>
                <c:pt idx="38">
                  <c:v>1.0149999999999999</c:v>
                </c:pt>
                <c:pt idx="39">
                  <c:v>1.0416666670000001</c:v>
                </c:pt>
                <c:pt idx="40">
                  <c:v>1.068333333</c:v>
                </c:pt>
                <c:pt idx="41">
                  <c:v>1.095</c:v>
                </c:pt>
                <c:pt idx="42">
                  <c:v>1.121666667</c:v>
                </c:pt>
                <c:pt idx="43">
                  <c:v>1.1483333330000001</c:v>
                </c:pt>
                <c:pt idx="44">
                  <c:v>1.175</c:v>
                </c:pt>
                <c:pt idx="45">
                  <c:v>1.201666667</c:v>
                </c:pt>
                <c:pt idx="46">
                  <c:v>1.2283333329999999</c:v>
                </c:pt>
                <c:pt idx="47">
                  <c:v>1.2549999999999999</c:v>
                </c:pt>
                <c:pt idx="48">
                  <c:v>1.2816666670000001</c:v>
                </c:pt>
                <c:pt idx="49">
                  <c:v>1.31</c:v>
                </c:pt>
                <c:pt idx="50">
                  <c:v>1.336666667</c:v>
                </c:pt>
                <c:pt idx="51">
                  <c:v>1.3633333329999999</c:v>
                </c:pt>
                <c:pt idx="52">
                  <c:v>1.39</c:v>
                </c:pt>
                <c:pt idx="53">
                  <c:v>1.4166666670000001</c:v>
                </c:pt>
                <c:pt idx="54">
                  <c:v>1.443333333</c:v>
                </c:pt>
                <c:pt idx="55">
                  <c:v>1.47</c:v>
                </c:pt>
                <c:pt idx="56">
                  <c:v>1.496666667</c:v>
                </c:pt>
                <c:pt idx="57">
                  <c:v>1.5233333330000001</c:v>
                </c:pt>
                <c:pt idx="58">
                  <c:v>1.55</c:v>
                </c:pt>
                <c:pt idx="59">
                  <c:v>1.576666667</c:v>
                </c:pt>
                <c:pt idx="60">
                  <c:v>1.6033333329999999</c:v>
                </c:pt>
                <c:pt idx="61">
                  <c:v>1.631666667</c:v>
                </c:pt>
                <c:pt idx="62">
                  <c:v>1.6566666670000001</c:v>
                </c:pt>
                <c:pt idx="63">
                  <c:v>1.6850000000000001</c:v>
                </c:pt>
                <c:pt idx="64">
                  <c:v>1.711666667</c:v>
                </c:pt>
                <c:pt idx="65">
                  <c:v>1.7383333329999999</c:v>
                </c:pt>
                <c:pt idx="66">
                  <c:v>1.7649999999999999</c:v>
                </c:pt>
                <c:pt idx="67">
                  <c:v>1.7916666670000001</c:v>
                </c:pt>
                <c:pt idx="68">
                  <c:v>1.818333333</c:v>
                </c:pt>
                <c:pt idx="69">
                  <c:v>1.845</c:v>
                </c:pt>
                <c:pt idx="70">
                  <c:v>1.871666667</c:v>
                </c:pt>
                <c:pt idx="71">
                  <c:v>1.8983333330000001</c:v>
                </c:pt>
                <c:pt idx="72">
                  <c:v>1.925</c:v>
                </c:pt>
                <c:pt idx="73">
                  <c:v>1.953333333</c:v>
                </c:pt>
                <c:pt idx="74">
                  <c:v>1.9783333329999999</c:v>
                </c:pt>
                <c:pt idx="75">
                  <c:v>2.0066666670000002</c:v>
                </c:pt>
                <c:pt idx="76">
                  <c:v>2.0333333329999999</c:v>
                </c:pt>
                <c:pt idx="77">
                  <c:v>2.06</c:v>
                </c:pt>
                <c:pt idx="78">
                  <c:v>2.0866666669999998</c:v>
                </c:pt>
                <c:pt idx="79">
                  <c:v>2.1133333329999999</c:v>
                </c:pt>
                <c:pt idx="80">
                  <c:v>2.14</c:v>
                </c:pt>
                <c:pt idx="81">
                  <c:v>2.1666666669999999</c:v>
                </c:pt>
                <c:pt idx="82">
                  <c:v>2.193333333</c:v>
                </c:pt>
                <c:pt idx="83">
                  <c:v>2.2200000000000002</c:v>
                </c:pt>
                <c:pt idx="84">
                  <c:v>2.246666667</c:v>
                </c:pt>
                <c:pt idx="85">
                  <c:v>2.2749999999999999</c:v>
                </c:pt>
                <c:pt idx="86">
                  <c:v>2.3016666670000001</c:v>
                </c:pt>
                <c:pt idx="87">
                  <c:v>2.3283333329999998</c:v>
                </c:pt>
                <c:pt idx="88">
                  <c:v>2.355</c:v>
                </c:pt>
                <c:pt idx="89">
                  <c:v>2.3816666670000002</c:v>
                </c:pt>
                <c:pt idx="90">
                  <c:v>2.4083333329999999</c:v>
                </c:pt>
                <c:pt idx="91">
                  <c:v>2.4350000000000001</c:v>
                </c:pt>
                <c:pt idx="92">
                  <c:v>2.4616666669999998</c:v>
                </c:pt>
                <c:pt idx="93">
                  <c:v>2.4883333329999999</c:v>
                </c:pt>
                <c:pt idx="94">
                  <c:v>2.5150000000000001</c:v>
                </c:pt>
                <c:pt idx="95">
                  <c:v>2.5416666669999999</c:v>
                </c:pt>
                <c:pt idx="96">
                  <c:v>2.57</c:v>
                </c:pt>
                <c:pt idx="97">
                  <c:v>2.596666667</c:v>
                </c:pt>
                <c:pt idx="98">
                  <c:v>2.6233333330000002</c:v>
                </c:pt>
                <c:pt idx="99">
                  <c:v>2.65</c:v>
                </c:pt>
                <c:pt idx="100">
                  <c:v>2.6766666670000001</c:v>
                </c:pt>
                <c:pt idx="101">
                  <c:v>2.7033333329999998</c:v>
                </c:pt>
                <c:pt idx="102">
                  <c:v>2.73</c:v>
                </c:pt>
                <c:pt idx="103">
                  <c:v>2.7566666670000002</c:v>
                </c:pt>
                <c:pt idx="104">
                  <c:v>2.7833333329999999</c:v>
                </c:pt>
                <c:pt idx="105">
                  <c:v>2.81</c:v>
                </c:pt>
                <c:pt idx="106">
                  <c:v>2.8366666669999998</c:v>
                </c:pt>
                <c:pt idx="107">
                  <c:v>2.8633333329999999</c:v>
                </c:pt>
                <c:pt idx="108">
                  <c:v>2.89</c:v>
                </c:pt>
                <c:pt idx="109">
                  <c:v>2.9183333330000001</c:v>
                </c:pt>
                <c:pt idx="110">
                  <c:v>2.9449999999999998</c:v>
                </c:pt>
                <c:pt idx="111">
                  <c:v>2.971666667</c:v>
                </c:pt>
                <c:pt idx="112">
                  <c:v>2.9983333330000002</c:v>
                </c:pt>
                <c:pt idx="113">
                  <c:v>3.0249999999999999</c:v>
                </c:pt>
                <c:pt idx="114">
                  <c:v>3.0516666670000001</c:v>
                </c:pt>
                <c:pt idx="115">
                  <c:v>3.0783333329999998</c:v>
                </c:pt>
                <c:pt idx="116">
                  <c:v>3.105</c:v>
                </c:pt>
                <c:pt idx="117">
                  <c:v>3.1316666670000002</c:v>
                </c:pt>
                <c:pt idx="118">
                  <c:v>3.1583333329999999</c:v>
                </c:pt>
                <c:pt idx="119">
                  <c:v>3.1850000000000001</c:v>
                </c:pt>
                <c:pt idx="120">
                  <c:v>3.2116666669999998</c:v>
                </c:pt>
                <c:pt idx="121">
                  <c:v>3.24</c:v>
                </c:pt>
                <c:pt idx="122">
                  <c:v>3.2650000000000001</c:v>
                </c:pt>
                <c:pt idx="123">
                  <c:v>3.2933333330000001</c:v>
                </c:pt>
                <c:pt idx="124">
                  <c:v>3.32</c:v>
                </c:pt>
                <c:pt idx="125">
                  <c:v>3.346666667</c:v>
                </c:pt>
                <c:pt idx="126">
                  <c:v>3.3733333330000002</c:v>
                </c:pt>
                <c:pt idx="127">
                  <c:v>3.4</c:v>
                </c:pt>
                <c:pt idx="128">
                  <c:v>3.4266666670000001</c:v>
                </c:pt>
                <c:pt idx="129">
                  <c:v>3.4533333329999998</c:v>
                </c:pt>
                <c:pt idx="130">
                  <c:v>3.48</c:v>
                </c:pt>
                <c:pt idx="131">
                  <c:v>3.5066666670000002</c:v>
                </c:pt>
                <c:pt idx="132">
                  <c:v>3.5333333329999999</c:v>
                </c:pt>
                <c:pt idx="133">
                  <c:v>3.5616666669999999</c:v>
                </c:pt>
                <c:pt idx="134">
                  <c:v>3.5866666669999998</c:v>
                </c:pt>
                <c:pt idx="135">
                  <c:v>3.6150000000000002</c:v>
                </c:pt>
                <c:pt idx="136">
                  <c:v>3.641666667</c:v>
                </c:pt>
                <c:pt idx="137">
                  <c:v>3.6683333330000001</c:v>
                </c:pt>
                <c:pt idx="138">
                  <c:v>3.6949999999999998</c:v>
                </c:pt>
                <c:pt idx="139">
                  <c:v>3.721666667</c:v>
                </c:pt>
                <c:pt idx="140">
                  <c:v>3.7483333330000002</c:v>
                </c:pt>
                <c:pt idx="141">
                  <c:v>3.7749999999999999</c:v>
                </c:pt>
                <c:pt idx="142">
                  <c:v>3.8016666670000001</c:v>
                </c:pt>
                <c:pt idx="143">
                  <c:v>3.8283333329999998</c:v>
                </c:pt>
                <c:pt idx="144">
                  <c:v>3.855</c:v>
                </c:pt>
                <c:pt idx="145">
                  <c:v>3.8816666670000002</c:v>
                </c:pt>
                <c:pt idx="146">
                  <c:v>3.9083333329999999</c:v>
                </c:pt>
                <c:pt idx="147">
                  <c:v>3.9366666669999999</c:v>
                </c:pt>
                <c:pt idx="148">
                  <c:v>3.963333333</c:v>
                </c:pt>
                <c:pt idx="149">
                  <c:v>3.99</c:v>
                </c:pt>
                <c:pt idx="150">
                  <c:v>4.016666667</c:v>
                </c:pt>
                <c:pt idx="151">
                  <c:v>4.0433333329999996</c:v>
                </c:pt>
                <c:pt idx="152">
                  <c:v>4.07</c:v>
                </c:pt>
                <c:pt idx="153">
                  <c:v>4.096666667</c:v>
                </c:pt>
                <c:pt idx="154">
                  <c:v>4.1233333329999997</c:v>
                </c:pt>
                <c:pt idx="155">
                  <c:v>4.1500000000000004</c:v>
                </c:pt>
                <c:pt idx="156">
                  <c:v>4.1766666670000001</c:v>
                </c:pt>
                <c:pt idx="157">
                  <c:v>4.2033333329999998</c:v>
                </c:pt>
                <c:pt idx="158">
                  <c:v>4.2300000000000004</c:v>
                </c:pt>
                <c:pt idx="159">
                  <c:v>4.2583333330000004</c:v>
                </c:pt>
                <c:pt idx="160">
                  <c:v>4.2850000000000001</c:v>
                </c:pt>
                <c:pt idx="161">
                  <c:v>4.3116666669999999</c:v>
                </c:pt>
                <c:pt idx="162">
                  <c:v>4.3383333329999996</c:v>
                </c:pt>
                <c:pt idx="163">
                  <c:v>4.3650000000000002</c:v>
                </c:pt>
                <c:pt idx="164">
                  <c:v>4.391666667</c:v>
                </c:pt>
                <c:pt idx="165">
                  <c:v>4.4183333329999996</c:v>
                </c:pt>
                <c:pt idx="166">
                  <c:v>4.4450000000000003</c:v>
                </c:pt>
                <c:pt idx="167">
                  <c:v>4.471666667</c:v>
                </c:pt>
                <c:pt idx="168">
                  <c:v>4.4983333329999997</c:v>
                </c:pt>
                <c:pt idx="169">
                  <c:v>4.5250000000000004</c:v>
                </c:pt>
                <c:pt idx="170">
                  <c:v>4.5533333330000003</c:v>
                </c:pt>
                <c:pt idx="171">
                  <c:v>4.58</c:v>
                </c:pt>
                <c:pt idx="172">
                  <c:v>4.6066666669999998</c:v>
                </c:pt>
                <c:pt idx="173">
                  <c:v>4.6333333330000004</c:v>
                </c:pt>
                <c:pt idx="174">
                  <c:v>4.66</c:v>
                </c:pt>
                <c:pt idx="175">
                  <c:v>4.6866666669999999</c:v>
                </c:pt>
                <c:pt idx="176">
                  <c:v>4.7133333329999996</c:v>
                </c:pt>
                <c:pt idx="177">
                  <c:v>4.74</c:v>
                </c:pt>
                <c:pt idx="178">
                  <c:v>4.766666667</c:v>
                </c:pt>
                <c:pt idx="179">
                  <c:v>4.7933333329999996</c:v>
                </c:pt>
                <c:pt idx="180">
                  <c:v>4.82</c:v>
                </c:pt>
                <c:pt idx="181">
                  <c:v>4.846666667</c:v>
                </c:pt>
                <c:pt idx="182">
                  <c:v>4.8733333329999997</c:v>
                </c:pt>
                <c:pt idx="183">
                  <c:v>4.9016666669999998</c:v>
                </c:pt>
                <c:pt idx="184">
                  <c:v>4.9283333330000003</c:v>
                </c:pt>
                <c:pt idx="185">
                  <c:v>4.9550000000000001</c:v>
                </c:pt>
                <c:pt idx="186">
                  <c:v>4.9816666669999998</c:v>
                </c:pt>
                <c:pt idx="187">
                  <c:v>5.0083333330000004</c:v>
                </c:pt>
                <c:pt idx="188">
                  <c:v>5.0350000000000001</c:v>
                </c:pt>
                <c:pt idx="189">
                  <c:v>5.0616666669999999</c:v>
                </c:pt>
                <c:pt idx="190">
                  <c:v>5.0883333329999996</c:v>
                </c:pt>
                <c:pt idx="191">
                  <c:v>5.1150000000000002</c:v>
                </c:pt>
                <c:pt idx="192">
                  <c:v>5.141666667</c:v>
                </c:pt>
                <c:pt idx="193">
                  <c:v>5.1683333329999996</c:v>
                </c:pt>
                <c:pt idx="194">
                  <c:v>5.1950000000000003</c:v>
                </c:pt>
                <c:pt idx="195">
                  <c:v>5.2233333330000002</c:v>
                </c:pt>
                <c:pt idx="196">
                  <c:v>5.25</c:v>
                </c:pt>
                <c:pt idx="197">
                  <c:v>5.2766666669999998</c:v>
                </c:pt>
                <c:pt idx="198">
                  <c:v>5.3033333330000003</c:v>
                </c:pt>
                <c:pt idx="199">
                  <c:v>5.33</c:v>
                </c:pt>
                <c:pt idx="200">
                  <c:v>5.3566666669999998</c:v>
                </c:pt>
                <c:pt idx="201">
                  <c:v>5.3833333330000004</c:v>
                </c:pt>
                <c:pt idx="202">
                  <c:v>5.41</c:v>
                </c:pt>
                <c:pt idx="203">
                  <c:v>5.4366666669999999</c:v>
                </c:pt>
                <c:pt idx="204">
                  <c:v>5.4633333329999996</c:v>
                </c:pt>
                <c:pt idx="205">
                  <c:v>5.49</c:v>
                </c:pt>
                <c:pt idx="206">
                  <c:v>5.516666667</c:v>
                </c:pt>
                <c:pt idx="207">
                  <c:v>5.5449999999999999</c:v>
                </c:pt>
                <c:pt idx="208">
                  <c:v>5.5716666669999997</c:v>
                </c:pt>
                <c:pt idx="209">
                  <c:v>5.5983333330000002</c:v>
                </c:pt>
                <c:pt idx="210">
                  <c:v>5.625</c:v>
                </c:pt>
                <c:pt idx="211">
                  <c:v>5.6516666669999998</c:v>
                </c:pt>
                <c:pt idx="212">
                  <c:v>5.6783333330000003</c:v>
                </c:pt>
                <c:pt idx="213">
                  <c:v>5.7050000000000001</c:v>
                </c:pt>
                <c:pt idx="214">
                  <c:v>5.7316666669999998</c:v>
                </c:pt>
                <c:pt idx="215">
                  <c:v>5.7583333330000004</c:v>
                </c:pt>
                <c:pt idx="216">
                  <c:v>5.7850000000000001</c:v>
                </c:pt>
                <c:pt idx="217">
                  <c:v>5.8116666669999999</c:v>
                </c:pt>
                <c:pt idx="218">
                  <c:v>5.8383333329999996</c:v>
                </c:pt>
                <c:pt idx="219">
                  <c:v>5.8666666669999996</c:v>
                </c:pt>
                <c:pt idx="220">
                  <c:v>5.8933333330000002</c:v>
                </c:pt>
                <c:pt idx="221">
                  <c:v>5.92</c:v>
                </c:pt>
                <c:pt idx="222">
                  <c:v>5.9466666669999997</c:v>
                </c:pt>
                <c:pt idx="223">
                  <c:v>5.9733333330000002</c:v>
                </c:pt>
                <c:pt idx="224">
                  <c:v>6</c:v>
                </c:pt>
                <c:pt idx="225">
                  <c:v>6.0266666669999998</c:v>
                </c:pt>
                <c:pt idx="226">
                  <c:v>6.0533333330000003</c:v>
                </c:pt>
                <c:pt idx="227">
                  <c:v>6.08</c:v>
                </c:pt>
                <c:pt idx="228">
                  <c:v>6.1066666669999998</c:v>
                </c:pt>
                <c:pt idx="229">
                  <c:v>6.1333333330000004</c:v>
                </c:pt>
                <c:pt idx="230">
                  <c:v>6.16</c:v>
                </c:pt>
                <c:pt idx="231">
                  <c:v>6.1866666669999999</c:v>
                </c:pt>
                <c:pt idx="232">
                  <c:v>6.2149999999999999</c:v>
                </c:pt>
                <c:pt idx="233">
                  <c:v>6.2416666669999996</c:v>
                </c:pt>
                <c:pt idx="234">
                  <c:v>6.2683333330000002</c:v>
                </c:pt>
                <c:pt idx="235">
                  <c:v>6.2949999999999999</c:v>
                </c:pt>
                <c:pt idx="236">
                  <c:v>6.3216666669999997</c:v>
                </c:pt>
                <c:pt idx="237">
                  <c:v>6.3483333330000002</c:v>
                </c:pt>
                <c:pt idx="238">
                  <c:v>6.375</c:v>
                </c:pt>
                <c:pt idx="239">
                  <c:v>6.4016666669999998</c:v>
                </c:pt>
                <c:pt idx="240">
                  <c:v>6.4283333330000003</c:v>
                </c:pt>
                <c:pt idx="241">
                  <c:v>6.4550000000000001</c:v>
                </c:pt>
                <c:pt idx="242">
                  <c:v>6.4816666669999998</c:v>
                </c:pt>
                <c:pt idx="243">
                  <c:v>6.5083333330000004</c:v>
                </c:pt>
                <c:pt idx="244">
                  <c:v>6.5366666670000004</c:v>
                </c:pt>
                <c:pt idx="245">
                  <c:v>6.5633333330000001</c:v>
                </c:pt>
                <c:pt idx="246">
                  <c:v>6.59</c:v>
                </c:pt>
                <c:pt idx="247">
                  <c:v>6.6166666669999996</c:v>
                </c:pt>
                <c:pt idx="248">
                  <c:v>6.6433333330000002</c:v>
                </c:pt>
                <c:pt idx="249">
                  <c:v>6.67</c:v>
                </c:pt>
                <c:pt idx="250">
                  <c:v>6.6966666669999997</c:v>
                </c:pt>
                <c:pt idx="251">
                  <c:v>6.7233333330000002</c:v>
                </c:pt>
                <c:pt idx="252">
                  <c:v>6.75</c:v>
                </c:pt>
                <c:pt idx="253">
                  <c:v>6.7766666669999998</c:v>
                </c:pt>
                <c:pt idx="254">
                  <c:v>6.8033333330000003</c:v>
                </c:pt>
                <c:pt idx="255">
                  <c:v>6.83</c:v>
                </c:pt>
                <c:pt idx="256">
                  <c:v>6.8566666669999998</c:v>
                </c:pt>
                <c:pt idx="257">
                  <c:v>6.8849999999999998</c:v>
                </c:pt>
                <c:pt idx="258">
                  <c:v>6.9116666670000004</c:v>
                </c:pt>
                <c:pt idx="259">
                  <c:v>6.9383333330000001</c:v>
                </c:pt>
                <c:pt idx="260">
                  <c:v>6.9649999999999999</c:v>
                </c:pt>
                <c:pt idx="261">
                  <c:v>6.9916666669999996</c:v>
                </c:pt>
                <c:pt idx="262">
                  <c:v>7.0183333330000002</c:v>
                </c:pt>
                <c:pt idx="263">
                  <c:v>7.0449999999999999</c:v>
                </c:pt>
                <c:pt idx="264">
                  <c:v>7.0716666669999997</c:v>
                </c:pt>
                <c:pt idx="265">
                  <c:v>7.0983333330000002</c:v>
                </c:pt>
                <c:pt idx="266">
                  <c:v>7.125</c:v>
                </c:pt>
                <c:pt idx="267">
                  <c:v>7.153333333</c:v>
                </c:pt>
                <c:pt idx="268">
                  <c:v>7.1783333330000003</c:v>
                </c:pt>
                <c:pt idx="269">
                  <c:v>7.2066666670000004</c:v>
                </c:pt>
                <c:pt idx="270">
                  <c:v>7.233333333</c:v>
                </c:pt>
                <c:pt idx="271">
                  <c:v>7.26</c:v>
                </c:pt>
                <c:pt idx="272">
                  <c:v>7.2866666670000004</c:v>
                </c:pt>
                <c:pt idx="273">
                  <c:v>7.3133333330000001</c:v>
                </c:pt>
                <c:pt idx="274">
                  <c:v>7.34</c:v>
                </c:pt>
                <c:pt idx="275">
                  <c:v>7.3666666669999996</c:v>
                </c:pt>
                <c:pt idx="276">
                  <c:v>7.3933333330000002</c:v>
                </c:pt>
                <c:pt idx="277">
                  <c:v>7.42</c:v>
                </c:pt>
                <c:pt idx="278">
                  <c:v>7.4466666669999997</c:v>
                </c:pt>
                <c:pt idx="279">
                  <c:v>7.4733333330000002</c:v>
                </c:pt>
                <c:pt idx="280">
                  <c:v>7.5016666670000003</c:v>
                </c:pt>
                <c:pt idx="281">
                  <c:v>7.528333333</c:v>
                </c:pt>
                <c:pt idx="282">
                  <c:v>7.5549999999999997</c:v>
                </c:pt>
                <c:pt idx="283">
                  <c:v>7.5816666670000004</c:v>
                </c:pt>
                <c:pt idx="284">
                  <c:v>7.608333333</c:v>
                </c:pt>
                <c:pt idx="285">
                  <c:v>7.6349999999999998</c:v>
                </c:pt>
                <c:pt idx="286">
                  <c:v>7.6616666670000004</c:v>
                </c:pt>
                <c:pt idx="287">
                  <c:v>7.6883333330000001</c:v>
                </c:pt>
                <c:pt idx="288">
                  <c:v>7.7149999999999999</c:v>
                </c:pt>
                <c:pt idx="289">
                  <c:v>7.7416666669999996</c:v>
                </c:pt>
                <c:pt idx="290">
                  <c:v>7.77</c:v>
                </c:pt>
                <c:pt idx="291">
                  <c:v>7.7966666670000002</c:v>
                </c:pt>
                <c:pt idx="292">
                  <c:v>7.8233333329999999</c:v>
                </c:pt>
                <c:pt idx="293">
                  <c:v>7.85</c:v>
                </c:pt>
                <c:pt idx="294">
                  <c:v>7.8766666670000003</c:v>
                </c:pt>
                <c:pt idx="295">
                  <c:v>7.903333333</c:v>
                </c:pt>
                <c:pt idx="296">
                  <c:v>7.93</c:v>
                </c:pt>
                <c:pt idx="297">
                  <c:v>7.9566666670000004</c:v>
                </c:pt>
                <c:pt idx="298">
                  <c:v>7.983333333</c:v>
                </c:pt>
                <c:pt idx="299">
                  <c:v>8.01</c:v>
                </c:pt>
                <c:pt idx="300">
                  <c:v>8.0366666670000004</c:v>
                </c:pt>
                <c:pt idx="301">
                  <c:v>8.0649999999999995</c:v>
                </c:pt>
                <c:pt idx="302">
                  <c:v>8.09</c:v>
                </c:pt>
                <c:pt idx="303">
                  <c:v>8.1183333330000007</c:v>
                </c:pt>
                <c:pt idx="304">
                  <c:v>8.1449999999999996</c:v>
                </c:pt>
                <c:pt idx="305">
                  <c:v>8.1716666670000002</c:v>
                </c:pt>
                <c:pt idx="306">
                  <c:v>8.1983333330000008</c:v>
                </c:pt>
                <c:pt idx="307">
                  <c:v>8.2249999999999996</c:v>
                </c:pt>
                <c:pt idx="308">
                  <c:v>8.2516666670000003</c:v>
                </c:pt>
                <c:pt idx="309">
                  <c:v>8.2783333330000008</c:v>
                </c:pt>
                <c:pt idx="310">
                  <c:v>8.3049999999999997</c:v>
                </c:pt>
                <c:pt idx="311">
                  <c:v>8.3316666670000004</c:v>
                </c:pt>
                <c:pt idx="312">
                  <c:v>8.3583333329999991</c:v>
                </c:pt>
                <c:pt idx="313">
                  <c:v>8.3849999999999998</c:v>
                </c:pt>
                <c:pt idx="314">
                  <c:v>8.4116666670000004</c:v>
                </c:pt>
                <c:pt idx="315">
                  <c:v>8.44</c:v>
                </c:pt>
                <c:pt idx="316">
                  <c:v>8.4666666670000001</c:v>
                </c:pt>
                <c:pt idx="317">
                  <c:v>8.4933333330000007</c:v>
                </c:pt>
                <c:pt idx="318">
                  <c:v>8.52</c:v>
                </c:pt>
                <c:pt idx="319">
                  <c:v>8.5466666670000002</c:v>
                </c:pt>
                <c:pt idx="320">
                  <c:v>8.5733333330000008</c:v>
                </c:pt>
                <c:pt idx="321">
                  <c:v>8.6</c:v>
                </c:pt>
                <c:pt idx="322">
                  <c:v>8.6266666670000003</c:v>
                </c:pt>
                <c:pt idx="323">
                  <c:v>8.6533333330000008</c:v>
                </c:pt>
                <c:pt idx="324">
                  <c:v>8.68</c:v>
                </c:pt>
                <c:pt idx="325">
                  <c:v>8.7066666670000004</c:v>
                </c:pt>
                <c:pt idx="326">
                  <c:v>8.7333333329999991</c:v>
                </c:pt>
                <c:pt idx="327">
                  <c:v>8.76</c:v>
                </c:pt>
                <c:pt idx="328">
                  <c:v>8.7866666670000004</c:v>
                </c:pt>
                <c:pt idx="329">
                  <c:v>8.8133333329999992</c:v>
                </c:pt>
                <c:pt idx="330">
                  <c:v>8.84</c:v>
                </c:pt>
                <c:pt idx="331">
                  <c:v>8.8666666670000005</c:v>
                </c:pt>
                <c:pt idx="332">
                  <c:v>8.8933333329999993</c:v>
                </c:pt>
                <c:pt idx="333">
                  <c:v>8.92</c:v>
                </c:pt>
                <c:pt idx="334">
                  <c:v>8.9466666670000006</c:v>
                </c:pt>
                <c:pt idx="335">
                  <c:v>8.9733333329999994</c:v>
                </c:pt>
                <c:pt idx="336">
                  <c:v>9</c:v>
                </c:pt>
                <c:pt idx="337">
                  <c:v>9.0283333330000008</c:v>
                </c:pt>
                <c:pt idx="338">
                  <c:v>9.0549999999999997</c:v>
                </c:pt>
                <c:pt idx="339">
                  <c:v>9.0816666670000004</c:v>
                </c:pt>
                <c:pt idx="340">
                  <c:v>9.1083333329999991</c:v>
                </c:pt>
                <c:pt idx="341">
                  <c:v>9.1349999999999998</c:v>
                </c:pt>
                <c:pt idx="342">
                  <c:v>9.1616666670000004</c:v>
                </c:pt>
                <c:pt idx="343">
                  <c:v>9.1883333329999992</c:v>
                </c:pt>
                <c:pt idx="344">
                  <c:v>9.2149999999999999</c:v>
                </c:pt>
                <c:pt idx="345">
                  <c:v>9.2416666670000005</c:v>
                </c:pt>
                <c:pt idx="346">
                  <c:v>9.2683333329999993</c:v>
                </c:pt>
                <c:pt idx="347">
                  <c:v>9.2949999999999999</c:v>
                </c:pt>
                <c:pt idx="348">
                  <c:v>9.3216666670000006</c:v>
                </c:pt>
                <c:pt idx="349">
                  <c:v>9.35</c:v>
                </c:pt>
                <c:pt idx="350">
                  <c:v>9.3766666670000003</c:v>
                </c:pt>
                <c:pt idx="351">
                  <c:v>9.4033333330000008</c:v>
                </c:pt>
                <c:pt idx="352">
                  <c:v>9.43</c:v>
                </c:pt>
                <c:pt idx="353">
                  <c:v>9.4566666670000004</c:v>
                </c:pt>
                <c:pt idx="354">
                  <c:v>9.4833333329999991</c:v>
                </c:pt>
                <c:pt idx="355">
                  <c:v>9.51</c:v>
                </c:pt>
                <c:pt idx="356">
                  <c:v>9.5366666670000004</c:v>
                </c:pt>
                <c:pt idx="357">
                  <c:v>9.5633333329999992</c:v>
                </c:pt>
                <c:pt idx="358">
                  <c:v>9.59</c:v>
                </c:pt>
                <c:pt idx="359">
                  <c:v>9.6183333330000007</c:v>
                </c:pt>
                <c:pt idx="360">
                  <c:v>9.6449999999999996</c:v>
                </c:pt>
                <c:pt idx="361">
                  <c:v>9.6716666670000002</c:v>
                </c:pt>
                <c:pt idx="362">
                  <c:v>9.6983333330000008</c:v>
                </c:pt>
                <c:pt idx="363">
                  <c:v>9.7249999999999996</c:v>
                </c:pt>
                <c:pt idx="364">
                  <c:v>9.7516666670000003</c:v>
                </c:pt>
                <c:pt idx="365">
                  <c:v>9.7783333330000008</c:v>
                </c:pt>
                <c:pt idx="366">
                  <c:v>9.8049999999999997</c:v>
                </c:pt>
                <c:pt idx="367">
                  <c:v>9.8316666670000004</c:v>
                </c:pt>
                <c:pt idx="368">
                  <c:v>9.8583333329999991</c:v>
                </c:pt>
                <c:pt idx="369">
                  <c:v>9.8849999999999998</c:v>
                </c:pt>
                <c:pt idx="370">
                  <c:v>9.9116666670000004</c:v>
                </c:pt>
                <c:pt idx="371">
                  <c:v>9.94</c:v>
                </c:pt>
                <c:pt idx="372">
                  <c:v>9.9649999999999999</c:v>
                </c:pt>
                <c:pt idx="373">
                  <c:v>9.9933333330000007</c:v>
                </c:pt>
                <c:pt idx="374">
                  <c:v>10.02</c:v>
                </c:pt>
                <c:pt idx="375">
                  <c:v>10.04666667</c:v>
                </c:pt>
                <c:pt idx="376">
                  <c:v>10.073333330000001</c:v>
                </c:pt>
                <c:pt idx="377">
                  <c:v>10.1</c:v>
                </c:pt>
                <c:pt idx="378">
                  <c:v>10.126666670000001</c:v>
                </c:pt>
                <c:pt idx="379">
                  <c:v>10.153333330000001</c:v>
                </c:pt>
                <c:pt idx="380">
                  <c:v>10.18</c:v>
                </c:pt>
                <c:pt idx="381">
                  <c:v>10.206666670000001</c:v>
                </c:pt>
                <c:pt idx="382">
                  <c:v>10.233333330000001</c:v>
                </c:pt>
                <c:pt idx="383">
                  <c:v>10.26</c:v>
                </c:pt>
                <c:pt idx="384">
                  <c:v>10.286666670000001</c:v>
                </c:pt>
                <c:pt idx="385">
                  <c:v>10.313333330000001</c:v>
                </c:pt>
                <c:pt idx="386">
                  <c:v>10.34</c:v>
                </c:pt>
                <c:pt idx="387">
                  <c:v>10.366666670000001</c:v>
                </c:pt>
                <c:pt idx="388">
                  <c:v>10.393333330000001</c:v>
                </c:pt>
                <c:pt idx="389">
                  <c:v>10.42</c:v>
                </c:pt>
                <c:pt idx="390">
                  <c:v>10.446666670000001</c:v>
                </c:pt>
                <c:pt idx="391">
                  <c:v>10.473333330000001</c:v>
                </c:pt>
                <c:pt idx="392">
                  <c:v>10.498333329999999</c:v>
                </c:pt>
                <c:pt idx="393">
                  <c:v>10.526666669999999</c:v>
                </c:pt>
                <c:pt idx="394">
                  <c:v>10.553333329999999</c:v>
                </c:pt>
                <c:pt idx="395">
                  <c:v>10.57833333</c:v>
                </c:pt>
                <c:pt idx="396">
                  <c:v>10.606666669999999</c:v>
                </c:pt>
                <c:pt idx="397">
                  <c:v>10.63166667</c:v>
                </c:pt>
                <c:pt idx="398">
                  <c:v>10.65833333</c:v>
                </c:pt>
                <c:pt idx="399">
                  <c:v>10.685</c:v>
                </c:pt>
                <c:pt idx="400">
                  <c:v>10.71166667</c:v>
                </c:pt>
                <c:pt idx="401">
                  <c:v>10.73833333</c:v>
                </c:pt>
                <c:pt idx="402">
                  <c:v>10.765000000000001</c:v>
                </c:pt>
                <c:pt idx="403">
                  <c:v>10.79166667</c:v>
                </c:pt>
                <c:pt idx="404">
                  <c:v>10.81833333</c:v>
                </c:pt>
                <c:pt idx="405">
                  <c:v>10.845000000000001</c:v>
                </c:pt>
                <c:pt idx="406">
                  <c:v>10.87166667</c:v>
                </c:pt>
                <c:pt idx="407">
                  <c:v>10.89833333</c:v>
                </c:pt>
                <c:pt idx="408">
                  <c:v>10.925000000000001</c:v>
                </c:pt>
                <c:pt idx="409">
                  <c:v>10.95166667</c:v>
                </c:pt>
                <c:pt idx="410">
                  <c:v>10.97833333</c:v>
                </c:pt>
                <c:pt idx="411">
                  <c:v>11.00666667</c:v>
                </c:pt>
                <c:pt idx="412">
                  <c:v>11.03166667</c:v>
                </c:pt>
                <c:pt idx="413">
                  <c:v>11.06</c:v>
                </c:pt>
                <c:pt idx="414">
                  <c:v>11.08666667</c:v>
                </c:pt>
                <c:pt idx="415">
                  <c:v>11.11333333</c:v>
                </c:pt>
                <c:pt idx="416">
                  <c:v>11.14</c:v>
                </c:pt>
                <c:pt idx="417">
                  <c:v>11.16666667</c:v>
                </c:pt>
                <c:pt idx="418">
                  <c:v>11.19333333</c:v>
                </c:pt>
                <c:pt idx="419">
                  <c:v>11.22</c:v>
                </c:pt>
                <c:pt idx="420">
                  <c:v>11.24666667</c:v>
                </c:pt>
                <c:pt idx="421">
                  <c:v>11.27333333</c:v>
                </c:pt>
                <c:pt idx="422">
                  <c:v>11.3</c:v>
                </c:pt>
                <c:pt idx="423">
                  <c:v>11.32833333</c:v>
                </c:pt>
                <c:pt idx="424">
                  <c:v>11.355</c:v>
                </c:pt>
                <c:pt idx="425">
                  <c:v>11.38166667</c:v>
                </c:pt>
                <c:pt idx="426">
                  <c:v>11.40833333</c:v>
                </c:pt>
                <c:pt idx="427">
                  <c:v>11.435</c:v>
                </c:pt>
                <c:pt idx="428">
                  <c:v>11.46166667</c:v>
                </c:pt>
                <c:pt idx="429">
                  <c:v>11.48833333</c:v>
                </c:pt>
                <c:pt idx="430">
                  <c:v>11.515000000000001</c:v>
                </c:pt>
                <c:pt idx="431">
                  <c:v>11.54166667</c:v>
                </c:pt>
                <c:pt idx="432">
                  <c:v>11.56833333</c:v>
                </c:pt>
                <c:pt idx="433">
                  <c:v>11.595000000000001</c:v>
                </c:pt>
                <c:pt idx="434">
                  <c:v>11.62166667</c:v>
                </c:pt>
                <c:pt idx="435">
                  <c:v>11.65</c:v>
                </c:pt>
                <c:pt idx="436">
                  <c:v>11.676666669999999</c:v>
                </c:pt>
                <c:pt idx="437">
                  <c:v>11.70333333</c:v>
                </c:pt>
                <c:pt idx="438">
                  <c:v>11.73</c:v>
                </c:pt>
                <c:pt idx="439">
                  <c:v>11.75666667</c:v>
                </c:pt>
                <c:pt idx="440">
                  <c:v>11.78333333</c:v>
                </c:pt>
                <c:pt idx="441">
                  <c:v>11.81</c:v>
                </c:pt>
                <c:pt idx="442">
                  <c:v>11.83666667</c:v>
                </c:pt>
                <c:pt idx="443">
                  <c:v>11.86333333</c:v>
                </c:pt>
                <c:pt idx="444">
                  <c:v>11.89</c:v>
                </c:pt>
                <c:pt idx="445">
                  <c:v>11.91666667</c:v>
                </c:pt>
                <c:pt idx="446">
                  <c:v>11.94333333</c:v>
                </c:pt>
                <c:pt idx="447">
                  <c:v>11.971666669999999</c:v>
                </c:pt>
                <c:pt idx="448">
                  <c:v>11.998333329999999</c:v>
                </c:pt>
                <c:pt idx="449">
                  <c:v>12.025</c:v>
                </c:pt>
                <c:pt idx="450">
                  <c:v>12.051666669999999</c:v>
                </c:pt>
                <c:pt idx="451">
                  <c:v>12.07833333</c:v>
                </c:pt>
                <c:pt idx="452">
                  <c:v>12.105</c:v>
                </c:pt>
                <c:pt idx="453">
                  <c:v>12.13166667</c:v>
                </c:pt>
                <c:pt idx="454">
                  <c:v>12.15833333</c:v>
                </c:pt>
                <c:pt idx="455">
                  <c:v>12.185</c:v>
                </c:pt>
                <c:pt idx="456">
                  <c:v>12.21166667</c:v>
                </c:pt>
                <c:pt idx="457">
                  <c:v>12.23833333</c:v>
                </c:pt>
                <c:pt idx="458">
                  <c:v>12.265000000000001</c:v>
                </c:pt>
                <c:pt idx="459">
                  <c:v>12.29166667</c:v>
                </c:pt>
                <c:pt idx="460">
                  <c:v>12.32</c:v>
                </c:pt>
                <c:pt idx="461">
                  <c:v>12.346666669999999</c:v>
                </c:pt>
                <c:pt idx="462">
                  <c:v>12.373333329999999</c:v>
                </c:pt>
                <c:pt idx="463">
                  <c:v>12.4</c:v>
                </c:pt>
                <c:pt idx="464">
                  <c:v>12.426666669999999</c:v>
                </c:pt>
                <c:pt idx="465">
                  <c:v>12.45333333</c:v>
                </c:pt>
                <c:pt idx="466">
                  <c:v>12.48</c:v>
                </c:pt>
                <c:pt idx="467">
                  <c:v>12.50666667</c:v>
                </c:pt>
                <c:pt idx="468">
                  <c:v>12.53333333</c:v>
                </c:pt>
                <c:pt idx="469">
                  <c:v>12.56</c:v>
                </c:pt>
                <c:pt idx="470">
                  <c:v>12.58666667</c:v>
                </c:pt>
                <c:pt idx="471">
                  <c:v>12.61333333</c:v>
                </c:pt>
                <c:pt idx="472">
                  <c:v>12.64</c:v>
                </c:pt>
                <c:pt idx="473">
                  <c:v>12.668333329999999</c:v>
                </c:pt>
                <c:pt idx="474">
                  <c:v>12.695</c:v>
                </c:pt>
                <c:pt idx="475">
                  <c:v>12.721666669999999</c:v>
                </c:pt>
                <c:pt idx="476">
                  <c:v>12.748333329999999</c:v>
                </c:pt>
                <c:pt idx="477">
                  <c:v>12.775</c:v>
                </c:pt>
                <c:pt idx="478">
                  <c:v>12.801666669999999</c:v>
                </c:pt>
                <c:pt idx="479">
                  <c:v>12.82833333</c:v>
                </c:pt>
                <c:pt idx="480">
                  <c:v>12.855</c:v>
                </c:pt>
                <c:pt idx="481">
                  <c:v>12.88166667</c:v>
                </c:pt>
                <c:pt idx="482">
                  <c:v>12.90833333</c:v>
                </c:pt>
                <c:pt idx="483">
                  <c:v>12.935</c:v>
                </c:pt>
                <c:pt idx="484">
                  <c:v>12.96166667</c:v>
                </c:pt>
                <c:pt idx="485">
                  <c:v>12.99</c:v>
                </c:pt>
                <c:pt idx="486">
                  <c:v>13.016666669999999</c:v>
                </c:pt>
                <c:pt idx="487">
                  <c:v>13.043333329999999</c:v>
                </c:pt>
                <c:pt idx="488">
                  <c:v>13.07</c:v>
                </c:pt>
                <c:pt idx="489">
                  <c:v>13.096666669999999</c:v>
                </c:pt>
                <c:pt idx="490">
                  <c:v>13.123333329999999</c:v>
                </c:pt>
                <c:pt idx="491">
                  <c:v>13.15</c:v>
                </c:pt>
                <c:pt idx="492">
                  <c:v>13.176666669999999</c:v>
                </c:pt>
                <c:pt idx="493">
                  <c:v>13.20333333</c:v>
                </c:pt>
                <c:pt idx="494">
                  <c:v>13.23</c:v>
                </c:pt>
                <c:pt idx="495">
                  <c:v>13.25666667</c:v>
                </c:pt>
                <c:pt idx="496">
                  <c:v>13.28333333</c:v>
                </c:pt>
                <c:pt idx="497">
                  <c:v>13.311666669999999</c:v>
                </c:pt>
                <c:pt idx="498">
                  <c:v>13.338333329999999</c:v>
                </c:pt>
                <c:pt idx="499">
                  <c:v>13.365</c:v>
                </c:pt>
                <c:pt idx="500">
                  <c:v>13.391666669999999</c:v>
                </c:pt>
                <c:pt idx="501">
                  <c:v>13.418333329999999</c:v>
                </c:pt>
                <c:pt idx="502">
                  <c:v>13.445</c:v>
                </c:pt>
                <c:pt idx="503">
                  <c:v>13.471666669999999</c:v>
                </c:pt>
                <c:pt idx="504">
                  <c:v>13.498333329999999</c:v>
                </c:pt>
                <c:pt idx="505">
                  <c:v>13.525</c:v>
                </c:pt>
                <c:pt idx="506">
                  <c:v>13.551666669999999</c:v>
                </c:pt>
                <c:pt idx="507">
                  <c:v>13.57833333</c:v>
                </c:pt>
                <c:pt idx="508">
                  <c:v>13.605</c:v>
                </c:pt>
                <c:pt idx="509">
                  <c:v>13.63166667</c:v>
                </c:pt>
                <c:pt idx="510">
                  <c:v>13.65833333</c:v>
                </c:pt>
                <c:pt idx="511">
                  <c:v>13.686666669999999</c:v>
                </c:pt>
                <c:pt idx="512">
                  <c:v>13.713333329999999</c:v>
                </c:pt>
                <c:pt idx="513">
                  <c:v>13.74</c:v>
                </c:pt>
                <c:pt idx="514">
                  <c:v>13.766666669999999</c:v>
                </c:pt>
                <c:pt idx="515">
                  <c:v>13.793333329999999</c:v>
                </c:pt>
                <c:pt idx="516">
                  <c:v>13.82</c:v>
                </c:pt>
                <c:pt idx="517">
                  <c:v>13.846666669999999</c:v>
                </c:pt>
                <c:pt idx="518">
                  <c:v>13.873333329999999</c:v>
                </c:pt>
                <c:pt idx="519">
                  <c:v>13.9</c:v>
                </c:pt>
                <c:pt idx="520">
                  <c:v>13.926666669999999</c:v>
                </c:pt>
                <c:pt idx="521">
                  <c:v>13.95333333</c:v>
                </c:pt>
                <c:pt idx="522">
                  <c:v>13.98</c:v>
                </c:pt>
                <c:pt idx="523">
                  <c:v>14.00666667</c:v>
                </c:pt>
                <c:pt idx="524">
                  <c:v>14.035</c:v>
                </c:pt>
                <c:pt idx="525">
                  <c:v>14.061666669999999</c:v>
                </c:pt>
                <c:pt idx="526">
                  <c:v>14.088333329999999</c:v>
                </c:pt>
                <c:pt idx="527">
                  <c:v>14.115</c:v>
                </c:pt>
                <c:pt idx="528">
                  <c:v>14.141666669999999</c:v>
                </c:pt>
                <c:pt idx="529">
                  <c:v>14.168333329999999</c:v>
                </c:pt>
                <c:pt idx="530">
                  <c:v>14.195</c:v>
                </c:pt>
                <c:pt idx="531">
                  <c:v>14.221666669999999</c:v>
                </c:pt>
                <c:pt idx="532">
                  <c:v>14.248333329999999</c:v>
                </c:pt>
                <c:pt idx="533">
                  <c:v>14.275</c:v>
                </c:pt>
                <c:pt idx="534">
                  <c:v>14.301666669999999</c:v>
                </c:pt>
                <c:pt idx="535">
                  <c:v>14.33</c:v>
                </c:pt>
                <c:pt idx="536">
                  <c:v>14.356666669999999</c:v>
                </c:pt>
                <c:pt idx="537">
                  <c:v>14.383333329999999</c:v>
                </c:pt>
                <c:pt idx="538">
                  <c:v>14.41</c:v>
                </c:pt>
                <c:pt idx="539">
                  <c:v>14.436666669999999</c:v>
                </c:pt>
                <c:pt idx="540">
                  <c:v>14.463333329999999</c:v>
                </c:pt>
                <c:pt idx="541">
                  <c:v>14.49</c:v>
                </c:pt>
                <c:pt idx="542">
                  <c:v>14.516666669999999</c:v>
                </c:pt>
                <c:pt idx="543">
                  <c:v>14.543333329999999</c:v>
                </c:pt>
                <c:pt idx="544">
                  <c:v>14.57</c:v>
                </c:pt>
                <c:pt idx="545">
                  <c:v>14.596666669999999</c:v>
                </c:pt>
                <c:pt idx="546">
                  <c:v>14.623333329999999</c:v>
                </c:pt>
                <c:pt idx="547">
                  <c:v>14.651666669999999</c:v>
                </c:pt>
                <c:pt idx="548">
                  <c:v>14.678333329999999</c:v>
                </c:pt>
                <c:pt idx="549">
                  <c:v>14.705</c:v>
                </c:pt>
                <c:pt idx="550">
                  <c:v>14.731666669999999</c:v>
                </c:pt>
                <c:pt idx="551">
                  <c:v>14.758333329999999</c:v>
                </c:pt>
                <c:pt idx="552">
                  <c:v>14.785</c:v>
                </c:pt>
                <c:pt idx="553">
                  <c:v>14.811666669999999</c:v>
                </c:pt>
                <c:pt idx="554">
                  <c:v>14.838333329999999</c:v>
                </c:pt>
                <c:pt idx="555">
                  <c:v>14.865</c:v>
                </c:pt>
                <c:pt idx="556">
                  <c:v>14.891666669999999</c:v>
                </c:pt>
                <c:pt idx="557">
                  <c:v>14.92</c:v>
                </c:pt>
                <c:pt idx="558">
                  <c:v>14.945</c:v>
                </c:pt>
                <c:pt idx="559">
                  <c:v>14.973333330000001</c:v>
                </c:pt>
                <c:pt idx="560">
                  <c:v>15</c:v>
                </c:pt>
                <c:pt idx="561">
                  <c:v>15.026666669999999</c:v>
                </c:pt>
                <c:pt idx="562">
                  <c:v>15.053333329999999</c:v>
                </c:pt>
                <c:pt idx="563">
                  <c:v>15.08</c:v>
                </c:pt>
                <c:pt idx="564">
                  <c:v>15.106666669999999</c:v>
                </c:pt>
                <c:pt idx="565">
                  <c:v>15.133333329999999</c:v>
                </c:pt>
                <c:pt idx="566">
                  <c:v>15.16</c:v>
                </c:pt>
                <c:pt idx="567">
                  <c:v>15.186666669999999</c:v>
                </c:pt>
                <c:pt idx="568">
                  <c:v>15.213333329999999</c:v>
                </c:pt>
                <c:pt idx="569">
                  <c:v>15.24</c:v>
                </c:pt>
                <c:pt idx="570">
                  <c:v>15.266666669999999</c:v>
                </c:pt>
                <c:pt idx="571">
                  <c:v>15.295</c:v>
                </c:pt>
                <c:pt idx="572">
                  <c:v>15.321666670000001</c:v>
                </c:pt>
                <c:pt idx="573">
                  <c:v>15.348333330000001</c:v>
                </c:pt>
                <c:pt idx="574">
                  <c:v>15.375</c:v>
                </c:pt>
                <c:pt idx="575">
                  <c:v>15.401666669999999</c:v>
                </c:pt>
                <c:pt idx="576">
                  <c:v>15.428333329999999</c:v>
                </c:pt>
                <c:pt idx="577">
                  <c:v>15.455</c:v>
                </c:pt>
                <c:pt idx="578">
                  <c:v>15.481666669999999</c:v>
                </c:pt>
                <c:pt idx="579">
                  <c:v>15.508333329999999</c:v>
                </c:pt>
                <c:pt idx="580">
                  <c:v>15.535</c:v>
                </c:pt>
                <c:pt idx="581">
                  <c:v>15.561666669999999</c:v>
                </c:pt>
                <c:pt idx="582">
                  <c:v>15.588333329999999</c:v>
                </c:pt>
                <c:pt idx="583">
                  <c:v>15.615</c:v>
                </c:pt>
                <c:pt idx="584">
                  <c:v>15.641666669999999</c:v>
                </c:pt>
                <c:pt idx="585">
                  <c:v>15.67</c:v>
                </c:pt>
                <c:pt idx="586">
                  <c:v>15.696666670000001</c:v>
                </c:pt>
                <c:pt idx="587">
                  <c:v>15.723333330000001</c:v>
                </c:pt>
                <c:pt idx="588">
                  <c:v>15.75</c:v>
                </c:pt>
                <c:pt idx="589">
                  <c:v>15.776666669999999</c:v>
                </c:pt>
                <c:pt idx="590">
                  <c:v>15.803333329999999</c:v>
                </c:pt>
                <c:pt idx="591">
                  <c:v>15.83</c:v>
                </c:pt>
                <c:pt idx="592">
                  <c:v>15.856666669999999</c:v>
                </c:pt>
                <c:pt idx="593">
                  <c:v>15.883333329999999</c:v>
                </c:pt>
                <c:pt idx="594">
                  <c:v>15.91</c:v>
                </c:pt>
                <c:pt idx="595">
                  <c:v>15.936666669999999</c:v>
                </c:pt>
                <c:pt idx="596">
                  <c:v>15.963333329999999</c:v>
                </c:pt>
                <c:pt idx="597">
                  <c:v>15.99</c:v>
                </c:pt>
                <c:pt idx="598">
                  <c:v>16.018333330000001</c:v>
                </c:pt>
                <c:pt idx="599">
                  <c:v>16.045000000000002</c:v>
                </c:pt>
                <c:pt idx="600">
                  <c:v>16.071666669999999</c:v>
                </c:pt>
                <c:pt idx="601">
                  <c:v>16.098333329999999</c:v>
                </c:pt>
                <c:pt idx="602">
                  <c:v>16.125</c:v>
                </c:pt>
                <c:pt idx="603">
                  <c:v>16.151666670000001</c:v>
                </c:pt>
                <c:pt idx="604">
                  <c:v>16.178333330000001</c:v>
                </c:pt>
                <c:pt idx="605">
                  <c:v>16.204999999999998</c:v>
                </c:pt>
                <c:pt idx="606">
                  <c:v>16.231666669999999</c:v>
                </c:pt>
                <c:pt idx="607">
                  <c:v>16.258333329999999</c:v>
                </c:pt>
                <c:pt idx="608">
                  <c:v>16.285</c:v>
                </c:pt>
                <c:pt idx="609">
                  <c:v>16.311666670000001</c:v>
                </c:pt>
                <c:pt idx="610">
                  <c:v>16.338333330000001</c:v>
                </c:pt>
                <c:pt idx="611">
                  <c:v>16.366666670000001</c:v>
                </c:pt>
                <c:pt idx="612">
                  <c:v>16.393333330000001</c:v>
                </c:pt>
                <c:pt idx="613">
                  <c:v>16.420000000000002</c:v>
                </c:pt>
                <c:pt idx="614">
                  <c:v>16.446666669999999</c:v>
                </c:pt>
                <c:pt idx="615">
                  <c:v>16.473333329999999</c:v>
                </c:pt>
                <c:pt idx="616">
                  <c:v>16.5</c:v>
                </c:pt>
                <c:pt idx="617">
                  <c:v>16.526666670000001</c:v>
                </c:pt>
                <c:pt idx="618">
                  <c:v>16.553333330000001</c:v>
                </c:pt>
                <c:pt idx="619">
                  <c:v>16.579999999999998</c:v>
                </c:pt>
                <c:pt idx="620">
                  <c:v>16.606666669999999</c:v>
                </c:pt>
                <c:pt idx="621">
                  <c:v>16.633333329999999</c:v>
                </c:pt>
                <c:pt idx="622">
                  <c:v>16.66</c:v>
                </c:pt>
                <c:pt idx="623">
                  <c:v>16.688333329999999</c:v>
                </c:pt>
                <c:pt idx="624">
                  <c:v>16.715</c:v>
                </c:pt>
                <c:pt idx="625">
                  <c:v>16.741666670000001</c:v>
                </c:pt>
                <c:pt idx="626">
                  <c:v>16.768333330000001</c:v>
                </c:pt>
                <c:pt idx="627">
                  <c:v>16.795000000000002</c:v>
                </c:pt>
                <c:pt idx="628">
                  <c:v>16.821666669999999</c:v>
                </c:pt>
                <c:pt idx="629">
                  <c:v>16.848333329999999</c:v>
                </c:pt>
                <c:pt idx="630">
                  <c:v>16.875</c:v>
                </c:pt>
                <c:pt idx="631">
                  <c:v>16.901666670000001</c:v>
                </c:pt>
                <c:pt idx="632">
                  <c:v>16.928333330000001</c:v>
                </c:pt>
                <c:pt idx="633">
                  <c:v>16.954999999999998</c:v>
                </c:pt>
                <c:pt idx="634">
                  <c:v>16.981666669999999</c:v>
                </c:pt>
                <c:pt idx="635">
                  <c:v>17.008333329999999</c:v>
                </c:pt>
                <c:pt idx="636">
                  <c:v>17.036666669999999</c:v>
                </c:pt>
                <c:pt idx="637">
                  <c:v>17.063333329999999</c:v>
                </c:pt>
                <c:pt idx="638">
                  <c:v>17.09</c:v>
                </c:pt>
                <c:pt idx="639">
                  <c:v>17.116666670000001</c:v>
                </c:pt>
                <c:pt idx="640">
                  <c:v>17.143333330000001</c:v>
                </c:pt>
                <c:pt idx="641">
                  <c:v>17.170000000000002</c:v>
                </c:pt>
                <c:pt idx="642">
                  <c:v>17.196666669999999</c:v>
                </c:pt>
                <c:pt idx="643">
                  <c:v>17.223333329999999</c:v>
                </c:pt>
                <c:pt idx="644">
                  <c:v>17.25</c:v>
                </c:pt>
                <c:pt idx="645">
                  <c:v>17.276666670000001</c:v>
                </c:pt>
                <c:pt idx="646">
                  <c:v>17.303333330000001</c:v>
                </c:pt>
                <c:pt idx="647">
                  <c:v>17.329999999999998</c:v>
                </c:pt>
                <c:pt idx="648">
                  <c:v>17.356666669999999</c:v>
                </c:pt>
                <c:pt idx="649">
                  <c:v>17.385000000000002</c:v>
                </c:pt>
                <c:pt idx="650">
                  <c:v>17.411666669999999</c:v>
                </c:pt>
                <c:pt idx="651">
                  <c:v>17.438333329999999</c:v>
                </c:pt>
                <c:pt idx="652">
                  <c:v>17.465</c:v>
                </c:pt>
                <c:pt idx="653">
                  <c:v>17.491666670000001</c:v>
                </c:pt>
                <c:pt idx="654">
                  <c:v>17.518333330000001</c:v>
                </c:pt>
                <c:pt idx="655">
                  <c:v>17.545000000000002</c:v>
                </c:pt>
                <c:pt idx="656">
                  <c:v>17.571666669999999</c:v>
                </c:pt>
                <c:pt idx="657">
                  <c:v>17.598333329999999</c:v>
                </c:pt>
                <c:pt idx="658">
                  <c:v>17.625</c:v>
                </c:pt>
                <c:pt idx="659">
                  <c:v>17.651666670000001</c:v>
                </c:pt>
                <c:pt idx="660">
                  <c:v>17.678333330000001</c:v>
                </c:pt>
                <c:pt idx="661">
                  <c:v>17.704999999999998</c:v>
                </c:pt>
                <c:pt idx="662">
                  <c:v>17.731666669999999</c:v>
                </c:pt>
                <c:pt idx="663">
                  <c:v>17.756666670000001</c:v>
                </c:pt>
                <c:pt idx="664">
                  <c:v>17.785</c:v>
                </c:pt>
                <c:pt idx="665">
                  <c:v>17.811666670000001</c:v>
                </c:pt>
                <c:pt idx="666">
                  <c:v>17.838333330000001</c:v>
                </c:pt>
                <c:pt idx="667">
                  <c:v>17.864999999999998</c:v>
                </c:pt>
                <c:pt idx="668">
                  <c:v>17.89</c:v>
                </c:pt>
                <c:pt idx="669">
                  <c:v>17.918333329999999</c:v>
                </c:pt>
                <c:pt idx="670">
                  <c:v>17.945</c:v>
                </c:pt>
                <c:pt idx="671">
                  <c:v>17.971666670000001</c:v>
                </c:pt>
                <c:pt idx="672">
                  <c:v>17.998333330000001</c:v>
                </c:pt>
                <c:pt idx="673">
                  <c:v>18.024999999999999</c:v>
                </c:pt>
                <c:pt idx="674">
                  <c:v>18.051666669999999</c:v>
                </c:pt>
                <c:pt idx="675">
                  <c:v>18.07833333</c:v>
                </c:pt>
                <c:pt idx="676">
                  <c:v>18.105</c:v>
                </c:pt>
                <c:pt idx="677">
                  <c:v>18.131666670000001</c:v>
                </c:pt>
                <c:pt idx="678">
                  <c:v>18.158333330000001</c:v>
                </c:pt>
                <c:pt idx="679">
                  <c:v>18.186666670000001</c:v>
                </c:pt>
                <c:pt idx="680">
                  <c:v>18.21166667</c:v>
                </c:pt>
                <c:pt idx="681">
                  <c:v>18.239999999999998</c:v>
                </c:pt>
                <c:pt idx="682">
                  <c:v>18.266666669999999</c:v>
                </c:pt>
                <c:pt idx="683">
                  <c:v>18.293333329999999</c:v>
                </c:pt>
                <c:pt idx="684">
                  <c:v>18.32</c:v>
                </c:pt>
                <c:pt idx="685">
                  <c:v>18.346666670000001</c:v>
                </c:pt>
                <c:pt idx="686">
                  <c:v>18.373333330000001</c:v>
                </c:pt>
                <c:pt idx="687">
                  <c:v>18.399999999999999</c:v>
                </c:pt>
                <c:pt idx="688">
                  <c:v>18.426666669999999</c:v>
                </c:pt>
                <c:pt idx="689">
                  <c:v>18.45333333</c:v>
                </c:pt>
                <c:pt idx="690">
                  <c:v>18.48</c:v>
                </c:pt>
                <c:pt idx="691">
                  <c:v>18.506666670000001</c:v>
                </c:pt>
                <c:pt idx="692">
                  <c:v>18.535</c:v>
                </c:pt>
                <c:pt idx="693">
                  <c:v>18.561666670000001</c:v>
                </c:pt>
                <c:pt idx="694">
                  <c:v>18.588333330000001</c:v>
                </c:pt>
                <c:pt idx="695">
                  <c:v>18.614999999999998</c:v>
                </c:pt>
                <c:pt idx="696">
                  <c:v>18.641666669999999</c:v>
                </c:pt>
                <c:pt idx="697">
                  <c:v>18.668333329999999</c:v>
                </c:pt>
                <c:pt idx="698">
                  <c:v>18.695</c:v>
                </c:pt>
                <c:pt idx="699">
                  <c:v>18.721666670000001</c:v>
                </c:pt>
                <c:pt idx="700">
                  <c:v>18.748333330000001</c:v>
                </c:pt>
                <c:pt idx="701">
                  <c:v>18.774999999999999</c:v>
                </c:pt>
                <c:pt idx="702">
                  <c:v>18.801666669999999</c:v>
                </c:pt>
                <c:pt idx="703">
                  <c:v>18.82833333</c:v>
                </c:pt>
                <c:pt idx="704">
                  <c:v>18.856666669999999</c:v>
                </c:pt>
                <c:pt idx="705">
                  <c:v>18.883333329999999</c:v>
                </c:pt>
                <c:pt idx="706">
                  <c:v>18.91</c:v>
                </c:pt>
                <c:pt idx="707">
                  <c:v>18.936666670000001</c:v>
                </c:pt>
                <c:pt idx="708">
                  <c:v>18.963333330000001</c:v>
                </c:pt>
                <c:pt idx="709">
                  <c:v>18.989999999999998</c:v>
                </c:pt>
                <c:pt idx="710">
                  <c:v>19.016666669999999</c:v>
                </c:pt>
                <c:pt idx="711">
                  <c:v>19.043333329999999</c:v>
                </c:pt>
                <c:pt idx="712">
                  <c:v>19.07</c:v>
                </c:pt>
                <c:pt idx="713">
                  <c:v>19.096666670000001</c:v>
                </c:pt>
                <c:pt idx="714">
                  <c:v>19.123333330000001</c:v>
                </c:pt>
                <c:pt idx="715">
                  <c:v>19.149999999999999</c:v>
                </c:pt>
                <c:pt idx="716">
                  <c:v>19.178333330000001</c:v>
                </c:pt>
                <c:pt idx="717">
                  <c:v>19.204999999999998</c:v>
                </c:pt>
                <c:pt idx="718">
                  <c:v>19.231666669999999</c:v>
                </c:pt>
                <c:pt idx="719">
                  <c:v>19.258333329999999</c:v>
                </c:pt>
                <c:pt idx="720">
                  <c:v>19.285</c:v>
                </c:pt>
                <c:pt idx="721">
                  <c:v>19.311666670000001</c:v>
                </c:pt>
                <c:pt idx="722">
                  <c:v>19.338333330000001</c:v>
                </c:pt>
                <c:pt idx="723">
                  <c:v>19.364999999999998</c:v>
                </c:pt>
                <c:pt idx="724">
                  <c:v>19.391666669999999</c:v>
                </c:pt>
                <c:pt idx="725">
                  <c:v>19.418333329999999</c:v>
                </c:pt>
                <c:pt idx="726">
                  <c:v>19.445</c:v>
                </c:pt>
                <c:pt idx="727">
                  <c:v>19.473333329999999</c:v>
                </c:pt>
                <c:pt idx="728">
                  <c:v>19.498333330000001</c:v>
                </c:pt>
                <c:pt idx="729">
                  <c:v>19.526666670000001</c:v>
                </c:pt>
                <c:pt idx="730">
                  <c:v>19.553333330000001</c:v>
                </c:pt>
                <c:pt idx="731">
                  <c:v>19.579999999999998</c:v>
                </c:pt>
                <c:pt idx="732">
                  <c:v>19.606666669999999</c:v>
                </c:pt>
                <c:pt idx="733">
                  <c:v>19.633333329999999</c:v>
                </c:pt>
                <c:pt idx="734">
                  <c:v>19.66</c:v>
                </c:pt>
                <c:pt idx="735">
                  <c:v>19.686666670000001</c:v>
                </c:pt>
                <c:pt idx="736">
                  <c:v>19.713333330000001</c:v>
                </c:pt>
                <c:pt idx="737">
                  <c:v>19.739999999999998</c:v>
                </c:pt>
                <c:pt idx="738">
                  <c:v>19.766666669999999</c:v>
                </c:pt>
                <c:pt idx="739">
                  <c:v>19.795000000000002</c:v>
                </c:pt>
                <c:pt idx="740">
                  <c:v>19.82</c:v>
                </c:pt>
                <c:pt idx="741">
                  <c:v>19.848333329999999</c:v>
                </c:pt>
                <c:pt idx="742">
                  <c:v>19.875</c:v>
                </c:pt>
                <c:pt idx="743">
                  <c:v>19.901666670000001</c:v>
                </c:pt>
                <c:pt idx="744">
                  <c:v>19.928333330000001</c:v>
                </c:pt>
                <c:pt idx="745">
                  <c:v>19.954999999999998</c:v>
                </c:pt>
                <c:pt idx="746">
                  <c:v>19.981666669999999</c:v>
                </c:pt>
                <c:pt idx="747">
                  <c:v>20.008333329999999</c:v>
                </c:pt>
                <c:pt idx="748">
                  <c:v>20.035</c:v>
                </c:pt>
                <c:pt idx="749">
                  <c:v>20.061666670000001</c:v>
                </c:pt>
                <c:pt idx="750">
                  <c:v>20.088333330000001</c:v>
                </c:pt>
                <c:pt idx="751">
                  <c:v>20.114999999999998</c:v>
                </c:pt>
                <c:pt idx="752">
                  <c:v>20.141666669999999</c:v>
                </c:pt>
                <c:pt idx="753">
                  <c:v>20.170000000000002</c:v>
                </c:pt>
                <c:pt idx="754">
                  <c:v>20.196666669999999</c:v>
                </c:pt>
                <c:pt idx="755">
                  <c:v>20.223333329999999</c:v>
                </c:pt>
                <c:pt idx="756">
                  <c:v>20.25</c:v>
                </c:pt>
                <c:pt idx="757">
                  <c:v>20.276666670000001</c:v>
                </c:pt>
                <c:pt idx="758">
                  <c:v>20.303333330000001</c:v>
                </c:pt>
                <c:pt idx="759">
                  <c:v>20.329999999999998</c:v>
                </c:pt>
                <c:pt idx="760">
                  <c:v>20.356666669999999</c:v>
                </c:pt>
                <c:pt idx="761">
                  <c:v>20.383333329999999</c:v>
                </c:pt>
                <c:pt idx="762">
                  <c:v>20.41</c:v>
                </c:pt>
                <c:pt idx="763">
                  <c:v>20.436666670000001</c:v>
                </c:pt>
                <c:pt idx="764">
                  <c:v>20.463333330000001</c:v>
                </c:pt>
                <c:pt idx="765">
                  <c:v>20.49</c:v>
                </c:pt>
                <c:pt idx="766">
                  <c:v>20.516666669999999</c:v>
                </c:pt>
                <c:pt idx="767">
                  <c:v>20.545000000000002</c:v>
                </c:pt>
                <c:pt idx="768">
                  <c:v>20.571666669999999</c:v>
                </c:pt>
                <c:pt idx="769">
                  <c:v>20.598333329999999</c:v>
                </c:pt>
                <c:pt idx="770">
                  <c:v>20.625</c:v>
                </c:pt>
                <c:pt idx="771">
                  <c:v>20.651666670000001</c:v>
                </c:pt>
                <c:pt idx="772">
                  <c:v>20.678333330000001</c:v>
                </c:pt>
                <c:pt idx="773">
                  <c:v>20.704999999999998</c:v>
                </c:pt>
                <c:pt idx="774">
                  <c:v>20.731666669999999</c:v>
                </c:pt>
                <c:pt idx="775">
                  <c:v>20.758333329999999</c:v>
                </c:pt>
                <c:pt idx="776">
                  <c:v>20.785</c:v>
                </c:pt>
                <c:pt idx="777">
                  <c:v>20.811666670000001</c:v>
                </c:pt>
                <c:pt idx="778">
                  <c:v>20.838333330000001</c:v>
                </c:pt>
                <c:pt idx="779">
                  <c:v>20.864999999999998</c:v>
                </c:pt>
                <c:pt idx="780">
                  <c:v>20.893333330000001</c:v>
                </c:pt>
                <c:pt idx="781">
                  <c:v>20.92</c:v>
                </c:pt>
                <c:pt idx="782">
                  <c:v>20.946666669999999</c:v>
                </c:pt>
                <c:pt idx="783">
                  <c:v>20.973333329999999</c:v>
                </c:pt>
                <c:pt idx="784">
                  <c:v>21</c:v>
                </c:pt>
                <c:pt idx="785">
                  <c:v>21.026666670000001</c:v>
                </c:pt>
                <c:pt idx="786">
                  <c:v>21.053333330000001</c:v>
                </c:pt>
                <c:pt idx="787">
                  <c:v>21.08</c:v>
                </c:pt>
                <c:pt idx="788">
                  <c:v>21.106666669999999</c:v>
                </c:pt>
                <c:pt idx="789">
                  <c:v>21.133333329999999</c:v>
                </c:pt>
                <c:pt idx="790">
                  <c:v>21.16</c:v>
                </c:pt>
                <c:pt idx="791">
                  <c:v>21.186666670000001</c:v>
                </c:pt>
                <c:pt idx="792">
                  <c:v>21.213333330000001</c:v>
                </c:pt>
                <c:pt idx="793">
                  <c:v>21.241666670000001</c:v>
                </c:pt>
                <c:pt idx="794">
                  <c:v>21.268333330000001</c:v>
                </c:pt>
                <c:pt idx="795">
                  <c:v>21.295000000000002</c:v>
                </c:pt>
                <c:pt idx="796">
                  <c:v>21.321666669999999</c:v>
                </c:pt>
                <c:pt idx="797">
                  <c:v>21.348333329999999</c:v>
                </c:pt>
                <c:pt idx="798">
                  <c:v>21.375</c:v>
                </c:pt>
                <c:pt idx="799">
                  <c:v>21.401666670000001</c:v>
                </c:pt>
                <c:pt idx="800">
                  <c:v>21.428333330000001</c:v>
                </c:pt>
                <c:pt idx="801">
                  <c:v>21.454999999999998</c:v>
                </c:pt>
                <c:pt idx="802">
                  <c:v>21.481666669999999</c:v>
                </c:pt>
                <c:pt idx="803">
                  <c:v>21.508333329999999</c:v>
                </c:pt>
                <c:pt idx="804">
                  <c:v>21.536666669999999</c:v>
                </c:pt>
                <c:pt idx="805">
                  <c:v>21.563333329999999</c:v>
                </c:pt>
                <c:pt idx="806">
                  <c:v>21.59</c:v>
                </c:pt>
                <c:pt idx="807">
                  <c:v>21.616666670000001</c:v>
                </c:pt>
                <c:pt idx="808">
                  <c:v>21.643333330000001</c:v>
                </c:pt>
                <c:pt idx="809">
                  <c:v>21.67</c:v>
                </c:pt>
                <c:pt idx="810">
                  <c:v>21.696666669999999</c:v>
                </c:pt>
                <c:pt idx="811">
                  <c:v>21.723333329999999</c:v>
                </c:pt>
                <c:pt idx="812">
                  <c:v>21.75</c:v>
                </c:pt>
                <c:pt idx="813">
                  <c:v>21.776666670000001</c:v>
                </c:pt>
                <c:pt idx="814">
                  <c:v>21.803333330000001</c:v>
                </c:pt>
                <c:pt idx="815">
                  <c:v>21.83</c:v>
                </c:pt>
                <c:pt idx="816">
                  <c:v>21.856666669999999</c:v>
                </c:pt>
                <c:pt idx="817">
                  <c:v>21.885000000000002</c:v>
                </c:pt>
                <c:pt idx="818">
                  <c:v>21.911666669999999</c:v>
                </c:pt>
                <c:pt idx="819">
                  <c:v>21.938333329999999</c:v>
                </c:pt>
                <c:pt idx="820">
                  <c:v>21.965</c:v>
                </c:pt>
                <c:pt idx="821">
                  <c:v>21.991666670000001</c:v>
                </c:pt>
                <c:pt idx="822">
                  <c:v>22.018333330000001</c:v>
                </c:pt>
                <c:pt idx="823">
                  <c:v>22.045000000000002</c:v>
                </c:pt>
                <c:pt idx="824">
                  <c:v>22.071666669999999</c:v>
                </c:pt>
                <c:pt idx="825">
                  <c:v>22.098333329999999</c:v>
                </c:pt>
                <c:pt idx="826">
                  <c:v>22.125</c:v>
                </c:pt>
                <c:pt idx="827">
                  <c:v>22.151666670000001</c:v>
                </c:pt>
                <c:pt idx="828">
                  <c:v>22.178333330000001</c:v>
                </c:pt>
                <c:pt idx="829">
                  <c:v>22.206666670000001</c:v>
                </c:pt>
                <c:pt idx="830">
                  <c:v>22.231666669999999</c:v>
                </c:pt>
                <c:pt idx="831">
                  <c:v>22.26</c:v>
                </c:pt>
                <c:pt idx="832">
                  <c:v>22.286666669999999</c:v>
                </c:pt>
                <c:pt idx="833">
                  <c:v>22.313333329999999</c:v>
                </c:pt>
                <c:pt idx="834">
                  <c:v>22.34</c:v>
                </c:pt>
                <c:pt idx="835">
                  <c:v>22.366666670000001</c:v>
                </c:pt>
                <c:pt idx="836">
                  <c:v>22.393333330000001</c:v>
                </c:pt>
                <c:pt idx="837">
                  <c:v>22.42</c:v>
                </c:pt>
                <c:pt idx="838">
                  <c:v>22.446666669999999</c:v>
                </c:pt>
                <c:pt idx="839">
                  <c:v>22.473333329999999</c:v>
                </c:pt>
                <c:pt idx="840">
                  <c:v>22.5</c:v>
                </c:pt>
                <c:pt idx="841">
                  <c:v>22.528333329999999</c:v>
                </c:pt>
                <c:pt idx="842">
                  <c:v>22.555</c:v>
                </c:pt>
                <c:pt idx="843">
                  <c:v>22.581666670000001</c:v>
                </c:pt>
                <c:pt idx="844">
                  <c:v>22.608333330000001</c:v>
                </c:pt>
                <c:pt idx="845">
                  <c:v>22.635000000000002</c:v>
                </c:pt>
                <c:pt idx="846">
                  <c:v>22.661666669999999</c:v>
                </c:pt>
                <c:pt idx="847">
                  <c:v>22.688333329999999</c:v>
                </c:pt>
                <c:pt idx="848">
                  <c:v>22.715</c:v>
                </c:pt>
                <c:pt idx="849">
                  <c:v>22.741666670000001</c:v>
                </c:pt>
                <c:pt idx="850">
                  <c:v>22.768333330000001</c:v>
                </c:pt>
                <c:pt idx="851">
                  <c:v>22.795000000000002</c:v>
                </c:pt>
                <c:pt idx="852">
                  <c:v>22.821666669999999</c:v>
                </c:pt>
                <c:pt idx="853">
                  <c:v>22.848333329999999</c:v>
                </c:pt>
                <c:pt idx="854">
                  <c:v>22.876666669999999</c:v>
                </c:pt>
                <c:pt idx="855">
                  <c:v>22.903333329999999</c:v>
                </c:pt>
                <c:pt idx="856">
                  <c:v>22.93</c:v>
                </c:pt>
                <c:pt idx="857">
                  <c:v>22.956666670000001</c:v>
                </c:pt>
                <c:pt idx="858">
                  <c:v>22.983333330000001</c:v>
                </c:pt>
                <c:pt idx="859">
                  <c:v>23.01</c:v>
                </c:pt>
                <c:pt idx="860">
                  <c:v>23.036666669999999</c:v>
                </c:pt>
                <c:pt idx="861">
                  <c:v>23.063333329999999</c:v>
                </c:pt>
                <c:pt idx="862">
                  <c:v>23.09</c:v>
                </c:pt>
                <c:pt idx="863">
                  <c:v>23.116666670000001</c:v>
                </c:pt>
                <c:pt idx="864">
                  <c:v>23.143333330000001</c:v>
                </c:pt>
                <c:pt idx="865">
                  <c:v>23.17166667</c:v>
                </c:pt>
                <c:pt idx="866">
                  <c:v>23.198333330000001</c:v>
                </c:pt>
                <c:pt idx="867">
                  <c:v>23.225000000000001</c:v>
                </c:pt>
                <c:pt idx="868">
                  <c:v>23.251666669999999</c:v>
                </c:pt>
                <c:pt idx="869">
                  <c:v>23.278333329999999</c:v>
                </c:pt>
                <c:pt idx="870">
                  <c:v>23.305</c:v>
                </c:pt>
                <c:pt idx="871">
                  <c:v>23.331666670000001</c:v>
                </c:pt>
                <c:pt idx="872">
                  <c:v>23.358333330000001</c:v>
                </c:pt>
                <c:pt idx="873">
                  <c:v>23.385000000000002</c:v>
                </c:pt>
                <c:pt idx="874">
                  <c:v>23.411666669999999</c:v>
                </c:pt>
                <c:pt idx="875">
                  <c:v>23.438333329999999</c:v>
                </c:pt>
                <c:pt idx="876">
                  <c:v>23.465</c:v>
                </c:pt>
                <c:pt idx="877">
                  <c:v>23.493333329999999</c:v>
                </c:pt>
                <c:pt idx="878">
                  <c:v>23.52</c:v>
                </c:pt>
                <c:pt idx="879">
                  <c:v>23.54666667</c:v>
                </c:pt>
                <c:pt idx="880">
                  <c:v>23.573333330000001</c:v>
                </c:pt>
                <c:pt idx="881">
                  <c:v>23.6</c:v>
                </c:pt>
                <c:pt idx="882">
                  <c:v>23.626666669999999</c:v>
                </c:pt>
                <c:pt idx="883">
                  <c:v>23.653333329999999</c:v>
                </c:pt>
                <c:pt idx="884">
                  <c:v>23.68</c:v>
                </c:pt>
                <c:pt idx="885">
                  <c:v>23.706666670000001</c:v>
                </c:pt>
                <c:pt idx="886">
                  <c:v>23.733333330000001</c:v>
                </c:pt>
                <c:pt idx="887">
                  <c:v>23.76</c:v>
                </c:pt>
                <c:pt idx="888">
                  <c:v>23.786666669999999</c:v>
                </c:pt>
                <c:pt idx="889">
                  <c:v>23.815000000000001</c:v>
                </c:pt>
                <c:pt idx="890">
                  <c:v>23.841666669999999</c:v>
                </c:pt>
                <c:pt idx="891">
                  <c:v>23.868333329999999</c:v>
                </c:pt>
                <c:pt idx="892">
                  <c:v>23.895</c:v>
                </c:pt>
                <c:pt idx="893">
                  <c:v>23.92166667</c:v>
                </c:pt>
                <c:pt idx="894">
                  <c:v>23.948333330000001</c:v>
                </c:pt>
                <c:pt idx="895">
                  <c:v>23.975000000000001</c:v>
                </c:pt>
                <c:pt idx="896">
                  <c:v>24.001666669999999</c:v>
                </c:pt>
                <c:pt idx="897">
                  <c:v>24.028333329999999</c:v>
                </c:pt>
                <c:pt idx="898">
                  <c:v>24.055</c:v>
                </c:pt>
                <c:pt idx="899">
                  <c:v>24.081666670000001</c:v>
                </c:pt>
                <c:pt idx="900">
                  <c:v>24.108333330000001</c:v>
                </c:pt>
                <c:pt idx="901">
                  <c:v>24.13666667</c:v>
                </c:pt>
                <c:pt idx="902">
                  <c:v>24.16333333</c:v>
                </c:pt>
                <c:pt idx="903">
                  <c:v>24.19</c:v>
                </c:pt>
                <c:pt idx="904">
                  <c:v>24.216666669999999</c:v>
                </c:pt>
                <c:pt idx="905">
                  <c:v>24.243333329999999</c:v>
                </c:pt>
                <c:pt idx="906">
                  <c:v>24.27</c:v>
                </c:pt>
                <c:pt idx="907">
                  <c:v>24.29666667</c:v>
                </c:pt>
                <c:pt idx="908">
                  <c:v>24.323333330000001</c:v>
                </c:pt>
                <c:pt idx="909">
                  <c:v>24.35</c:v>
                </c:pt>
                <c:pt idx="910">
                  <c:v>24.376666669999999</c:v>
                </c:pt>
                <c:pt idx="911">
                  <c:v>24.403333329999999</c:v>
                </c:pt>
                <c:pt idx="912">
                  <c:v>24.43</c:v>
                </c:pt>
                <c:pt idx="913">
                  <c:v>24.456666670000001</c:v>
                </c:pt>
                <c:pt idx="914">
                  <c:v>24.484999999999999</c:v>
                </c:pt>
                <c:pt idx="915">
                  <c:v>24.51166667</c:v>
                </c:pt>
                <c:pt idx="916">
                  <c:v>24.53833333</c:v>
                </c:pt>
                <c:pt idx="917">
                  <c:v>24.565000000000001</c:v>
                </c:pt>
                <c:pt idx="918">
                  <c:v>24.591666669999999</c:v>
                </c:pt>
                <c:pt idx="919">
                  <c:v>24.618333329999999</c:v>
                </c:pt>
                <c:pt idx="920">
                  <c:v>24.645</c:v>
                </c:pt>
                <c:pt idx="921">
                  <c:v>24.67166667</c:v>
                </c:pt>
                <c:pt idx="922">
                  <c:v>24.698333330000001</c:v>
                </c:pt>
                <c:pt idx="923">
                  <c:v>24.725000000000001</c:v>
                </c:pt>
                <c:pt idx="924">
                  <c:v>24.751666669999999</c:v>
                </c:pt>
                <c:pt idx="925">
                  <c:v>24.78</c:v>
                </c:pt>
                <c:pt idx="926">
                  <c:v>24.806666669999998</c:v>
                </c:pt>
                <c:pt idx="927">
                  <c:v>24.833333329999999</c:v>
                </c:pt>
                <c:pt idx="928">
                  <c:v>24.86</c:v>
                </c:pt>
                <c:pt idx="929">
                  <c:v>24.88666667</c:v>
                </c:pt>
                <c:pt idx="930">
                  <c:v>24.91333333</c:v>
                </c:pt>
                <c:pt idx="931">
                  <c:v>24.94</c:v>
                </c:pt>
                <c:pt idx="932">
                  <c:v>24.966666669999999</c:v>
                </c:pt>
                <c:pt idx="933">
                  <c:v>24.993333329999999</c:v>
                </c:pt>
                <c:pt idx="934">
                  <c:v>25.02</c:v>
                </c:pt>
                <c:pt idx="935">
                  <c:v>25.04666667</c:v>
                </c:pt>
                <c:pt idx="936">
                  <c:v>25.073333330000001</c:v>
                </c:pt>
                <c:pt idx="937">
                  <c:v>25.10166667</c:v>
                </c:pt>
                <c:pt idx="938">
                  <c:v>25.12833333</c:v>
                </c:pt>
                <c:pt idx="939">
                  <c:v>25.155000000000001</c:v>
                </c:pt>
                <c:pt idx="940">
                  <c:v>25.181666669999998</c:v>
                </c:pt>
                <c:pt idx="941">
                  <c:v>25.208333329999999</c:v>
                </c:pt>
                <c:pt idx="942">
                  <c:v>25.234999999999999</c:v>
                </c:pt>
                <c:pt idx="943">
                  <c:v>25.26166667</c:v>
                </c:pt>
                <c:pt idx="944">
                  <c:v>25.28833333</c:v>
                </c:pt>
                <c:pt idx="945">
                  <c:v>25.315000000000001</c:v>
                </c:pt>
                <c:pt idx="946">
                  <c:v>25.341666669999999</c:v>
                </c:pt>
                <c:pt idx="947">
                  <c:v>25.37</c:v>
                </c:pt>
                <c:pt idx="948">
                  <c:v>25.396666669999998</c:v>
                </c:pt>
                <c:pt idx="949">
                  <c:v>25.423333329999998</c:v>
                </c:pt>
                <c:pt idx="950">
                  <c:v>25.45</c:v>
                </c:pt>
                <c:pt idx="951">
                  <c:v>25.47666667</c:v>
                </c:pt>
                <c:pt idx="952">
                  <c:v>25.50333333</c:v>
                </c:pt>
                <c:pt idx="953">
                  <c:v>25.53</c:v>
                </c:pt>
                <c:pt idx="954">
                  <c:v>25.556666669999998</c:v>
                </c:pt>
                <c:pt idx="955">
                  <c:v>25.583333329999999</c:v>
                </c:pt>
                <c:pt idx="956">
                  <c:v>25.61</c:v>
                </c:pt>
                <c:pt idx="957">
                  <c:v>25.63666667</c:v>
                </c:pt>
                <c:pt idx="958">
                  <c:v>25.66333333</c:v>
                </c:pt>
                <c:pt idx="959">
                  <c:v>25.69</c:v>
                </c:pt>
                <c:pt idx="960">
                  <c:v>25.71833333</c:v>
                </c:pt>
                <c:pt idx="961">
                  <c:v>25.745000000000001</c:v>
                </c:pt>
                <c:pt idx="962">
                  <c:v>25.771666669999998</c:v>
                </c:pt>
                <c:pt idx="963">
                  <c:v>25.798333329999998</c:v>
                </c:pt>
                <c:pt idx="964">
                  <c:v>25.824999999999999</c:v>
                </c:pt>
                <c:pt idx="965">
                  <c:v>25.85166667</c:v>
                </c:pt>
                <c:pt idx="966">
                  <c:v>25.87833333</c:v>
                </c:pt>
                <c:pt idx="967">
                  <c:v>25.905000000000001</c:v>
                </c:pt>
                <c:pt idx="968">
                  <c:v>25.931666669999998</c:v>
                </c:pt>
                <c:pt idx="969">
                  <c:v>25.958333329999999</c:v>
                </c:pt>
                <c:pt idx="970">
                  <c:v>25.984999999999999</c:v>
                </c:pt>
                <c:pt idx="971">
                  <c:v>26.01166667</c:v>
                </c:pt>
                <c:pt idx="972">
                  <c:v>26.04</c:v>
                </c:pt>
                <c:pt idx="973">
                  <c:v>26.06666667</c:v>
                </c:pt>
                <c:pt idx="974">
                  <c:v>26.09333333</c:v>
                </c:pt>
                <c:pt idx="975">
                  <c:v>26.12</c:v>
                </c:pt>
                <c:pt idx="976">
                  <c:v>26.146666669999998</c:v>
                </c:pt>
                <c:pt idx="977">
                  <c:v>26.173333329999998</c:v>
                </c:pt>
                <c:pt idx="978">
                  <c:v>26.2</c:v>
                </c:pt>
                <c:pt idx="979">
                  <c:v>26.22666667</c:v>
                </c:pt>
                <c:pt idx="980">
                  <c:v>26.25333333</c:v>
                </c:pt>
                <c:pt idx="981">
                  <c:v>26.28</c:v>
                </c:pt>
                <c:pt idx="982">
                  <c:v>26.306666669999998</c:v>
                </c:pt>
                <c:pt idx="983">
                  <c:v>26.333333329999999</c:v>
                </c:pt>
                <c:pt idx="984">
                  <c:v>26.36</c:v>
                </c:pt>
                <c:pt idx="985">
                  <c:v>26.388333329999998</c:v>
                </c:pt>
                <c:pt idx="986">
                  <c:v>26.414999999999999</c:v>
                </c:pt>
                <c:pt idx="987">
                  <c:v>26.44166667</c:v>
                </c:pt>
                <c:pt idx="988">
                  <c:v>26.46833333</c:v>
                </c:pt>
                <c:pt idx="989">
                  <c:v>26.495000000000001</c:v>
                </c:pt>
                <c:pt idx="990">
                  <c:v>26.521666669999998</c:v>
                </c:pt>
                <c:pt idx="991">
                  <c:v>26.548333329999998</c:v>
                </c:pt>
                <c:pt idx="992">
                  <c:v>26.574999999999999</c:v>
                </c:pt>
                <c:pt idx="993">
                  <c:v>26.60166667</c:v>
                </c:pt>
                <c:pt idx="994">
                  <c:v>26.62833333</c:v>
                </c:pt>
                <c:pt idx="995">
                  <c:v>26.655000000000001</c:v>
                </c:pt>
                <c:pt idx="996">
                  <c:v>26.681666669999998</c:v>
                </c:pt>
                <c:pt idx="997">
                  <c:v>26.71</c:v>
                </c:pt>
                <c:pt idx="998">
                  <c:v>26.736666670000002</c:v>
                </c:pt>
                <c:pt idx="999">
                  <c:v>26.763333329999998</c:v>
                </c:pt>
                <c:pt idx="1000">
                  <c:v>26.79</c:v>
                </c:pt>
                <c:pt idx="1001">
                  <c:v>26.81666667</c:v>
                </c:pt>
                <c:pt idx="1002">
                  <c:v>26.84333333</c:v>
                </c:pt>
                <c:pt idx="1003">
                  <c:v>26.87</c:v>
                </c:pt>
                <c:pt idx="1004">
                  <c:v>26.896666669999998</c:v>
                </c:pt>
                <c:pt idx="1005">
                  <c:v>26.923333329999998</c:v>
                </c:pt>
                <c:pt idx="1006">
                  <c:v>26.95</c:v>
                </c:pt>
                <c:pt idx="1007">
                  <c:v>26.97666667</c:v>
                </c:pt>
                <c:pt idx="1008">
                  <c:v>27.00333333</c:v>
                </c:pt>
                <c:pt idx="1009">
                  <c:v>27.03</c:v>
                </c:pt>
                <c:pt idx="1010">
                  <c:v>27.056666669999998</c:v>
                </c:pt>
                <c:pt idx="1011">
                  <c:v>27.085000000000001</c:v>
                </c:pt>
                <c:pt idx="1012">
                  <c:v>27.111666670000002</c:v>
                </c:pt>
                <c:pt idx="1013">
                  <c:v>27.138333329999998</c:v>
                </c:pt>
                <c:pt idx="1014">
                  <c:v>27.164999999999999</c:v>
                </c:pt>
                <c:pt idx="1015">
                  <c:v>27.19166667</c:v>
                </c:pt>
                <c:pt idx="1016">
                  <c:v>27.21833333</c:v>
                </c:pt>
                <c:pt idx="1017">
                  <c:v>27.245000000000001</c:v>
                </c:pt>
                <c:pt idx="1018">
                  <c:v>27.271666669999998</c:v>
                </c:pt>
                <c:pt idx="1019">
                  <c:v>27.298333329999998</c:v>
                </c:pt>
                <c:pt idx="1020">
                  <c:v>27.324999999999999</c:v>
                </c:pt>
                <c:pt idx="1021">
                  <c:v>27.353333330000002</c:v>
                </c:pt>
                <c:pt idx="1022">
                  <c:v>27.37833333</c:v>
                </c:pt>
                <c:pt idx="1023">
                  <c:v>27.40666667</c:v>
                </c:pt>
                <c:pt idx="1024">
                  <c:v>27.43333333</c:v>
                </c:pt>
                <c:pt idx="1025">
                  <c:v>27.46</c:v>
                </c:pt>
                <c:pt idx="1026">
                  <c:v>27.486666670000002</c:v>
                </c:pt>
                <c:pt idx="1027">
                  <c:v>27.513333329999998</c:v>
                </c:pt>
                <c:pt idx="1028">
                  <c:v>27.54</c:v>
                </c:pt>
                <c:pt idx="1029">
                  <c:v>27.56666667</c:v>
                </c:pt>
                <c:pt idx="1030">
                  <c:v>27.59333333</c:v>
                </c:pt>
                <c:pt idx="1031">
                  <c:v>27.62</c:v>
                </c:pt>
                <c:pt idx="1032">
                  <c:v>27.646666669999998</c:v>
                </c:pt>
                <c:pt idx="1033">
                  <c:v>27.673333329999998</c:v>
                </c:pt>
                <c:pt idx="1034">
                  <c:v>27.7</c:v>
                </c:pt>
                <c:pt idx="1035">
                  <c:v>27.728333330000002</c:v>
                </c:pt>
                <c:pt idx="1036">
                  <c:v>27.754999999999999</c:v>
                </c:pt>
                <c:pt idx="1037">
                  <c:v>27.78166667</c:v>
                </c:pt>
                <c:pt idx="1038">
                  <c:v>27.80833333</c:v>
                </c:pt>
                <c:pt idx="1039">
                  <c:v>27.835000000000001</c:v>
                </c:pt>
                <c:pt idx="1040">
                  <c:v>27.861666670000002</c:v>
                </c:pt>
                <c:pt idx="1041">
                  <c:v>27.888333329999998</c:v>
                </c:pt>
                <c:pt idx="1042">
                  <c:v>27.914999999999999</c:v>
                </c:pt>
                <c:pt idx="1043">
                  <c:v>27.94166667</c:v>
                </c:pt>
                <c:pt idx="1044">
                  <c:v>27.96833333</c:v>
                </c:pt>
                <c:pt idx="1045">
                  <c:v>27.995000000000001</c:v>
                </c:pt>
                <c:pt idx="1046">
                  <c:v>28.021666669999998</c:v>
                </c:pt>
                <c:pt idx="1047">
                  <c:v>28.048333329999998</c:v>
                </c:pt>
                <c:pt idx="1048">
                  <c:v>28.076666670000002</c:v>
                </c:pt>
                <c:pt idx="1049">
                  <c:v>28.103333330000002</c:v>
                </c:pt>
                <c:pt idx="1050">
                  <c:v>28.13</c:v>
                </c:pt>
                <c:pt idx="1051">
                  <c:v>28.15666667</c:v>
                </c:pt>
                <c:pt idx="1052">
                  <c:v>28.18333333</c:v>
                </c:pt>
                <c:pt idx="1053">
                  <c:v>28.21</c:v>
                </c:pt>
                <c:pt idx="1054">
                  <c:v>28.236666670000002</c:v>
                </c:pt>
                <c:pt idx="1055">
                  <c:v>28.263333329999998</c:v>
                </c:pt>
                <c:pt idx="1056">
                  <c:v>28.29</c:v>
                </c:pt>
                <c:pt idx="1057">
                  <c:v>28.31666667</c:v>
                </c:pt>
                <c:pt idx="1058">
                  <c:v>28.34333333</c:v>
                </c:pt>
                <c:pt idx="1059">
                  <c:v>28.37</c:v>
                </c:pt>
                <c:pt idx="1060">
                  <c:v>28.39833333</c:v>
                </c:pt>
                <c:pt idx="1061">
                  <c:v>28.425000000000001</c:v>
                </c:pt>
                <c:pt idx="1062">
                  <c:v>28.451666670000002</c:v>
                </c:pt>
                <c:pt idx="1063">
                  <c:v>28.478333330000002</c:v>
                </c:pt>
                <c:pt idx="1064">
                  <c:v>28.504999999999999</c:v>
                </c:pt>
                <c:pt idx="1065">
                  <c:v>28.53166667</c:v>
                </c:pt>
                <c:pt idx="1066">
                  <c:v>28.55833333</c:v>
                </c:pt>
                <c:pt idx="1067">
                  <c:v>28.585000000000001</c:v>
                </c:pt>
                <c:pt idx="1068">
                  <c:v>28.611666670000002</c:v>
                </c:pt>
                <c:pt idx="1069">
                  <c:v>28.638333329999998</c:v>
                </c:pt>
                <c:pt idx="1070">
                  <c:v>28.664999999999999</c:v>
                </c:pt>
                <c:pt idx="1071">
                  <c:v>28.693333330000002</c:v>
                </c:pt>
                <c:pt idx="1072">
                  <c:v>28.72</c:v>
                </c:pt>
                <c:pt idx="1073">
                  <c:v>28.74666667</c:v>
                </c:pt>
                <c:pt idx="1074">
                  <c:v>28.77333333</c:v>
                </c:pt>
                <c:pt idx="1075">
                  <c:v>28.8</c:v>
                </c:pt>
                <c:pt idx="1076">
                  <c:v>28.826666670000002</c:v>
                </c:pt>
                <c:pt idx="1077">
                  <c:v>28.853333330000002</c:v>
                </c:pt>
                <c:pt idx="1078">
                  <c:v>28.88</c:v>
                </c:pt>
                <c:pt idx="1079">
                  <c:v>28.90666667</c:v>
                </c:pt>
                <c:pt idx="1080">
                  <c:v>28.93333333</c:v>
                </c:pt>
                <c:pt idx="1081">
                  <c:v>28.96166667</c:v>
                </c:pt>
                <c:pt idx="1082">
                  <c:v>28.986666670000002</c:v>
                </c:pt>
                <c:pt idx="1083">
                  <c:v>29.015000000000001</c:v>
                </c:pt>
                <c:pt idx="1084">
                  <c:v>29.041666670000001</c:v>
                </c:pt>
                <c:pt idx="1085">
                  <c:v>29.068333330000002</c:v>
                </c:pt>
                <c:pt idx="1086">
                  <c:v>29.094999999999999</c:v>
                </c:pt>
                <c:pt idx="1087">
                  <c:v>29.12166667</c:v>
                </c:pt>
                <c:pt idx="1088">
                  <c:v>29.14833333</c:v>
                </c:pt>
                <c:pt idx="1089">
                  <c:v>29.175000000000001</c:v>
                </c:pt>
                <c:pt idx="1090">
                  <c:v>29.201666670000002</c:v>
                </c:pt>
                <c:pt idx="1091">
                  <c:v>29.228333330000002</c:v>
                </c:pt>
                <c:pt idx="1092">
                  <c:v>29.254999999999999</c:v>
                </c:pt>
                <c:pt idx="1093">
                  <c:v>29.28166667</c:v>
                </c:pt>
                <c:pt idx="1094">
                  <c:v>29.30833333</c:v>
                </c:pt>
                <c:pt idx="1095">
                  <c:v>29.33666667</c:v>
                </c:pt>
                <c:pt idx="1096">
                  <c:v>29.36333333</c:v>
                </c:pt>
                <c:pt idx="1097">
                  <c:v>29.39</c:v>
                </c:pt>
                <c:pt idx="1098">
                  <c:v>29.416666670000001</c:v>
                </c:pt>
                <c:pt idx="1099">
                  <c:v>29.443333330000002</c:v>
                </c:pt>
                <c:pt idx="1100">
                  <c:v>29.47</c:v>
                </c:pt>
                <c:pt idx="1101">
                  <c:v>29.49666667</c:v>
                </c:pt>
                <c:pt idx="1102">
                  <c:v>29.52333333</c:v>
                </c:pt>
                <c:pt idx="1103">
                  <c:v>29.55</c:v>
                </c:pt>
                <c:pt idx="1104">
                  <c:v>29.576666670000002</c:v>
                </c:pt>
                <c:pt idx="1105">
                  <c:v>29.603333330000002</c:v>
                </c:pt>
                <c:pt idx="1106">
                  <c:v>29.631666670000001</c:v>
                </c:pt>
                <c:pt idx="1107">
                  <c:v>29.658333330000001</c:v>
                </c:pt>
                <c:pt idx="1108">
                  <c:v>29.684999999999999</c:v>
                </c:pt>
                <c:pt idx="1109">
                  <c:v>29.71166667</c:v>
                </c:pt>
                <c:pt idx="1110">
                  <c:v>29.73833333</c:v>
                </c:pt>
                <c:pt idx="1111">
                  <c:v>29.765000000000001</c:v>
                </c:pt>
                <c:pt idx="1112">
                  <c:v>29.791666670000001</c:v>
                </c:pt>
                <c:pt idx="1113">
                  <c:v>29.818333330000002</c:v>
                </c:pt>
                <c:pt idx="1114">
                  <c:v>29.844999999999999</c:v>
                </c:pt>
                <c:pt idx="1115">
                  <c:v>29.87166667</c:v>
                </c:pt>
                <c:pt idx="1116">
                  <c:v>29.89833333</c:v>
                </c:pt>
                <c:pt idx="1117">
                  <c:v>29.925000000000001</c:v>
                </c:pt>
                <c:pt idx="1118">
                  <c:v>29.95333333</c:v>
                </c:pt>
                <c:pt idx="1119">
                  <c:v>29.98</c:v>
                </c:pt>
                <c:pt idx="1120">
                  <c:v>30.006666670000001</c:v>
                </c:pt>
              </c:numCache>
            </c:numRef>
          </c:xVal>
          <c:yVal>
            <c:numRef>
              <c:f>Sheet1!$G$2:$G$1122</c:f>
              <c:numCache>
                <c:formatCode>General</c:formatCode>
                <c:ptCount val="1121"/>
                <c:pt idx="0">
                  <c:v>70.031999999999996</c:v>
                </c:pt>
                <c:pt idx="1">
                  <c:v>70.004999999999995</c:v>
                </c:pt>
                <c:pt idx="2">
                  <c:v>70.088999999999999</c:v>
                </c:pt>
                <c:pt idx="3">
                  <c:v>70.114999999999995</c:v>
                </c:pt>
                <c:pt idx="4">
                  <c:v>69.835999999999999</c:v>
                </c:pt>
                <c:pt idx="5">
                  <c:v>69.721999999999994</c:v>
                </c:pt>
                <c:pt idx="6">
                  <c:v>69.835999999999999</c:v>
                </c:pt>
                <c:pt idx="7">
                  <c:v>69.903999999999996</c:v>
                </c:pt>
                <c:pt idx="8">
                  <c:v>69.855000000000004</c:v>
                </c:pt>
                <c:pt idx="9">
                  <c:v>69.903000000000006</c:v>
                </c:pt>
                <c:pt idx="10">
                  <c:v>69.709999999999994</c:v>
                </c:pt>
                <c:pt idx="11">
                  <c:v>69.78</c:v>
                </c:pt>
                <c:pt idx="12">
                  <c:v>69.927000000000007</c:v>
                </c:pt>
                <c:pt idx="13">
                  <c:v>69.83</c:v>
                </c:pt>
                <c:pt idx="14">
                  <c:v>69.846000000000004</c:v>
                </c:pt>
                <c:pt idx="15">
                  <c:v>69.48</c:v>
                </c:pt>
                <c:pt idx="16">
                  <c:v>69.844999999999999</c:v>
                </c:pt>
                <c:pt idx="17">
                  <c:v>69.641000000000005</c:v>
                </c:pt>
                <c:pt idx="18">
                  <c:v>69.616</c:v>
                </c:pt>
                <c:pt idx="19">
                  <c:v>69.510999999999996</c:v>
                </c:pt>
                <c:pt idx="20">
                  <c:v>69.557000000000002</c:v>
                </c:pt>
                <c:pt idx="21">
                  <c:v>69.731999999999999</c:v>
                </c:pt>
                <c:pt idx="22">
                  <c:v>69.688999999999993</c:v>
                </c:pt>
                <c:pt idx="23">
                  <c:v>69.582999999999998</c:v>
                </c:pt>
                <c:pt idx="24">
                  <c:v>69.501999999999995</c:v>
                </c:pt>
                <c:pt idx="25">
                  <c:v>69.5</c:v>
                </c:pt>
                <c:pt idx="26">
                  <c:v>69.274000000000001</c:v>
                </c:pt>
                <c:pt idx="27">
                  <c:v>69.638000000000005</c:v>
                </c:pt>
                <c:pt idx="28">
                  <c:v>69.486999999999995</c:v>
                </c:pt>
                <c:pt idx="29">
                  <c:v>69.495000000000005</c:v>
                </c:pt>
                <c:pt idx="30">
                  <c:v>69.537000000000006</c:v>
                </c:pt>
                <c:pt idx="31">
                  <c:v>69.53</c:v>
                </c:pt>
                <c:pt idx="32">
                  <c:v>69.432000000000002</c:v>
                </c:pt>
                <c:pt idx="33">
                  <c:v>69.338999999999999</c:v>
                </c:pt>
                <c:pt idx="34">
                  <c:v>69.491</c:v>
                </c:pt>
                <c:pt idx="35">
                  <c:v>69.281999999999996</c:v>
                </c:pt>
                <c:pt idx="36">
                  <c:v>69.495000000000005</c:v>
                </c:pt>
                <c:pt idx="37">
                  <c:v>69.314999999999998</c:v>
                </c:pt>
                <c:pt idx="38">
                  <c:v>69.313999999999993</c:v>
                </c:pt>
                <c:pt idx="39">
                  <c:v>69.194000000000003</c:v>
                </c:pt>
                <c:pt idx="40">
                  <c:v>69.188999999999993</c:v>
                </c:pt>
                <c:pt idx="41">
                  <c:v>69.272999999999996</c:v>
                </c:pt>
                <c:pt idx="42">
                  <c:v>69.37</c:v>
                </c:pt>
                <c:pt idx="43">
                  <c:v>69.302000000000007</c:v>
                </c:pt>
                <c:pt idx="44">
                  <c:v>69.349999999999994</c:v>
                </c:pt>
                <c:pt idx="45">
                  <c:v>69.305000000000007</c:v>
                </c:pt>
                <c:pt idx="46">
                  <c:v>69.391000000000005</c:v>
                </c:pt>
                <c:pt idx="47">
                  <c:v>69.153000000000006</c:v>
                </c:pt>
                <c:pt idx="48">
                  <c:v>69.397999999999996</c:v>
                </c:pt>
                <c:pt idx="49">
                  <c:v>69.268000000000001</c:v>
                </c:pt>
                <c:pt idx="50">
                  <c:v>69.334999999999994</c:v>
                </c:pt>
                <c:pt idx="51">
                  <c:v>69.153000000000006</c:v>
                </c:pt>
                <c:pt idx="52">
                  <c:v>69.346999999999994</c:v>
                </c:pt>
                <c:pt idx="53">
                  <c:v>69.143000000000001</c:v>
                </c:pt>
                <c:pt idx="54">
                  <c:v>69.260999999999996</c:v>
                </c:pt>
                <c:pt idx="55">
                  <c:v>69.090999999999994</c:v>
                </c:pt>
                <c:pt idx="56">
                  <c:v>69.194999999999993</c:v>
                </c:pt>
                <c:pt idx="57">
                  <c:v>69.293000000000006</c:v>
                </c:pt>
                <c:pt idx="58">
                  <c:v>69.147999999999996</c:v>
                </c:pt>
                <c:pt idx="59">
                  <c:v>69.234999999999999</c:v>
                </c:pt>
                <c:pt idx="60">
                  <c:v>69.218999999999994</c:v>
                </c:pt>
                <c:pt idx="61">
                  <c:v>69.087000000000003</c:v>
                </c:pt>
                <c:pt idx="62">
                  <c:v>69.197999999999993</c:v>
                </c:pt>
                <c:pt idx="63">
                  <c:v>69.015000000000001</c:v>
                </c:pt>
                <c:pt idx="64">
                  <c:v>69.325000000000003</c:v>
                </c:pt>
                <c:pt idx="65">
                  <c:v>69.19</c:v>
                </c:pt>
                <c:pt idx="66">
                  <c:v>69.042000000000002</c:v>
                </c:pt>
                <c:pt idx="67">
                  <c:v>69.171000000000006</c:v>
                </c:pt>
                <c:pt idx="68">
                  <c:v>69.007999999999996</c:v>
                </c:pt>
                <c:pt idx="69">
                  <c:v>69.206000000000003</c:v>
                </c:pt>
                <c:pt idx="70">
                  <c:v>69.111999999999995</c:v>
                </c:pt>
                <c:pt idx="71">
                  <c:v>69.114999999999995</c:v>
                </c:pt>
                <c:pt idx="72">
                  <c:v>69.052999999999997</c:v>
                </c:pt>
                <c:pt idx="73">
                  <c:v>69.376999999999995</c:v>
                </c:pt>
                <c:pt idx="74">
                  <c:v>68.856999999999999</c:v>
                </c:pt>
                <c:pt idx="75">
                  <c:v>69.016000000000005</c:v>
                </c:pt>
                <c:pt idx="76">
                  <c:v>69.034000000000006</c:v>
                </c:pt>
                <c:pt idx="77">
                  <c:v>68.959000000000003</c:v>
                </c:pt>
                <c:pt idx="78">
                  <c:v>69.046999999999997</c:v>
                </c:pt>
                <c:pt idx="79">
                  <c:v>68.86</c:v>
                </c:pt>
                <c:pt idx="80">
                  <c:v>69.007000000000005</c:v>
                </c:pt>
                <c:pt idx="81">
                  <c:v>69.113</c:v>
                </c:pt>
                <c:pt idx="82">
                  <c:v>68.974000000000004</c:v>
                </c:pt>
                <c:pt idx="83">
                  <c:v>68.941999999999993</c:v>
                </c:pt>
                <c:pt idx="84">
                  <c:v>69.012</c:v>
                </c:pt>
                <c:pt idx="85">
                  <c:v>68.887</c:v>
                </c:pt>
                <c:pt idx="86">
                  <c:v>68.918999999999997</c:v>
                </c:pt>
                <c:pt idx="87">
                  <c:v>68.98</c:v>
                </c:pt>
                <c:pt idx="88">
                  <c:v>68.924999999999997</c:v>
                </c:pt>
                <c:pt idx="89">
                  <c:v>68.87</c:v>
                </c:pt>
                <c:pt idx="90">
                  <c:v>69.013999999999996</c:v>
                </c:pt>
                <c:pt idx="91">
                  <c:v>68.751000000000005</c:v>
                </c:pt>
                <c:pt idx="92">
                  <c:v>68.972999999999999</c:v>
                </c:pt>
                <c:pt idx="93">
                  <c:v>68.885999999999996</c:v>
                </c:pt>
                <c:pt idx="94">
                  <c:v>68.668999999999997</c:v>
                </c:pt>
                <c:pt idx="95">
                  <c:v>68.963999999999999</c:v>
                </c:pt>
                <c:pt idx="96">
                  <c:v>68.891999999999996</c:v>
                </c:pt>
                <c:pt idx="97">
                  <c:v>68.887</c:v>
                </c:pt>
                <c:pt idx="98">
                  <c:v>68.667000000000002</c:v>
                </c:pt>
                <c:pt idx="99">
                  <c:v>68.831000000000003</c:v>
                </c:pt>
                <c:pt idx="100">
                  <c:v>68.864000000000004</c:v>
                </c:pt>
                <c:pt idx="101">
                  <c:v>68.801000000000002</c:v>
                </c:pt>
                <c:pt idx="102">
                  <c:v>68.754999999999995</c:v>
                </c:pt>
                <c:pt idx="103">
                  <c:v>68.698999999999998</c:v>
                </c:pt>
                <c:pt idx="104">
                  <c:v>68.667000000000002</c:v>
                </c:pt>
                <c:pt idx="105">
                  <c:v>68.685000000000002</c:v>
                </c:pt>
                <c:pt idx="106">
                  <c:v>68.683999999999997</c:v>
                </c:pt>
                <c:pt idx="107">
                  <c:v>68.778999999999996</c:v>
                </c:pt>
                <c:pt idx="108">
                  <c:v>68.697999999999993</c:v>
                </c:pt>
                <c:pt idx="109">
                  <c:v>68.754000000000005</c:v>
                </c:pt>
                <c:pt idx="110">
                  <c:v>68.617999999999995</c:v>
                </c:pt>
                <c:pt idx="111">
                  <c:v>68.667000000000002</c:v>
                </c:pt>
                <c:pt idx="112">
                  <c:v>68.897000000000006</c:v>
                </c:pt>
                <c:pt idx="113">
                  <c:v>68.545000000000002</c:v>
                </c:pt>
                <c:pt idx="114">
                  <c:v>68.349999999999994</c:v>
                </c:pt>
                <c:pt idx="115">
                  <c:v>68.75</c:v>
                </c:pt>
                <c:pt idx="116">
                  <c:v>68.81</c:v>
                </c:pt>
                <c:pt idx="117">
                  <c:v>68.697000000000003</c:v>
                </c:pt>
                <c:pt idx="118">
                  <c:v>68.584999999999994</c:v>
                </c:pt>
                <c:pt idx="119">
                  <c:v>68.475999999999999</c:v>
                </c:pt>
                <c:pt idx="120">
                  <c:v>68.736000000000004</c:v>
                </c:pt>
                <c:pt idx="121">
                  <c:v>68.400000000000006</c:v>
                </c:pt>
                <c:pt idx="122">
                  <c:v>68.637</c:v>
                </c:pt>
                <c:pt idx="123">
                  <c:v>68.616</c:v>
                </c:pt>
                <c:pt idx="124">
                  <c:v>68.548000000000002</c:v>
                </c:pt>
                <c:pt idx="125">
                  <c:v>68.567999999999998</c:v>
                </c:pt>
                <c:pt idx="126">
                  <c:v>68.495999999999995</c:v>
                </c:pt>
                <c:pt idx="127">
                  <c:v>68.474999999999994</c:v>
                </c:pt>
                <c:pt idx="128">
                  <c:v>68.655000000000001</c:v>
                </c:pt>
                <c:pt idx="129">
                  <c:v>68.388999999999996</c:v>
                </c:pt>
                <c:pt idx="130">
                  <c:v>68.41</c:v>
                </c:pt>
                <c:pt idx="131">
                  <c:v>68.543999999999997</c:v>
                </c:pt>
                <c:pt idx="132">
                  <c:v>68.512</c:v>
                </c:pt>
                <c:pt idx="133">
                  <c:v>68.552999999999997</c:v>
                </c:pt>
                <c:pt idx="134">
                  <c:v>68.531000000000006</c:v>
                </c:pt>
                <c:pt idx="135">
                  <c:v>68.457999999999998</c:v>
                </c:pt>
                <c:pt idx="136">
                  <c:v>68.516999999999996</c:v>
                </c:pt>
                <c:pt idx="137">
                  <c:v>68.534000000000006</c:v>
                </c:pt>
                <c:pt idx="138">
                  <c:v>68.512</c:v>
                </c:pt>
                <c:pt idx="139">
                  <c:v>68.320999999999998</c:v>
                </c:pt>
                <c:pt idx="140">
                  <c:v>68.506</c:v>
                </c:pt>
                <c:pt idx="141">
                  <c:v>68.665000000000006</c:v>
                </c:pt>
                <c:pt idx="142">
                  <c:v>68.405000000000001</c:v>
                </c:pt>
                <c:pt idx="143">
                  <c:v>68.567999999999998</c:v>
                </c:pt>
                <c:pt idx="144">
                  <c:v>68.37</c:v>
                </c:pt>
                <c:pt idx="145">
                  <c:v>68.543000000000006</c:v>
                </c:pt>
                <c:pt idx="146">
                  <c:v>68.503</c:v>
                </c:pt>
                <c:pt idx="147">
                  <c:v>68.400999999999996</c:v>
                </c:pt>
                <c:pt idx="148">
                  <c:v>68.495000000000005</c:v>
                </c:pt>
                <c:pt idx="149">
                  <c:v>68.484999999999999</c:v>
                </c:pt>
                <c:pt idx="150">
                  <c:v>68.423000000000002</c:v>
                </c:pt>
                <c:pt idx="151">
                  <c:v>68.427000000000007</c:v>
                </c:pt>
                <c:pt idx="152">
                  <c:v>68.393000000000001</c:v>
                </c:pt>
                <c:pt idx="153">
                  <c:v>68.581000000000003</c:v>
                </c:pt>
                <c:pt idx="154">
                  <c:v>68.337000000000003</c:v>
                </c:pt>
                <c:pt idx="155">
                  <c:v>68.451999999999998</c:v>
                </c:pt>
                <c:pt idx="156">
                  <c:v>68.558000000000007</c:v>
                </c:pt>
                <c:pt idx="157">
                  <c:v>68.417000000000002</c:v>
                </c:pt>
                <c:pt idx="158">
                  <c:v>68.513000000000005</c:v>
                </c:pt>
                <c:pt idx="159">
                  <c:v>68.557000000000002</c:v>
                </c:pt>
                <c:pt idx="160">
                  <c:v>68.451999999999998</c:v>
                </c:pt>
                <c:pt idx="161">
                  <c:v>68.388000000000005</c:v>
                </c:pt>
                <c:pt idx="162">
                  <c:v>68.301000000000002</c:v>
                </c:pt>
                <c:pt idx="163">
                  <c:v>68.253</c:v>
                </c:pt>
                <c:pt idx="164">
                  <c:v>68.406999999999996</c:v>
                </c:pt>
                <c:pt idx="165">
                  <c:v>68.441999999999993</c:v>
                </c:pt>
                <c:pt idx="166">
                  <c:v>68.325000000000003</c:v>
                </c:pt>
                <c:pt idx="167">
                  <c:v>68.480999999999995</c:v>
                </c:pt>
                <c:pt idx="168">
                  <c:v>68.533000000000001</c:v>
                </c:pt>
                <c:pt idx="169">
                  <c:v>68.617000000000004</c:v>
                </c:pt>
                <c:pt idx="170">
                  <c:v>68.528000000000006</c:v>
                </c:pt>
                <c:pt idx="171">
                  <c:v>68.284000000000006</c:v>
                </c:pt>
                <c:pt idx="172">
                  <c:v>68.302000000000007</c:v>
                </c:pt>
                <c:pt idx="173">
                  <c:v>68.402000000000001</c:v>
                </c:pt>
                <c:pt idx="174">
                  <c:v>68.498000000000005</c:v>
                </c:pt>
                <c:pt idx="175">
                  <c:v>68.501000000000005</c:v>
                </c:pt>
                <c:pt idx="176">
                  <c:v>68.376000000000005</c:v>
                </c:pt>
                <c:pt idx="177">
                  <c:v>68.293999999999997</c:v>
                </c:pt>
                <c:pt idx="178">
                  <c:v>68.295000000000002</c:v>
                </c:pt>
                <c:pt idx="179">
                  <c:v>68.381</c:v>
                </c:pt>
                <c:pt idx="180">
                  <c:v>68.224000000000004</c:v>
                </c:pt>
                <c:pt idx="181">
                  <c:v>68.385000000000005</c:v>
                </c:pt>
                <c:pt idx="182">
                  <c:v>68.328000000000003</c:v>
                </c:pt>
                <c:pt idx="183">
                  <c:v>68.489000000000004</c:v>
                </c:pt>
                <c:pt idx="184">
                  <c:v>68.388000000000005</c:v>
                </c:pt>
                <c:pt idx="185">
                  <c:v>68.289000000000001</c:v>
                </c:pt>
                <c:pt idx="186">
                  <c:v>68.39</c:v>
                </c:pt>
                <c:pt idx="187">
                  <c:v>68.441000000000003</c:v>
                </c:pt>
                <c:pt idx="188">
                  <c:v>68.457999999999998</c:v>
                </c:pt>
                <c:pt idx="189">
                  <c:v>68.364000000000004</c:v>
                </c:pt>
                <c:pt idx="190">
                  <c:v>68.456999999999994</c:v>
                </c:pt>
                <c:pt idx="191">
                  <c:v>68.305999999999997</c:v>
                </c:pt>
                <c:pt idx="192">
                  <c:v>68.284999999999997</c:v>
                </c:pt>
                <c:pt idx="193">
                  <c:v>68.429000000000002</c:v>
                </c:pt>
                <c:pt idx="194">
                  <c:v>68.284999999999997</c:v>
                </c:pt>
                <c:pt idx="195">
                  <c:v>68.364999999999995</c:v>
                </c:pt>
                <c:pt idx="196">
                  <c:v>68.295000000000002</c:v>
                </c:pt>
                <c:pt idx="197">
                  <c:v>68.304000000000002</c:v>
                </c:pt>
                <c:pt idx="198">
                  <c:v>68.474000000000004</c:v>
                </c:pt>
                <c:pt idx="199">
                  <c:v>68.308000000000007</c:v>
                </c:pt>
                <c:pt idx="200">
                  <c:v>68.405000000000001</c:v>
                </c:pt>
                <c:pt idx="201">
                  <c:v>68.346000000000004</c:v>
                </c:pt>
                <c:pt idx="202">
                  <c:v>68.471000000000004</c:v>
                </c:pt>
                <c:pt idx="203">
                  <c:v>68.134</c:v>
                </c:pt>
                <c:pt idx="204">
                  <c:v>68.338999999999999</c:v>
                </c:pt>
                <c:pt idx="205">
                  <c:v>68.233000000000004</c:v>
                </c:pt>
                <c:pt idx="206">
                  <c:v>68.256</c:v>
                </c:pt>
                <c:pt idx="207">
                  <c:v>68.212999999999994</c:v>
                </c:pt>
                <c:pt idx="208">
                  <c:v>68.165000000000006</c:v>
                </c:pt>
                <c:pt idx="209">
                  <c:v>68.191000000000003</c:v>
                </c:pt>
                <c:pt idx="210">
                  <c:v>68.268000000000001</c:v>
                </c:pt>
                <c:pt idx="211">
                  <c:v>67.941999999999993</c:v>
                </c:pt>
                <c:pt idx="212">
                  <c:v>68.144000000000005</c:v>
                </c:pt>
                <c:pt idx="213">
                  <c:v>68.212000000000003</c:v>
                </c:pt>
                <c:pt idx="214">
                  <c:v>68.376000000000005</c:v>
                </c:pt>
                <c:pt idx="215">
                  <c:v>68.271000000000001</c:v>
                </c:pt>
                <c:pt idx="216">
                  <c:v>68.361000000000004</c:v>
                </c:pt>
                <c:pt idx="217">
                  <c:v>68.381</c:v>
                </c:pt>
                <c:pt idx="218">
                  <c:v>68.308000000000007</c:v>
                </c:pt>
                <c:pt idx="219">
                  <c:v>68.238</c:v>
                </c:pt>
                <c:pt idx="220">
                  <c:v>68.201999999999998</c:v>
                </c:pt>
                <c:pt idx="221">
                  <c:v>68.477999999999994</c:v>
                </c:pt>
                <c:pt idx="222">
                  <c:v>68.203000000000003</c:v>
                </c:pt>
                <c:pt idx="223">
                  <c:v>68.290999999999997</c:v>
                </c:pt>
                <c:pt idx="224">
                  <c:v>68.328999999999994</c:v>
                </c:pt>
                <c:pt idx="225">
                  <c:v>68.183999999999997</c:v>
                </c:pt>
                <c:pt idx="226">
                  <c:v>68.197000000000003</c:v>
                </c:pt>
                <c:pt idx="227">
                  <c:v>68.018000000000001</c:v>
                </c:pt>
                <c:pt idx="228">
                  <c:v>68.19</c:v>
                </c:pt>
                <c:pt idx="229">
                  <c:v>68.200999999999993</c:v>
                </c:pt>
                <c:pt idx="230">
                  <c:v>68.105999999999995</c:v>
                </c:pt>
                <c:pt idx="231">
                  <c:v>68.180000000000007</c:v>
                </c:pt>
                <c:pt idx="232">
                  <c:v>68.174000000000007</c:v>
                </c:pt>
                <c:pt idx="233">
                  <c:v>68.347999999999999</c:v>
                </c:pt>
                <c:pt idx="234">
                  <c:v>68.286000000000001</c:v>
                </c:pt>
                <c:pt idx="235">
                  <c:v>68.11</c:v>
                </c:pt>
                <c:pt idx="236">
                  <c:v>68.043000000000006</c:v>
                </c:pt>
                <c:pt idx="237">
                  <c:v>68.114999999999995</c:v>
                </c:pt>
                <c:pt idx="238">
                  <c:v>68.372</c:v>
                </c:pt>
                <c:pt idx="239">
                  <c:v>68.242999999999995</c:v>
                </c:pt>
                <c:pt idx="240">
                  <c:v>68.256</c:v>
                </c:pt>
                <c:pt idx="241">
                  <c:v>68.132000000000005</c:v>
                </c:pt>
                <c:pt idx="242">
                  <c:v>68.251000000000005</c:v>
                </c:pt>
                <c:pt idx="243">
                  <c:v>68.251999999999995</c:v>
                </c:pt>
                <c:pt idx="244">
                  <c:v>68.137</c:v>
                </c:pt>
                <c:pt idx="245">
                  <c:v>68.278999999999996</c:v>
                </c:pt>
                <c:pt idx="246">
                  <c:v>68.161000000000001</c:v>
                </c:pt>
                <c:pt idx="247">
                  <c:v>68.019000000000005</c:v>
                </c:pt>
                <c:pt idx="248">
                  <c:v>68.186000000000007</c:v>
                </c:pt>
                <c:pt idx="249">
                  <c:v>67.945999999999998</c:v>
                </c:pt>
                <c:pt idx="250">
                  <c:v>68.042000000000002</c:v>
                </c:pt>
                <c:pt idx="251">
                  <c:v>68.076999999999998</c:v>
                </c:pt>
                <c:pt idx="252">
                  <c:v>68.171000000000006</c:v>
                </c:pt>
                <c:pt idx="253">
                  <c:v>68.116</c:v>
                </c:pt>
                <c:pt idx="254">
                  <c:v>68.144000000000005</c:v>
                </c:pt>
                <c:pt idx="255">
                  <c:v>67.992999999999995</c:v>
                </c:pt>
                <c:pt idx="256">
                  <c:v>67.981999999999999</c:v>
                </c:pt>
                <c:pt idx="257">
                  <c:v>67.896000000000001</c:v>
                </c:pt>
                <c:pt idx="258">
                  <c:v>67.986000000000004</c:v>
                </c:pt>
                <c:pt idx="259">
                  <c:v>68.209000000000003</c:v>
                </c:pt>
                <c:pt idx="260">
                  <c:v>68.14</c:v>
                </c:pt>
                <c:pt idx="261">
                  <c:v>68.03</c:v>
                </c:pt>
                <c:pt idx="262">
                  <c:v>68.037999999999997</c:v>
                </c:pt>
                <c:pt idx="263">
                  <c:v>68.058000000000007</c:v>
                </c:pt>
                <c:pt idx="264">
                  <c:v>68.007999999999996</c:v>
                </c:pt>
                <c:pt idx="265">
                  <c:v>68.049000000000007</c:v>
                </c:pt>
                <c:pt idx="266">
                  <c:v>68.06</c:v>
                </c:pt>
                <c:pt idx="267">
                  <c:v>68.028000000000006</c:v>
                </c:pt>
                <c:pt idx="268">
                  <c:v>68.096999999999994</c:v>
                </c:pt>
                <c:pt idx="269">
                  <c:v>68.02</c:v>
                </c:pt>
                <c:pt idx="270">
                  <c:v>68.146000000000001</c:v>
                </c:pt>
                <c:pt idx="271">
                  <c:v>67.997</c:v>
                </c:pt>
                <c:pt idx="272">
                  <c:v>68.084999999999994</c:v>
                </c:pt>
                <c:pt idx="273">
                  <c:v>68.03</c:v>
                </c:pt>
                <c:pt idx="274">
                  <c:v>68.045000000000002</c:v>
                </c:pt>
                <c:pt idx="275">
                  <c:v>67.933999999999997</c:v>
                </c:pt>
                <c:pt idx="276">
                  <c:v>68.111000000000004</c:v>
                </c:pt>
                <c:pt idx="277">
                  <c:v>68.015000000000001</c:v>
                </c:pt>
                <c:pt idx="278">
                  <c:v>68.087999999999994</c:v>
                </c:pt>
                <c:pt idx="279">
                  <c:v>68.143000000000001</c:v>
                </c:pt>
                <c:pt idx="280">
                  <c:v>68.08</c:v>
                </c:pt>
                <c:pt idx="281">
                  <c:v>68.009</c:v>
                </c:pt>
                <c:pt idx="282">
                  <c:v>68.188000000000002</c:v>
                </c:pt>
                <c:pt idx="283">
                  <c:v>68.203999999999994</c:v>
                </c:pt>
                <c:pt idx="284">
                  <c:v>68.134</c:v>
                </c:pt>
                <c:pt idx="285">
                  <c:v>67.850999999999999</c:v>
                </c:pt>
                <c:pt idx="286">
                  <c:v>68.096999999999994</c:v>
                </c:pt>
                <c:pt idx="287">
                  <c:v>67.811999999999998</c:v>
                </c:pt>
                <c:pt idx="288">
                  <c:v>68.003</c:v>
                </c:pt>
                <c:pt idx="289">
                  <c:v>67.984999999999999</c:v>
                </c:pt>
                <c:pt idx="290">
                  <c:v>68.102000000000004</c:v>
                </c:pt>
                <c:pt idx="291">
                  <c:v>68.087000000000003</c:v>
                </c:pt>
                <c:pt idx="292">
                  <c:v>67.957999999999998</c:v>
                </c:pt>
                <c:pt idx="293">
                  <c:v>67.947000000000003</c:v>
                </c:pt>
                <c:pt idx="294">
                  <c:v>67.956000000000003</c:v>
                </c:pt>
                <c:pt idx="295">
                  <c:v>67.965000000000003</c:v>
                </c:pt>
                <c:pt idx="296">
                  <c:v>68.096000000000004</c:v>
                </c:pt>
                <c:pt idx="297">
                  <c:v>67.867000000000004</c:v>
                </c:pt>
                <c:pt idx="298">
                  <c:v>68.052999999999997</c:v>
                </c:pt>
                <c:pt idx="299">
                  <c:v>67.736999999999995</c:v>
                </c:pt>
                <c:pt idx="300">
                  <c:v>67.968999999999994</c:v>
                </c:pt>
                <c:pt idx="301">
                  <c:v>67.921999999999997</c:v>
                </c:pt>
                <c:pt idx="302">
                  <c:v>68.025999999999996</c:v>
                </c:pt>
                <c:pt idx="303">
                  <c:v>68.143000000000001</c:v>
                </c:pt>
                <c:pt idx="304">
                  <c:v>68.072999999999993</c:v>
                </c:pt>
                <c:pt idx="305">
                  <c:v>67.858000000000004</c:v>
                </c:pt>
                <c:pt idx="306">
                  <c:v>67.875</c:v>
                </c:pt>
                <c:pt idx="307">
                  <c:v>67.894000000000005</c:v>
                </c:pt>
                <c:pt idx="308">
                  <c:v>68.001000000000005</c:v>
                </c:pt>
                <c:pt idx="309">
                  <c:v>67.850999999999999</c:v>
                </c:pt>
                <c:pt idx="310">
                  <c:v>67.936999999999998</c:v>
                </c:pt>
                <c:pt idx="311">
                  <c:v>67.978999999999999</c:v>
                </c:pt>
                <c:pt idx="312">
                  <c:v>67.906999999999996</c:v>
                </c:pt>
                <c:pt idx="313">
                  <c:v>68.096999999999994</c:v>
                </c:pt>
                <c:pt idx="314">
                  <c:v>68.066000000000003</c:v>
                </c:pt>
                <c:pt idx="315">
                  <c:v>67.691999999999993</c:v>
                </c:pt>
                <c:pt idx="316">
                  <c:v>67.944999999999993</c:v>
                </c:pt>
                <c:pt idx="317">
                  <c:v>67.837999999999994</c:v>
                </c:pt>
                <c:pt idx="318">
                  <c:v>67.941000000000003</c:v>
                </c:pt>
                <c:pt idx="319">
                  <c:v>67.888999999999996</c:v>
                </c:pt>
                <c:pt idx="320">
                  <c:v>67.963999999999999</c:v>
                </c:pt>
                <c:pt idx="321">
                  <c:v>67.906000000000006</c:v>
                </c:pt>
                <c:pt idx="322">
                  <c:v>67.822000000000003</c:v>
                </c:pt>
                <c:pt idx="323">
                  <c:v>67.867999999999995</c:v>
                </c:pt>
                <c:pt idx="324">
                  <c:v>67.814999999999998</c:v>
                </c:pt>
                <c:pt idx="325">
                  <c:v>68.034000000000006</c:v>
                </c:pt>
                <c:pt idx="326">
                  <c:v>67.837000000000003</c:v>
                </c:pt>
                <c:pt idx="327">
                  <c:v>67.832999999999998</c:v>
                </c:pt>
                <c:pt idx="328">
                  <c:v>67.754999999999995</c:v>
                </c:pt>
                <c:pt idx="329">
                  <c:v>67.707999999999998</c:v>
                </c:pt>
                <c:pt idx="330">
                  <c:v>67.956000000000003</c:v>
                </c:pt>
                <c:pt idx="331">
                  <c:v>67.736000000000004</c:v>
                </c:pt>
                <c:pt idx="332">
                  <c:v>67.653000000000006</c:v>
                </c:pt>
                <c:pt idx="333">
                  <c:v>67.784000000000006</c:v>
                </c:pt>
                <c:pt idx="334">
                  <c:v>67.878</c:v>
                </c:pt>
                <c:pt idx="335">
                  <c:v>67.825000000000003</c:v>
                </c:pt>
                <c:pt idx="336">
                  <c:v>67.897000000000006</c:v>
                </c:pt>
                <c:pt idx="337">
                  <c:v>67.909000000000006</c:v>
                </c:pt>
                <c:pt idx="338">
                  <c:v>67.819999999999993</c:v>
                </c:pt>
                <c:pt idx="339">
                  <c:v>67.739000000000004</c:v>
                </c:pt>
                <c:pt idx="340">
                  <c:v>67.8</c:v>
                </c:pt>
                <c:pt idx="341">
                  <c:v>67.778999999999996</c:v>
                </c:pt>
                <c:pt idx="342">
                  <c:v>67.667000000000002</c:v>
                </c:pt>
                <c:pt idx="343">
                  <c:v>67.757999999999996</c:v>
                </c:pt>
                <c:pt idx="344">
                  <c:v>67.918999999999997</c:v>
                </c:pt>
                <c:pt idx="345">
                  <c:v>67.665999999999997</c:v>
                </c:pt>
                <c:pt idx="346">
                  <c:v>67.887</c:v>
                </c:pt>
                <c:pt idx="347">
                  <c:v>67.863</c:v>
                </c:pt>
                <c:pt idx="348">
                  <c:v>67.813000000000002</c:v>
                </c:pt>
                <c:pt idx="349">
                  <c:v>67.661000000000001</c:v>
                </c:pt>
                <c:pt idx="350">
                  <c:v>67.686000000000007</c:v>
                </c:pt>
                <c:pt idx="351">
                  <c:v>67.632000000000005</c:v>
                </c:pt>
                <c:pt idx="352">
                  <c:v>67.784000000000006</c:v>
                </c:pt>
                <c:pt idx="353">
                  <c:v>67.894000000000005</c:v>
                </c:pt>
                <c:pt idx="354">
                  <c:v>67.674000000000007</c:v>
                </c:pt>
                <c:pt idx="355">
                  <c:v>67.816000000000003</c:v>
                </c:pt>
                <c:pt idx="356">
                  <c:v>67.728999999999999</c:v>
                </c:pt>
                <c:pt idx="357">
                  <c:v>67.820999999999998</c:v>
                </c:pt>
                <c:pt idx="358">
                  <c:v>67.753</c:v>
                </c:pt>
                <c:pt idx="359">
                  <c:v>67.647000000000006</c:v>
                </c:pt>
                <c:pt idx="360">
                  <c:v>67.811999999999998</c:v>
                </c:pt>
                <c:pt idx="361">
                  <c:v>67.807000000000002</c:v>
                </c:pt>
                <c:pt idx="362">
                  <c:v>67.686999999999998</c:v>
                </c:pt>
                <c:pt idx="363">
                  <c:v>67.712000000000003</c:v>
                </c:pt>
                <c:pt idx="364">
                  <c:v>67.718999999999994</c:v>
                </c:pt>
                <c:pt idx="365">
                  <c:v>67.566999999999993</c:v>
                </c:pt>
                <c:pt idx="366">
                  <c:v>67.697000000000003</c:v>
                </c:pt>
                <c:pt idx="367">
                  <c:v>67.822000000000003</c:v>
                </c:pt>
                <c:pt idx="368">
                  <c:v>67.673000000000002</c:v>
                </c:pt>
                <c:pt idx="369">
                  <c:v>67.58</c:v>
                </c:pt>
                <c:pt idx="370">
                  <c:v>67.751000000000005</c:v>
                </c:pt>
                <c:pt idx="371">
                  <c:v>67.608000000000004</c:v>
                </c:pt>
                <c:pt idx="372">
                  <c:v>67.709999999999994</c:v>
                </c:pt>
                <c:pt idx="373">
                  <c:v>67.585999999999999</c:v>
                </c:pt>
                <c:pt idx="374">
                  <c:v>67.593999999999994</c:v>
                </c:pt>
                <c:pt idx="375">
                  <c:v>67.744</c:v>
                </c:pt>
                <c:pt idx="376">
                  <c:v>67.638999999999996</c:v>
                </c:pt>
                <c:pt idx="377">
                  <c:v>67.697999999999993</c:v>
                </c:pt>
                <c:pt idx="378">
                  <c:v>67.757000000000005</c:v>
                </c:pt>
                <c:pt idx="379">
                  <c:v>67.665999999999997</c:v>
                </c:pt>
                <c:pt idx="380">
                  <c:v>67.795000000000002</c:v>
                </c:pt>
                <c:pt idx="381">
                  <c:v>67.697000000000003</c:v>
                </c:pt>
                <c:pt idx="382">
                  <c:v>67.739000000000004</c:v>
                </c:pt>
                <c:pt idx="383">
                  <c:v>67.600999999999999</c:v>
                </c:pt>
                <c:pt idx="384">
                  <c:v>67.647000000000006</c:v>
                </c:pt>
                <c:pt idx="385">
                  <c:v>67.673000000000002</c:v>
                </c:pt>
                <c:pt idx="386">
                  <c:v>67.644000000000005</c:v>
                </c:pt>
                <c:pt idx="387">
                  <c:v>67.721000000000004</c:v>
                </c:pt>
                <c:pt idx="388">
                  <c:v>67.683000000000007</c:v>
                </c:pt>
                <c:pt idx="389">
                  <c:v>67.847000000000008</c:v>
                </c:pt>
                <c:pt idx="390">
                  <c:v>67.751000000000005</c:v>
                </c:pt>
                <c:pt idx="391">
                  <c:v>67.546000000000006</c:v>
                </c:pt>
                <c:pt idx="392">
                  <c:v>67.777000000000001</c:v>
                </c:pt>
                <c:pt idx="393">
                  <c:v>67.748000000000005</c:v>
                </c:pt>
                <c:pt idx="394">
                  <c:v>67.7</c:v>
                </c:pt>
                <c:pt idx="395">
                  <c:v>67.683000000000007</c:v>
                </c:pt>
                <c:pt idx="396">
                  <c:v>67.53</c:v>
                </c:pt>
                <c:pt idx="397">
                  <c:v>67.653999999999996</c:v>
                </c:pt>
                <c:pt idx="398">
                  <c:v>67.737000000000009</c:v>
                </c:pt>
                <c:pt idx="399">
                  <c:v>67.704000000000008</c:v>
                </c:pt>
                <c:pt idx="400">
                  <c:v>67.533000000000001</c:v>
                </c:pt>
                <c:pt idx="401">
                  <c:v>67.558999999999997</c:v>
                </c:pt>
                <c:pt idx="402">
                  <c:v>67.762</c:v>
                </c:pt>
                <c:pt idx="403">
                  <c:v>67.682000000000002</c:v>
                </c:pt>
                <c:pt idx="404">
                  <c:v>67.635000000000005</c:v>
                </c:pt>
                <c:pt idx="405">
                  <c:v>67.646000000000001</c:v>
                </c:pt>
                <c:pt idx="406">
                  <c:v>67.569000000000003</c:v>
                </c:pt>
                <c:pt idx="407">
                  <c:v>67.572000000000003</c:v>
                </c:pt>
                <c:pt idx="408">
                  <c:v>67.472999999999999</c:v>
                </c:pt>
                <c:pt idx="409">
                  <c:v>67.513999999999996</c:v>
                </c:pt>
                <c:pt idx="410">
                  <c:v>67.63600000000001</c:v>
                </c:pt>
                <c:pt idx="411">
                  <c:v>67.635000000000005</c:v>
                </c:pt>
                <c:pt idx="412">
                  <c:v>67.436999999999998</c:v>
                </c:pt>
                <c:pt idx="413">
                  <c:v>67.638999999999996</c:v>
                </c:pt>
                <c:pt idx="414">
                  <c:v>67.588000000000008</c:v>
                </c:pt>
                <c:pt idx="415">
                  <c:v>67.600999999999999</c:v>
                </c:pt>
                <c:pt idx="416">
                  <c:v>67.716999999999999</c:v>
                </c:pt>
                <c:pt idx="417">
                  <c:v>67.528999999999996</c:v>
                </c:pt>
                <c:pt idx="418">
                  <c:v>67.602000000000004</c:v>
                </c:pt>
                <c:pt idx="419">
                  <c:v>67.546999999999997</c:v>
                </c:pt>
                <c:pt idx="420">
                  <c:v>67.629000000000005</c:v>
                </c:pt>
                <c:pt idx="421">
                  <c:v>67.494</c:v>
                </c:pt>
                <c:pt idx="422">
                  <c:v>67.412000000000006</c:v>
                </c:pt>
                <c:pt idx="423">
                  <c:v>67.537999999999997</c:v>
                </c:pt>
                <c:pt idx="424">
                  <c:v>67.606000000000009</c:v>
                </c:pt>
                <c:pt idx="425">
                  <c:v>67.66</c:v>
                </c:pt>
                <c:pt idx="426">
                  <c:v>67.679000000000002</c:v>
                </c:pt>
                <c:pt idx="427">
                  <c:v>67.597000000000008</c:v>
                </c:pt>
                <c:pt idx="428">
                  <c:v>67.63000000000001</c:v>
                </c:pt>
                <c:pt idx="429">
                  <c:v>67.691000000000003</c:v>
                </c:pt>
                <c:pt idx="430">
                  <c:v>67.516999999999996</c:v>
                </c:pt>
                <c:pt idx="431">
                  <c:v>67.519000000000005</c:v>
                </c:pt>
                <c:pt idx="432">
                  <c:v>67.364000000000004</c:v>
                </c:pt>
                <c:pt idx="433">
                  <c:v>67.63300000000001</c:v>
                </c:pt>
                <c:pt idx="434">
                  <c:v>67.448000000000008</c:v>
                </c:pt>
                <c:pt idx="435">
                  <c:v>67.622</c:v>
                </c:pt>
                <c:pt idx="436">
                  <c:v>67.611000000000004</c:v>
                </c:pt>
                <c:pt idx="437">
                  <c:v>67.38000000000001</c:v>
                </c:pt>
                <c:pt idx="438">
                  <c:v>67.329000000000008</c:v>
                </c:pt>
                <c:pt idx="439">
                  <c:v>67.22</c:v>
                </c:pt>
                <c:pt idx="440">
                  <c:v>67.56</c:v>
                </c:pt>
                <c:pt idx="441">
                  <c:v>67.567000000000007</c:v>
                </c:pt>
                <c:pt idx="442">
                  <c:v>67.382000000000005</c:v>
                </c:pt>
                <c:pt idx="443">
                  <c:v>67.355000000000004</c:v>
                </c:pt>
                <c:pt idx="444">
                  <c:v>67.387</c:v>
                </c:pt>
                <c:pt idx="445">
                  <c:v>67.439000000000007</c:v>
                </c:pt>
                <c:pt idx="446">
                  <c:v>67.507000000000005</c:v>
                </c:pt>
                <c:pt idx="447">
                  <c:v>67.528999999999996</c:v>
                </c:pt>
                <c:pt idx="448">
                  <c:v>67.462000000000003</c:v>
                </c:pt>
                <c:pt idx="449">
                  <c:v>67.359000000000009</c:v>
                </c:pt>
                <c:pt idx="450">
                  <c:v>67.542000000000002</c:v>
                </c:pt>
                <c:pt idx="451">
                  <c:v>67.438000000000002</c:v>
                </c:pt>
                <c:pt idx="452">
                  <c:v>67.459000000000003</c:v>
                </c:pt>
                <c:pt idx="453">
                  <c:v>67.337000000000003</c:v>
                </c:pt>
                <c:pt idx="454">
                  <c:v>67.631</c:v>
                </c:pt>
                <c:pt idx="455">
                  <c:v>67.474000000000004</c:v>
                </c:pt>
                <c:pt idx="456">
                  <c:v>67.55</c:v>
                </c:pt>
                <c:pt idx="457">
                  <c:v>67.492000000000004</c:v>
                </c:pt>
                <c:pt idx="458">
                  <c:v>67.344000000000008</c:v>
                </c:pt>
                <c:pt idx="459">
                  <c:v>67.268000000000001</c:v>
                </c:pt>
                <c:pt idx="460">
                  <c:v>67.368000000000009</c:v>
                </c:pt>
                <c:pt idx="461">
                  <c:v>67.328000000000003</c:v>
                </c:pt>
                <c:pt idx="462">
                  <c:v>67.594999999999999</c:v>
                </c:pt>
                <c:pt idx="463">
                  <c:v>67.432000000000002</c:v>
                </c:pt>
                <c:pt idx="464">
                  <c:v>67.38300000000001</c:v>
                </c:pt>
                <c:pt idx="465">
                  <c:v>67.343000000000004</c:v>
                </c:pt>
                <c:pt idx="466">
                  <c:v>67.42</c:v>
                </c:pt>
                <c:pt idx="467">
                  <c:v>67.442000000000007</c:v>
                </c:pt>
                <c:pt idx="468">
                  <c:v>67.373000000000005</c:v>
                </c:pt>
                <c:pt idx="469">
                  <c:v>67.448999999999998</c:v>
                </c:pt>
                <c:pt idx="470">
                  <c:v>67.281999999999996</c:v>
                </c:pt>
                <c:pt idx="471">
                  <c:v>67.314000000000007</c:v>
                </c:pt>
                <c:pt idx="472">
                  <c:v>67.364000000000004</c:v>
                </c:pt>
                <c:pt idx="473">
                  <c:v>67.387</c:v>
                </c:pt>
                <c:pt idx="474">
                  <c:v>67.263999999999996</c:v>
                </c:pt>
                <c:pt idx="475">
                  <c:v>67.176000000000002</c:v>
                </c:pt>
                <c:pt idx="476">
                  <c:v>67.335000000000008</c:v>
                </c:pt>
                <c:pt idx="477">
                  <c:v>67.311000000000007</c:v>
                </c:pt>
                <c:pt idx="478">
                  <c:v>67.400999999999996</c:v>
                </c:pt>
                <c:pt idx="479">
                  <c:v>67.487000000000009</c:v>
                </c:pt>
                <c:pt idx="480">
                  <c:v>67.326999999999998</c:v>
                </c:pt>
                <c:pt idx="481">
                  <c:v>67.495000000000005</c:v>
                </c:pt>
                <c:pt idx="482">
                  <c:v>67.358000000000004</c:v>
                </c:pt>
                <c:pt idx="483">
                  <c:v>67.37700000000001</c:v>
                </c:pt>
                <c:pt idx="484">
                  <c:v>67.37</c:v>
                </c:pt>
                <c:pt idx="485">
                  <c:v>67.433999999999997</c:v>
                </c:pt>
                <c:pt idx="486">
                  <c:v>67.400000000000006</c:v>
                </c:pt>
                <c:pt idx="487">
                  <c:v>67.180999999999997</c:v>
                </c:pt>
                <c:pt idx="488">
                  <c:v>67.399000000000001</c:v>
                </c:pt>
                <c:pt idx="489">
                  <c:v>67.150000000000006</c:v>
                </c:pt>
                <c:pt idx="490">
                  <c:v>67.253</c:v>
                </c:pt>
                <c:pt idx="491">
                  <c:v>67.522999999999996</c:v>
                </c:pt>
                <c:pt idx="492">
                  <c:v>67.359000000000009</c:v>
                </c:pt>
                <c:pt idx="493">
                  <c:v>67.266000000000005</c:v>
                </c:pt>
                <c:pt idx="494">
                  <c:v>67.290000000000006</c:v>
                </c:pt>
                <c:pt idx="495">
                  <c:v>67.201999999999998</c:v>
                </c:pt>
                <c:pt idx="496">
                  <c:v>67.323999999999998</c:v>
                </c:pt>
                <c:pt idx="497">
                  <c:v>67.251000000000005</c:v>
                </c:pt>
                <c:pt idx="498">
                  <c:v>67.356000000000009</c:v>
                </c:pt>
                <c:pt idx="499">
                  <c:v>67.225999999999999</c:v>
                </c:pt>
                <c:pt idx="500">
                  <c:v>67.296999999999997</c:v>
                </c:pt>
                <c:pt idx="501">
                  <c:v>67.222999999999999</c:v>
                </c:pt>
                <c:pt idx="502">
                  <c:v>67.329000000000008</c:v>
                </c:pt>
                <c:pt idx="503">
                  <c:v>67.314000000000007</c:v>
                </c:pt>
                <c:pt idx="504">
                  <c:v>67.112000000000009</c:v>
                </c:pt>
                <c:pt idx="505">
                  <c:v>67.296999999999997</c:v>
                </c:pt>
                <c:pt idx="506">
                  <c:v>67.295000000000002</c:v>
                </c:pt>
                <c:pt idx="507">
                  <c:v>67.323999999999998</c:v>
                </c:pt>
                <c:pt idx="508">
                  <c:v>67.369</c:v>
                </c:pt>
                <c:pt idx="509">
                  <c:v>67.067999999999998</c:v>
                </c:pt>
                <c:pt idx="510">
                  <c:v>67.468000000000004</c:v>
                </c:pt>
                <c:pt idx="511">
                  <c:v>67.304000000000002</c:v>
                </c:pt>
                <c:pt idx="512">
                  <c:v>67.213999999999999</c:v>
                </c:pt>
                <c:pt idx="513">
                  <c:v>67.14</c:v>
                </c:pt>
                <c:pt idx="514">
                  <c:v>67.176000000000002</c:v>
                </c:pt>
                <c:pt idx="515">
                  <c:v>67.216999999999999</c:v>
                </c:pt>
                <c:pt idx="516">
                  <c:v>67.287000000000006</c:v>
                </c:pt>
                <c:pt idx="517">
                  <c:v>67.332999999999998</c:v>
                </c:pt>
                <c:pt idx="518">
                  <c:v>67.195999999999998</c:v>
                </c:pt>
                <c:pt idx="519">
                  <c:v>67.329000000000008</c:v>
                </c:pt>
                <c:pt idx="520">
                  <c:v>67.207999999999998</c:v>
                </c:pt>
                <c:pt idx="521">
                  <c:v>67.168000000000006</c:v>
                </c:pt>
                <c:pt idx="522">
                  <c:v>67.115000000000009</c:v>
                </c:pt>
                <c:pt idx="523">
                  <c:v>67.022999999999996</c:v>
                </c:pt>
                <c:pt idx="524">
                  <c:v>67.124000000000009</c:v>
                </c:pt>
                <c:pt idx="525">
                  <c:v>67.037999999999997</c:v>
                </c:pt>
                <c:pt idx="526">
                  <c:v>67.179000000000002</c:v>
                </c:pt>
                <c:pt idx="527">
                  <c:v>67.210999999999999</c:v>
                </c:pt>
                <c:pt idx="528">
                  <c:v>67.234000000000009</c:v>
                </c:pt>
                <c:pt idx="529">
                  <c:v>67.387</c:v>
                </c:pt>
                <c:pt idx="530">
                  <c:v>67.194000000000003</c:v>
                </c:pt>
                <c:pt idx="531">
                  <c:v>67.209000000000003</c:v>
                </c:pt>
                <c:pt idx="532">
                  <c:v>67.128</c:v>
                </c:pt>
                <c:pt idx="533">
                  <c:v>67.302000000000007</c:v>
                </c:pt>
                <c:pt idx="534">
                  <c:v>67.263999999999996</c:v>
                </c:pt>
                <c:pt idx="535">
                  <c:v>67.296000000000006</c:v>
                </c:pt>
                <c:pt idx="536">
                  <c:v>67.019000000000005</c:v>
                </c:pt>
                <c:pt idx="537">
                  <c:v>67.281999999999996</c:v>
                </c:pt>
                <c:pt idx="538">
                  <c:v>67.070000000000007</c:v>
                </c:pt>
                <c:pt idx="539">
                  <c:v>67.206000000000003</c:v>
                </c:pt>
                <c:pt idx="540">
                  <c:v>67.103000000000009</c:v>
                </c:pt>
                <c:pt idx="541">
                  <c:v>67.019000000000005</c:v>
                </c:pt>
                <c:pt idx="542">
                  <c:v>67.125</c:v>
                </c:pt>
                <c:pt idx="543">
                  <c:v>66.988</c:v>
                </c:pt>
                <c:pt idx="544">
                  <c:v>67.152000000000001</c:v>
                </c:pt>
                <c:pt idx="545">
                  <c:v>67.165000000000006</c:v>
                </c:pt>
                <c:pt idx="546">
                  <c:v>67.206000000000003</c:v>
                </c:pt>
                <c:pt idx="547">
                  <c:v>67.09</c:v>
                </c:pt>
                <c:pt idx="548">
                  <c:v>66.930999999999997</c:v>
                </c:pt>
                <c:pt idx="549">
                  <c:v>66.936000000000007</c:v>
                </c:pt>
                <c:pt idx="550">
                  <c:v>67.25200000000001</c:v>
                </c:pt>
                <c:pt idx="551">
                  <c:v>67.091999999999999</c:v>
                </c:pt>
                <c:pt idx="552">
                  <c:v>66.956000000000003</c:v>
                </c:pt>
                <c:pt idx="553">
                  <c:v>67.188000000000002</c:v>
                </c:pt>
                <c:pt idx="554">
                  <c:v>66.97</c:v>
                </c:pt>
                <c:pt idx="555">
                  <c:v>67.198000000000008</c:v>
                </c:pt>
                <c:pt idx="556">
                  <c:v>67.040000000000006</c:v>
                </c:pt>
                <c:pt idx="557">
                  <c:v>67.159000000000006</c:v>
                </c:pt>
                <c:pt idx="558">
                  <c:v>67.292000000000002</c:v>
                </c:pt>
                <c:pt idx="559">
                  <c:v>67.111000000000004</c:v>
                </c:pt>
                <c:pt idx="560">
                  <c:v>66.999000000000009</c:v>
                </c:pt>
                <c:pt idx="561">
                  <c:v>66.986000000000004</c:v>
                </c:pt>
                <c:pt idx="562">
                  <c:v>67.016999999999996</c:v>
                </c:pt>
                <c:pt idx="563">
                  <c:v>66.984000000000009</c:v>
                </c:pt>
                <c:pt idx="564">
                  <c:v>66.98</c:v>
                </c:pt>
                <c:pt idx="565">
                  <c:v>66.98</c:v>
                </c:pt>
                <c:pt idx="566">
                  <c:v>67.111000000000004</c:v>
                </c:pt>
                <c:pt idx="567">
                  <c:v>67.08</c:v>
                </c:pt>
                <c:pt idx="568">
                  <c:v>67.121000000000009</c:v>
                </c:pt>
                <c:pt idx="569">
                  <c:v>66.992000000000004</c:v>
                </c:pt>
                <c:pt idx="570">
                  <c:v>67.073999999999998</c:v>
                </c:pt>
                <c:pt idx="571">
                  <c:v>66.945000000000007</c:v>
                </c:pt>
                <c:pt idx="572">
                  <c:v>67.028000000000006</c:v>
                </c:pt>
                <c:pt idx="573">
                  <c:v>67.034999999999997</c:v>
                </c:pt>
                <c:pt idx="574">
                  <c:v>67.216999999999999</c:v>
                </c:pt>
                <c:pt idx="575">
                  <c:v>67.186999999999998</c:v>
                </c:pt>
                <c:pt idx="576">
                  <c:v>67.100000000000009</c:v>
                </c:pt>
                <c:pt idx="577">
                  <c:v>67.02</c:v>
                </c:pt>
                <c:pt idx="578">
                  <c:v>67.12700000000001</c:v>
                </c:pt>
                <c:pt idx="579">
                  <c:v>66.957000000000008</c:v>
                </c:pt>
                <c:pt idx="580">
                  <c:v>66.997</c:v>
                </c:pt>
                <c:pt idx="581">
                  <c:v>67.049000000000007</c:v>
                </c:pt>
                <c:pt idx="582">
                  <c:v>67.165999999999997</c:v>
                </c:pt>
                <c:pt idx="583">
                  <c:v>67.106999999999999</c:v>
                </c:pt>
                <c:pt idx="584">
                  <c:v>67.108000000000004</c:v>
                </c:pt>
                <c:pt idx="585">
                  <c:v>67.036000000000001</c:v>
                </c:pt>
                <c:pt idx="586">
                  <c:v>67.073999999999998</c:v>
                </c:pt>
                <c:pt idx="587">
                  <c:v>67.082999999999998</c:v>
                </c:pt>
                <c:pt idx="588">
                  <c:v>66.999000000000009</c:v>
                </c:pt>
                <c:pt idx="589">
                  <c:v>67.052000000000007</c:v>
                </c:pt>
                <c:pt idx="590">
                  <c:v>66.98</c:v>
                </c:pt>
                <c:pt idx="591">
                  <c:v>67.132000000000005</c:v>
                </c:pt>
                <c:pt idx="592">
                  <c:v>66.968000000000004</c:v>
                </c:pt>
                <c:pt idx="593">
                  <c:v>67.019000000000005</c:v>
                </c:pt>
                <c:pt idx="594">
                  <c:v>66.938000000000002</c:v>
                </c:pt>
                <c:pt idx="595">
                  <c:v>67.067999999999998</c:v>
                </c:pt>
                <c:pt idx="596">
                  <c:v>67.010000000000005</c:v>
                </c:pt>
                <c:pt idx="597">
                  <c:v>66.921999999999997</c:v>
                </c:pt>
                <c:pt idx="598">
                  <c:v>66.873000000000005</c:v>
                </c:pt>
                <c:pt idx="599">
                  <c:v>67.063000000000002</c:v>
                </c:pt>
                <c:pt idx="600">
                  <c:v>66.900000000000006</c:v>
                </c:pt>
                <c:pt idx="601">
                  <c:v>66.899000000000001</c:v>
                </c:pt>
                <c:pt idx="602">
                  <c:v>66.850000000000009</c:v>
                </c:pt>
                <c:pt idx="603">
                  <c:v>66.850000000000009</c:v>
                </c:pt>
                <c:pt idx="604">
                  <c:v>67.031000000000006</c:v>
                </c:pt>
                <c:pt idx="605">
                  <c:v>67.051000000000002</c:v>
                </c:pt>
                <c:pt idx="606">
                  <c:v>66.903999999999996</c:v>
                </c:pt>
                <c:pt idx="607">
                  <c:v>66.999000000000009</c:v>
                </c:pt>
                <c:pt idx="608">
                  <c:v>67.064000000000007</c:v>
                </c:pt>
                <c:pt idx="609">
                  <c:v>66.918000000000006</c:v>
                </c:pt>
                <c:pt idx="610">
                  <c:v>67.203000000000003</c:v>
                </c:pt>
                <c:pt idx="611">
                  <c:v>66.772000000000006</c:v>
                </c:pt>
                <c:pt idx="612">
                  <c:v>67.031000000000006</c:v>
                </c:pt>
                <c:pt idx="613">
                  <c:v>66.966000000000008</c:v>
                </c:pt>
                <c:pt idx="614">
                  <c:v>67.016000000000005</c:v>
                </c:pt>
                <c:pt idx="615">
                  <c:v>66.972000000000008</c:v>
                </c:pt>
                <c:pt idx="616">
                  <c:v>66.948999999999998</c:v>
                </c:pt>
                <c:pt idx="617">
                  <c:v>66.855000000000004</c:v>
                </c:pt>
                <c:pt idx="618">
                  <c:v>66.83</c:v>
                </c:pt>
                <c:pt idx="619">
                  <c:v>66.882000000000005</c:v>
                </c:pt>
                <c:pt idx="620">
                  <c:v>66.954000000000008</c:v>
                </c:pt>
                <c:pt idx="621">
                  <c:v>66.885000000000005</c:v>
                </c:pt>
                <c:pt idx="622">
                  <c:v>66.823999999999998</c:v>
                </c:pt>
                <c:pt idx="623">
                  <c:v>66.95</c:v>
                </c:pt>
                <c:pt idx="624">
                  <c:v>66.856000000000009</c:v>
                </c:pt>
                <c:pt idx="625">
                  <c:v>66.933999999999997</c:v>
                </c:pt>
                <c:pt idx="626">
                  <c:v>66.909000000000006</c:v>
                </c:pt>
                <c:pt idx="627">
                  <c:v>66.829000000000008</c:v>
                </c:pt>
                <c:pt idx="628">
                  <c:v>66.997</c:v>
                </c:pt>
                <c:pt idx="629">
                  <c:v>66.695999999999998</c:v>
                </c:pt>
                <c:pt idx="630">
                  <c:v>66.844999999999999</c:v>
                </c:pt>
                <c:pt idx="631">
                  <c:v>66.939000000000007</c:v>
                </c:pt>
                <c:pt idx="632">
                  <c:v>66.841999999999999</c:v>
                </c:pt>
                <c:pt idx="633">
                  <c:v>66.879000000000005</c:v>
                </c:pt>
                <c:pt idx="634">
                  <c:v>66.912000000000006</c:v>
                </c:pt>
                <c:pt idx="635">
                  <c:v>66.737000000000009</c:v>
                </c:pt>
                <c:pt idx="636">
                  <c:v>66.876000000000005</c:v>
                </c:pt>
                <c:pt idx="637">
                  <c:v>66.882000000000005</c:v>
                </c:pt>
                <c:pt idx="638">
                  <c:v>66.917000000000002</c:v>
                </c:pt>
                <c:pt idx="639">
                  <c:v>66.775000000000006</c:v>
                </c:pt>
                <c:pt idx="640">
                  <c:v>66.798000000000002</c:v>
                </c:pt>
                <c:pt idx="641">
                  <c:v>66.691000000000003</c:v>
                </c:pt>
                <c:pt idx="642">
                  <c:v>66.75800000000001</c:v>
                </c:pt>
                <c:pt idx="643">
                  <c:v>66.725999999999999</c:v>
                </c:pt>
                <c:pt idx="644">
                  <c:v>66.765000000000001</c:v>
                </c:pt>
                <c:pt idx="645">
                  <c:v>66.817999999999998</c:v>
                </c:pt>
                <c:pt idx="646">
                  <c:v>66.734000000000009</c:v>
                </c:pt>
                <c:pt idx="647">
                  <c:v>66.567000000000007</c:v>
                </c:pt>
                <c:pt idx="648">
                  <c:v>66.667000000000002</c:v>
                </c:pt>
                <c:pt idx="649">
                  <c:v>66.734999999999999</c:v>
                </c:pt>
                <c:pt idx="650">
                  <c:v>66.88600000000001</c:v>
                </c:pt>
                <c:pt idx="651">
                  <c:v>66.781999999999996</c:v>
                </c:pt>
                <c:pt idx="652">
                  <c:v>66.722999999999999</c:v>
                </c:pt>
                <c:pt idx="653">
                  <c:v>66.88000000000001</c:v>
                </c:pt>
                <c:pt idx="654">
                  <c:v>66.646000000000001</c:v>
                </c:pt>
                <c:pt idx="655">
                  <c:v>66.64</c:v>
                </c:pt>
                <c:pt idx="656">
                  <c:v>66.911000000000001</c:v>
                </c:pt>
                <c:pt idx="657">
                  <c:v>67.00800000000001</c:v>
                </c:pt>
                <c:pt idx="658">
                  <c:v>66.86</c:v>
                </c:pt>
                <c:pt idx="659">
                  <c:v>66.891000000000005</c:v>
                </c:pt>
                <c:pt idx="660">
                  <c:v>66.567000000000007</c:v>
                </c:pt>
                <c:pt idx="661">
                  <c:v>66.653000000000006</c:v>
                </c:pt>
                <c:pt idx="662">
                  <c:v>66.689000000000007</c:v>
                </c:pt>
                <c:pt idx="663">
                  <c:v>66.582999999999998</c:v>
                </c:pt>
                <c:pt idx="664">
                  <c:v>66.721000000000004</c:v>
                </c:pt>
                <c:pt idx="665">
                  <c:v>66.863</c:v>
                </c:pt>
                <c:pt idx="666">
                  <c:v>66.808999999999997</c:v>
                </c:pt>
                <c:pt idx="667">
                  <c:v>66.656000000000006</c:v>
                </c:pt>
                <c:pt idx="668">
                  <c:v>66.545000000000002</c:v>
                </c:pt>
                <c:pt idx="669">
                  <c:v>66.722999999999999</c:v>
                </c:pt>
                <c:pt idx="670">
                  <c:v>66.686000000000007</c:v>
                </c:pt>
                <c:pt idx="671">
                  <c:v>66.683999999999997</c:v>
                </c:pt>
                <c:pt idx="672">
                  <c:v>66.650000000000006</c:v>
                </c:pt>
                <c:pt idx="673">
                  <c:v>66.826000000000008</c:v>
                </c:pt>
                <c:pt idx="674">
                  <c:v>66.766999999999996</c:v>
                </c:pt>
                <c:pt idx="675">
                  <c:v>66.50200000000001</c:v>
                </c:pt>
                <c:pt idx="676">
                  <c:v>66.743000000000009</c:v>
                </c:pt>
                <c:pt idx="677">
                  <c:v>66.608000000000004</c:v>
                </c:pt>
                <c:pt idx="678">
                  <c:v>66.734999999999999</c:v>
                </c:pt>
                <c:pt idx="679">
                  <c:v>66.737000000000009</c:v>
                </c:pt>
                <c:pt idx="680">
                  <c:v>66.754000000000005</c:v>
                </c:pt>
                <c:pt idx="681">
                  <c:v>66.802999999999997</c:v>
                </c:pt>
                <c:pt idx="682">
                  <c:v>66.707000000000008</c:v>
                </c:pt>
                <c:pt idx="683">
                  <c:v>66.632000000000005</c:v>
                </c:pt>
                <c:pt idx="684">
                  <c:v>66.728000000000009</c:v>
                </c:pt>
                <c:pt idx="685">
                  <c:v>66.739000000000004</c:v>
                </c:pt>
                <c:pt idx="686">
                  <c:v>66.740000000000009</c:v>
                </c:pt>
                <c:pt idx="687">
                  <c:v>66.539000000000001</c:v>
                </c:pt>
                <c:pt idx="688">
                  <c:v>66.650000000000006</c:v>
                </c:pt>
                <c:pt idx="689">
                  <c:v>66.841000000000008</c:v>
                </c:pt>
                <c:pt idx="690">
                  <c:v>66.652000000000001</c:v>
                </c:pt>
                <c:pt idx="691">
                  <c:v>66.555999999999997</c:v>
                </c:pt>
                <c:pt idx="692">
                  <c:v>66.614000000000004</c:v>
                </c:pt>
                <c:pt idx="693">
                  <c:v>66.564999999999998</c:v>
                </c:pt>
                <c:pt idx="694">
                  <c:v>66.539000000000001</c:v>
                </c:pt>
                <c:pt idx="695">
                  <c:v>66.787999999999997</c:v>
                </c:pt>
                <c:pt idx="696">
                  <c:v>66.616</c:v>
                </c:pt>
                <c:pt idx="697">
                  <c:v>66.650999999999996</c:v>
                </c:pt>
                <c:pt idx="698">
                  <c:v>66.594000000000008</c:v>
                </c:pt>
                <c:pt idx="699">
                  <c:v>66.570999999999998</c:v>
                </c:pt>
                <c:pt idx="700">
                  <c:v>66.545000000000002</c:v>
                </c:pt>
                <c:pt idx="701">
                  <c:v>66.594999999999999</c:v>
                </c:pt>
                <c:pt idx="702">
                  <c:v>66.554000000000002</c:v>
                </c:pt>
                <c:pt idx="703">
                  <c:v>66.576000000000008</c:v>
                </c:pt>
                <c:pt idx="704">
                  <c:v>66.522999999999996</c:v>
                </c:pt>
                <c:pt idx="705">
                  <c:v>66.519000000000005</c:v>
                </c:pt>
                <c:pt idx="706">
                  <c:v>66.441000000000003</c:v>
                </c:pt>
                <c:pt idx="707">
                  <c:v>66.423000000000002</c:v>
                </c:pt>
                <c:pt idx="708">
                  <c:v>66.558000000000007</c:v>
                </c:pt>
                <c:pt idx="709">
                  <c:v>66.492000000000004</c:v>
                </c:pt>
                <c:pt idx="710">
                  <c:v>66.44</c:v>
                </c:pt>
                <c:pt idx="711">
                  <c:v>66.56</c:v>
                </c:pt>
                <c:pt idx="712">
                  <c:v>66.408000000000001</c:v>
                </c:pt>
                <c:pt idx="713">
                  <c:v>66.555000000000007</c:v>
                </c:pt>
                <c:pt idx="714">
                  <c:v>66.504000000000005</c:v>
                </c:pt>
                <c:pt idx="715">
                  <c:v>66.405000000000001</c:v>
                </c:pt>
                <c:pt idx="716">
                  <c:v>66.582000000000008</c:v>
                </c:pt>
                <c:pt idx="717">
                  <c:v>66.391000000000005</c:v>
                </c:pt>
                <c:pt idx="718">
                  <c:v>66.430000000000007</c:v>
                </c:pt>
                <c:pt idx="719">
                  <c:v>66.537999999999997</c:v>
                </c:pt>
                <c:pt idx="720">
                  <c:v>66.442999999999998</c:v>
                </c:pt>
                <c:pt idx="721">
                  <c:v>66.510000000000005</c:v>
                </c:pt>
                <c:pt idx="722">
                  <c:v>66.738</c:v>
                </c:pt>
                <c:pt idx="723">
                  <c:v>66.387</c:v>
                </c:pt>
                <c:pt idx="724">
                  <c:v>66.512</c:v>
                </c:pt>
                <c:pt idx="725">
                  <c:v>66.662000000000006</c:v>
                </c:pt>
                <c:pt idx="726">
                  <c:v>66.448999999999998</c:v>
                </c:pt>
                <c:pt idx="727">
                  <c:v>66.573000000000008</c:v>
                </c:pt>
                <c:pt idx="728">
                  <c:v>66.364000000000004</c:v>
                </c:pt>
                <c:pt idx="729">
                  <c:v>66.400999999999996</c:v>
                </c:pt>
                <c:pt idx="730">
                  <c:v>66.418999999999997</c:v>
                </c:pt>
                <c:pt idx="731">
                  <c:v>66.37700000000001</c:v>
                </c:pt>
                <c:pt idx="732">
                  <c:v>66.394000000000005</c:v>
                </c:pt>
                <c:pt idx="733">
                  <c:v>66.366</c:v>
                </c:pt>
                <c:pt idx="734">
                  <c:v>66.307000000000002</c:v>
                </c:pt>
                <c:pt idx="735">
                  <c:v>66.471000000000004</c:v>
                </c:pt>
                <c:pt idx="736">
                  <c:v>66.38300000000001</c:v>
                </c:pt>
                <c:pt idx="737">
                  <c:v>66.415999999999997</c:v>
                </c:pt>
                <c:pt idx="738">
                  <c:v>66.484999999999999</c:v>
                </c:pt>
                <c:pt idx="739">
                  <c:v>66.650999999999996</c:v>
                </c:pt>
                <c:pt idx="740">
                  <c:v>66.469000000000008</c:v>
                </c:pt>
                <c:pt idx="741">
                  <c:v>66.391999999999996</c:v>
                </c:pt>
                <c:pt idx="742">
                  <c:v>66.38000000000001</c:v>
                </c:pt>
                <c:pt idx="743">
                  <c:v>66.506</c:v>
                </c:pt>
                <c:pt idx="744">
                  <c:v>66.329000000000008</c:v>
                </c:pt>
                <c:pt idx="745">
                  <c:v>66.506</c:v>
                </c:pt>
                <c:pt idx="746">
                  <c:v>66.50500000000001</c:v>
                </c:pt>
                <c:pt idx="747">
                  <c:v>66.254000000000005</c:v>
                </c:pt>
                <c:pt idx="748">
                  <c:v>66.378</c:v>
                </c:pt>
                <c:pt idx="749">
                  <c:v>66.397000000000006</c:v>
                </c:pt>
                <c:pt idx="750">
                  <c:v>66.471000000000004</c:v>
                </c:pt>
                <c:pt idx="751">
                  <c:v>66.256</c:v>
                </c:pt>
                <c:pt idx="752">
                  <c:v>66.515000000000001</c:v>
                </c:pt>
                <c:pt idx="753">
                  <c:v>66.388999999999996</c:v>
                </c:pt>
                <c:pt idx="754">
                  <c:v>66.221000000000004</c:v>
                </c:pt>
                <c:pt idx="755">
                  <c:v>66.454000000000008</c:v>
                </c:pt>
                <c:pt idx="756">
                  <c:v>66.23</c:v>
                </c:pt>
                <c:pt idx="757">
                  <c:v>66.368000000000009</c:v>
                </c:pt>
                <c:pt idx="758">
                  <c:v>66.400999999999996</c:v>
                </c:pt>
                <c:pt idx="759">
                  <c:v>66.28</c:v>
                </c:pt>
                <c:pt idx="760">
                  <c:v>66.396000000000001</c:v>
                </c:pt>
                <c:pt idx="761">
                  <c:v>66.213999999999999</c:v>
                </c:pt>
                <c:pt idx="762">
                  <c:v>66.247</c:v>
                </c:pt>
                <c:pt idx="763">
                  <c:v>66.427000000000007</c:v>
                </c:pt>
                <c:pt idx="764">
                  <c:v>66.228999999999999</c:v>
                </c:pt>
                <c:pt idx="765">
                  <c:v>66.367000000000004</c:v>
                </c:pt>
                <c:pt idx="766">
                  <c:v>66.302000000000007</c:v>
                </c:pt>
                <c:pt idx="767">
                  <c:v>66.293000000000006</c:v>
                </c:pt>
                <c:pt idx="768">
                  <c:v>66.359000000000009</c:v>
                </c:pt>
                <c:pt idx="769">
                  <c:v>66.373000000000005</c:v>
                </c:pt>
                <c:pt idx="770">
                  <c:v>66.385000000000005</c:v>
                </c:pt>
                <c:pt idx="771">
                  <c:v>66.522999999999996</c:v>
                </c:pt>
                <c:pt idx="772">
                  <c:v>66.185000000000002</c:v>
                </c:pt>
                <c:pt idx="773">
                  <c:v>66.396000000000001</c:v>
                </c:pt>
                <c:pt idx="774">
                  <c:v>66.266000000000005</c:v>
                </c:pt>
                <c:pt idx="775">
                  <c:v>66.100999999999999</c:v>
                </c:pt>
                <c:pt idx="776">
                  <c:v>66.146000000000001</c:v>
                </c:pt>
                <c:pt idx="777">
                  <c:v>66.289000000000001</c:v>
                </c:pt>
                <c:pt idx="778">
                  <c:v>66.146000000000001</c:v>
                </c:pt>
                <c:pt idx="779">
                  <c:v>66.204000000000008</c:v>
                </c:pt>
                <c:pt idx="780">
                  <c:v>66.257000000000005</c:v>
                </c:pt>
                <c:pt idx="781">
                  <c:v>66.198000000000008</c:v>
                </c:pt>
                <c:pt idx="782">
                  <c:v>66.343000000000004</c:v>
                </c:pt>
                <c:pt idx="783">
                  <c:v>66.174000000000007</c:v>
                </c:pt>
                <c:pt idx="784">
                  <c:v>66.195999999999998</c:v>
                </c:pt>
                <c:pt idx="785">
                  <c:v>66.08</c:v>
                </c:pt>
                <c:pt idx="786">
                  <c:v>66.399000000000001</c:v>
                </c:pt>
                <c:pt idx="787">
                  <c:v>66.043000000000006</c:v>
                </c:pt>
                <c:pt idx="788">
                  <c:v>66.256</c:v>
                </c:pt>
                <c:pt idx="789">
                  <c:v>66.167000000000002</c:v>
                </c:pt>
                <c:pt idx="790">
                  <c:v>66.221000000000004</c:v>
                </c:pt>
                <c:pt idx="791">
                  <c:v>66.161000000000001</c:v>
                </c:pt>
                <c:pt idx="792">
                  <c:v>66.19</c:v>
                </c:pt>
                <c:pt idx="793">
                  <c:v>66.05</c:v>
                </c:pt>
                <c:pt idx="794">
                  <c:v>66.231000000000009</c:v>
                </c:pt>
                <c:pt idx="795">
                  <c:v>66.225999999999999</c:v>
                </c:pt>
                <c:pt idx="796">
                  <c:v>66.173000000000002</c:v>
                </c:pt>
                <c:pt idx="797">
                  <c:v>66.228000000000009</c:v>
                </c:pt>
                <c:pt idx="798">
                  <c:v>66.216999999999999</c:v>
                </c:pt>
                <c:pt idx="799">
                  <c:v>66.025000000000006</c:v>
                </c:pt>
                <c:pt idx="800">
                  <c:v>66.141999999999996</c:v>
                </c:pt>
                <c:pt idx="801">
                  <c:v>66.128</c:v>
                </c:pt>
                <c:pt idx="802">
                  <c:v>66.112000000000009</c:v>
                </c:pt>
                <c:pt idx="803">
                  <c:v>66.034000000000006</c:v>
                </c:pt>
                <c:pt idx="804">
                  <c:v>66.212000000000003</c:v>
                </c:pt>
                <c:pt idx="805">
                  <c:v>66.100000000000009</c:v>
                </c:pt>
                <c:pt idx="806">
                  <c:v>66.057000000000002</c:v>
                </c:pt>
                <c:pt idx="807">
                  <c:v>66.147000000000006</c:v>
                </c:pt>
                <c:pt idx="808">
                  <c:v>66.171000000000006</c:v>
                </c:pt>
                <c:pt idx="809">
                  <c:v>66.234000000000009</c:v>
                </c:pt>
                <c:pt idx="810">
                  <c:v>66.046000000000006</c:v>
                </c:pt>
                <c:pt idx="811">
                  <c:v>66.137</c:v>
                </c:pt>
                <c:pt idx="812">
                  <c:v>66.286000000000001</c:v>
                </c:pt>
                <c:pt idx="813">
                  <c:v>65.990000000000009</c:v>
                </c:pt>
                <c:pt idx="814">
                  <c:v>66.106999999999999</c:v>
                </c:pt>
                <c:pt idx="815">
                  <c:v>66.147000000000006</c:v>
                </c:pt>
                <c:pt idx="816">
                  <c:v>66.277000000000001</c:v>
                </c:pt>
                <c:pt idx="817">
                  <c:v>66.201999999999998</c:v>
                </c:pt>
                <c:pt idx="818">
                  <c:v>66.153000000000006</c:v>
                </c:pt>
                <c:pt idx="819">
                  <c:v>66.051000000000002</c:v>
                </c:pt>
                <c:pt idx="820">
                  <c:v>66.037000000000006</c:v>
                </c:pt>
                <c:pt idx="821">
                  <c:v>66.180000000000007</c:v>
                </c:pt>
                <c:pt idx="822">
                  <c:v>66.156000000000006</c:v>
                </c:pt>
                <c:pt idx="823">
                  <c:v>66.106000000000009</c:v>
                </c:pt>
                <c:pt idx="824">
                  <c:v>66.052999999999997</c:v>
                </c:pt>
                <c:pt idx="825">
                  <c:v>66.177999999999997</c:v>
                </c:pt>
                <c:pt idx="826">
                  <c:v>66.138999999999996</c:v>
                </c:pt>
                <c:pt idx="827">
                  <c:v>66.078000000000003</c:v>
                </c:pt>
                <c:pt idx="828">
                  <c:v>66.012</c:v>
                </c:pt>
                <c:pt idx="829">
                  <c:v>66.118000000000009</c:v>
                </c:pt>
                <c:pt idx="830">
                  <c:v>66.238</c:v>
                </c:pt>
                <c:pt idx="831">
                  <c:v>66.240000000000009</c:v>
                </c:pt>
                <c:pt idx="832">
                  <c:v>66.11</c:v>
                </c:pt>
                <c:pt idx="833">
                  <c:v>66.100000000000009</c:v>
                </c:pt>
                <c:pt idx="834">
                  <c:v>66.034999999999997</c:v>
                </c:pt>
                <c:pt idx="835">
                  <c:v>65.963999999999999</c:v>
                </c:pt>
                <c:pt idx="836">
                  <c:v>66.115000000000009</c:v>
                </c:pt>
                <c:pt idx="837">
                  <c:v>66.152000000000001</c:v>
                </c:pt>
                <c:pt idx="838">
                  <c:v>66.012</c:v>
                </c:pt>
                <c:pt idx="839">
                  <c:v>66.152000000000001</c:v>
                </c:pt>
                <c:pt idx="840">
                  <c:v>65.87</c:v>
                </c:pt>
                <c:pt idx="841">
                  <c:v>66.156999999999996</c:v>
                </c:pt>
                <c:pt idx="842">
                  <c:v>65.999000000000009</c:v>
                </c:pt>
                <c:pt idx="843">
                  <c:v>66.00200000000001</c:v>
                </c:pt>
                <c:pt idx="844">
                  <c:v>65.975999999999999</c:v>
                </c:pt>
                <c:pt idx="845">
                  <c:v>66.141999999999996</c:v>
                </c:pt>
                <c:pt idx="846">
                  <c:v>66.070000000000007</c:v>
                </c:pt>
                <c:pt idx="847">
                  <c:v>66.055999999999997</c:v>
                </c:pt>
                <c:pt idx="848">
                  <c:v>66.013999999999996</c:v>
                </c:pt>
                <c:pt idx="849">
                  <c:v>65.95</c:v>
                </c:pt>
                <c:pt idx="850">
                  <c:v>66.204000000000008</c:v>
                </c:pt>
                <c:pt idx="851">
                  <c:v>66.05</c:v>
                </c:pt>
                <c:pt idx="852">
                  <c:v>66.186000000000007</c:v>
                </c:pt>
                <c:pt idx="853">
                  <c:v>66.102000000000004</c:v>
                </c:pt>
                <c:pt idx="854">
                  <c:v>65.947000000000003</c:v>
                </c:pt>
                <c:pt idx="855">
                  <c:v>66.028999999999996</c:v>
                </c:pt>
                <c:pt idx="856">
                  <c:v>65.906000000000006</c:v>
                </c:pt>
                <c:pt idx="857">
                  <c:v>66.00200000000001</c:v>
                </c:pt>
                <c:pt idx="858">
                  <c:v>66.028000000000006</c:v>
                </c:pt>
                <c:pt idx="859">
                  <c:v>66.122</c:v>
                </c:pt>
                <c:pt idx="860">
                  <c:v>66.067999999999998</c:v>
                </c:pt>
                <c:pt idx="861">
                  <c:v>65.984000000000009</c:v>
                </c:pt>
                <c:pt idx="862">
                  <c:v>65.960000000000008</c:v>
                </c:pt>
                <c:pt idx="863">
                  <c:v>66.006</c:v>
                </c:pt>
                <c:pt idx="864">
                  <c:v>65.841999999999999</c:v>
                </c:pt>
                <c:pt idx="865">
                  <c:v>65.963999999999999</c:v>
                </c:pt>
                <c:pt idx="866">
                  <c:v>66.061000000000007</c:v>
                </c:pt>
                <c:pt idx="867">
                  <c:v>65.888000000000005</c:v>
                </c:pt>
                <c:pt idx="868">
                  <c:v>66.048000000000002</c:v>
                </c:pt>
                <c:pt idx="869">
                  <c:v>65.983000000000004</c:v>
                </c:pt>
                <c:pt idx="870">
                  <c:v>66.079000000000008</c:v>
                </c:pt>
                <c:pt idx="871">
                  <c:v>66.052999999999997</c:v>
                </c:pt>
                <c:pt idx="872">
                  <c:v>66.097000000000008</c:v>
                </c:pt>
                <c:pt idx="873">
                  <c:v>65.844999999999999</c:v>
                </c:pt>
                <c:pt idx="874">
                  <c:v>65.947000000000003</c:v>
                </c:pt>
                <c:pt idx="875">
                  <c:v>65.927000000000007</c:v>
                </c:pt>
                <c:pt idx="876">
                  <c:v>66.082999999999998</c:v>
                </c:pt>
                <c:pt idx="877">
                  <c:v>65.945000000000007</c:v>
                </c:pt>
                <c:pt idx="878">
                  <c:v>65.981999999999999</c:v>
                </c:pt>
                <c:pt idx="879">
                  <c:v>65.997</c:v>
                </c:pt>
                <c:pt idx="880">
                  <c:v>65.887</c:v>
                </c:pt>
                <c:pt idx="881">
                  <c:v>66.03</c:v>
                </c:pt>
                <c:pt idx="882">
                  <c:v>66.037999999999997</c:v>
                </c:pt>
                <c:pt idx="883">
                  <c:v>66.242000000000004</c:v>
                </c:pt>
                <c:pt idx="884">
                  <c:v>65.988</c:v>
                </c:pt>
                <c:pt idx="885">
                  <c:v>66.093000000000004</c:v>
                </c:pt>
                <c:pt idx="886">
                  <c:v>66.081000000000003</c:v>
                </c:pt>
                <c:pt idx="887">
                  <c:v>66.022999999999996</c:v>
                </c:pt>
                <c:pt idx="888">
                  <c:v>65.986999999999995</c:v>
                </c:pt>
                <c:pt idx="889">
                  <c:v>66.201999999999998</c:v>
                </c:pt>
                <c:pt idx="890">
                  <c:v>66.034999999999997</c:v>
                </c:pt>
                <c:pt idx="891">
                  <c:v>65.956000000000003</c:v>
                </c:pt>
                <c:pt idx="892">
                  <c:v>66.034000000000006</c:v>
                </c:pt>
                <c:pt idx="893">
                  <c:v>66.125</c:v>
                </c:pt>
                <c:pt idx="894">
                  <c:v>65.885999999999996</c:v>
                </c:pt>
                <c:pt idx="895">
                  <c:v>66.108999999999995</c:v>
                </c:pt>
                <c:pt idx="896">
                  <c:v>66.025000000000006</c:v>
                </c:pt>
                <c:pt idx="897">
                  <c:v>66.132000000000005</c:v>
                </c:pt>
                <c:pt idx="898">
                  <c:v>65.950999999999993</c:v>
                </c:pt>
                <c:pt idx="899">
                  <c:v>65.936999999999998</c:v>
                </c:pt>
                <c:pt idx="900">
                  <c:v>66.025000000000006</c:v>
                </c:pt>
                <c:pt idx="901">
                  <c:v>66.031999999999996</c:v>
                </c:pt>
                <c:pt idx="902">
                  <c:v>65.974000000000004</c:v>
                </c:pt>
                <c:pt idx="903">
                  <c:v>65.991</c:v>
                </c:pt>
                <c:pt idx="904">
                  <c:v>66.037000000000006</c:v>
                </c:pt>
                <c:pt idx="905">
                  <c:v>65.924999999999997</c:v>
                </c:pt>
                <c:pt idx="906">
                  <c:v>66.084000000000003</c:v>
                </c:pt>
                <c:pt idx="907">
                  <c:v>65.938999999999993</c:v>
                </c:pt>
                <c:pt idx="908">
                  <c:v>65.989999999999995</c:v>
                </c:pt>
                <c:pt idx="909">
                  <c:v>65.957999999999998</c:v>
                </c:pt>
                <c:pt idx="910">
                  <c:v>65.903000000000006</c:v>
                </c:pt>
                <c:pt idx="911">
                  <c:v>66.046000000000006</c:v>
                </c:pt>
                <c:pt idx="912">
                  <c:v>66.078999999999994</c:v>
                </c:pt>
                <c:pt idx="913">
                  <c:v>65.921000000000006</c:v>
                </c:pt>
                <c:pt idx="914">
                  <c:v>66.010000000000005</c:v>
                </c:pt>
                <c:pt idx="915">
                  <c:v>65.956000000000003</c:v>
                </c:pt>
                <c:pt idx="916">
                  <c:v>65.91</c:v>
                </c:pt>
                <c:pt idx="917">
                  <c:v>66.05</c:v>
                </c:pt>
                <c:pt idx="918">
                  <c:v>65.988</c:v>
                </c:pt>
                <c:pt idx="919">
                  <c:v>66.156000000000006</c:v>
                </c:pt>
                <c:pt idx="920">
                  <c:v>66.108000000000004</c:v>
                </c:pt>
                <c:pt idx="921">
                  <c:v>66.028999999999996</c:v>
                </c:pt>
                <c:pt idx="922">
                  <c:v>65.837999999999994</c:v>
                </c:pt>
                <c:pt idx="923">
                  <c:v>65.960999999999999</c:v>
                </c:pt>
                <c:pt idx="924">
                  <c:v>65.894000000000005</c:v>
                </c:pt>
                <c:pt idx="925">
                  <c:v>66.007000000000005</c:v>
                </c:pt>
                <c:pt idx="926">
                  <c:v>66.03</c:v>
                </c:pt>
                <c:pt idx="927">
                  <c:v>66.027000000000001</c:v>
                </c:pt>
                <c:pt idx="928">
                  <c:v>65.656000000000006</c:v>
                </c:pt>
                <c:pt idx="929">
                  <c:v>65.834999999999994</c:v>
                </c:pt>
                <c:pt idx="930">
                  <c:v>66.012</c:v>
                </c:pt>
                <c:pt idx="931">
                  <c:v>65.997</c:v>
                </c:pt>
                <c:pt idx="932">
                  <c:v>65.814999999999998</c:v>
                </c:pt>
                <c:pt idx="933">
                  <c:v>65.950999999999993</c:v>
                </c:pt>
                <c:pt idx="934">
                  <c:v>65.864000000000004</c:v>
                </c:pt>
                <c:pt idx="935">
                  <c:v>65.918999999999997</c:v>
                </c:pt>
                <c:pt idx="936">
                  <c:v>65.838999999999999</c:v>
                </c:pt>
                <c:pt idx="937">
                  <c:v>65.974999999999994</c:v>
                </c:pt>
                <c:pt idx="938">
                  <c:v>66.027000000000001</c:v>
                </c:pt>
                <c:pt idx="939">
                  <c:v>65.858000000000004</c:v>
                </c:pt>
                <c:pt idx="940">
                  <c:v>65.852999999999994</c:v>
                </c:pt>
                <c:pt idx="941">
                  <c:v>65.87</c:v>
                </c:pt>
                <c:pt idx="942">
                  <c:v>65.777000000000001</c:v>
                </c:pt>
                <c:pt idx="943">
                  <c:v>65.988</c:v>
                </c:pt>
                <c:pt idx="944">
                  <c:v>65.834000000000003</c:v>
                </c:pt>
                <c:pt idx="945">
                  <c:v>65.885000000000005</c:v>
                </c:pt>
                <c:pt idx="946">
                  <c:v>66.033000000000001</c:v>
                </c:pt>
                <c:pt idx="947">
                  <c:v>65.709999999999994</c:v>
                </c:pt>
                <c:pt idx="948">
                  <c:v>65.959999999999994</c:v>
                </c:pt>
                <c:pt idx="949">
                  <c:v>65.747</c:v>
                </c:pt>
                <c:pt idx="950">
                  <c:v>65.876999999999995</c:v>
                </c:pt>
                <c:pt idx="951">
                  <c:v>65.742000000000004</c:v>
                </c:pt>
                <c:pt idx="952">
                  <c:v>65.924000000000007</c:v>
                </c:pt>
                <c:pt idx="953">
                  <c:v>65.817999999999998</c:v>
                </c:pt>
                <c:pt idx="954">
                  <c:v>65.959999999999994</c:v>
                </c:pt>
                <c:pt idx="955">
                  <c:v>65.686999999999998</c:v>
                </c:pt>
                <c:pt idx="956">
                  <c:v>65.983999999999995</c:v>
                </c:pt>
                <c:pt idx="957">
                  <c:v>65.911000000000001</c:v>
                </c:pt>
                <c:pt idx="958">
                  <c:v>65.933999999999997</c:v>
                </c:pt>
                <c:pt idx="959">
                  <c:v>65.882000000000005</c:v>
                </c:pt>
                <c:pt idx="960">
                  <c:v>65.778999999999996</c:v>
                </c:pt>
                <c:pt idx="961">
                  <c:v>66.057000000000002</c:v>
                </c:pt>
                <c:pt idx="962">
                  <c:v>65.831000000000003</c:v>
                </c:pt>
                <c:pt idx="963">
                  <c:v>65.938999999999993</c:v>
                </c:pt>
                <c:pt idx="964">
                  <c:v>65.861999999999995</c:v>
                </c:pt>
                <c:pt idx="965">
                  <c:v>65.786000000000001</c:v>
                </c:pt>
                <c:pt idx="966">
                  <c:v>65.754000000000005</c:v>
                </c:pt>
                <c:pt idx="967">
                  <c:v>65.953000000000003</c:v>
                </c:pt>
                <c:pt idx="968">
                  <c:v>65.7</c:v>
                </c:pt>
                <c:pt idx="969">
                  <c:v>65.771000000000001</c:v>
                </c:pt>
                <c:pt idx="970">
                  <c:v>65.885000000000005</c:v>
                </c:pt>
                <c:pt idx="971">
                  <c:v>65.8</c:v>
                </c:pt>
                <c:pt idx="972">
                  <c:v>65.834000000000003</c:v>
                </c:pt>
                <c:pt idx="973">
                  <c:v>65.805999999999997</c:v>
                </c:pt>
                <c:pt idx="974">
                  <c:v>65.869</c:v>
                </c:pt>
                <c:pt idx="975">
                  <c:v>65.769000000000005</c:v>
                </c:pt>
                <c:pt idx="976">
                  <c:v>65.715999999999994</c:v>
                </c:pt>
                <c:pt idx="977">
                  <c:v>65.841999999999999</c:v>
                </c:pt>
                <c:pt idx="978">
                  <c:v>65.867000000000004</c:v>
                </c:pt>
                <c:pt idx="979">
                  <c:v>65.832999999999998</c:v>
                </c:pt>
                <c:pt idx="980">
                  <c:v>65.736000000000004</c:v>
                </c:pt>
                <c:pt idx="981">
                  <c:v>65.757999999999996</c:v>
                </c:pt>
                <c:pt idx="982">
                  <c:v>65.668000000000006</c:v>
                </c:pt>
                <c:pt idx="983">
                  <c:v>65.796000000000006</c:v>
                </c:pt>
                <c:pt idx="984">
                  <c:v>65.834999999999994</c:v>
                </c:pt>
                <c:pt idx="985">
                  <c:v>65.738</c:v>
                </c:pt>
                <c:pt idx="986">
                  <c:v>65.89</c:v>
                </c:pt>
                <c:pt idx="987">
                  <c:v>65.802000000000007</c:v>
                </c:pt>
                <c:pt idx="988">
                  <c:v>65.906000000000006</c:v>
                </c:pt>
                <c:pt idx="989">
                  <c:v>65.849999999999994</c:v>
                </c:pt>
                <c:pt idx="990">
                  <c:v>65.754000000000005</c:v>
                </c:pt>
                <c:pt idx="991">
                  <c:v>65.790999999999997</c:v>
                </c:pt>
                <c:pt idx="992">
                  <c:v>65.864999999999995</c:v>
                </c:pt>
                <c:pt idx="993">
                  <c:v>65.828000000000003</c:v>
                </c:pt>
                <c:pt idx="994">
                  <c:v>65.864999999999995</c:v>
                </c:pt>
                <c:pt idx="995">
                  <c:v>65.706000000000003</c:v>
                </c:pt>
                <c:pt idx="996">
                  <c:v>65.680000000000007</c:v>
                </c:pt>
                <c:pt idx="997">
                  <c:v>65.677999999999997</c:v>
                </c:pt>
                <c:pt idx="998">
                  <c:v>65.817999999999998</c:v>
                </c:pt>
                <c:pt idx="999">
                  <c:v>65.706999999999994</c:v>
                </c:pt>
                <c:pt idx="1000">
                  <c:v>65.656000000000006</c:v>
                </c:pt>
                <c:pt idx="1001">
                  <c:v>65.798000000000002</c:v>
                </c:pt>
                <c:pt idx="1002">
                  <c:v>65.841999999999999</c:v>
                </c:pt>
                <c:pt idx="1003">
                  <c:v>65.700999999999993</c:v>
                </c:pt>
                <c:pt idx="1004">
                  <c:v>65.682000000000002</c:v>
                </c:pt>
                <c:pt idx="1005">
                  <c:v>65.69</c:v>
                </c:pt>
                <c:pt idx="1006">
                  <c:v>65.626000000000005</c:v>
                </c:pt>
                <c:pt idx="1007">
                  <c:v>65.599000000000004</c:v>
                </c:pt>
                <c:pt idx="1008">
                  <c:v>65.617000000000004</c:v>
                </c:pt>
                <c:pt idx="1009">
                  <c:v>65.775000000000006</c:v>
                </c:pt>
                <c:pt idx="1010">
                  <c:v>65.760999999999996</c:v>
                </c:pt>
                <c:pt idx="1011">
                  <c:v>65.644999999999996</c:v>
                </c:pt>
                <c:pt idx="1012">
                  <c:v>65.784999999999997</c:v>
                </c:pt>
                <c:pt idx="1013">
                  <c:v>65.78</c:v>
                </c:pt>
                <c:pt idx="1014">
                  <c:v>65.622</c:v>
                </c:pt>
                <c:pt idx="1015">
                  <c:v>65.754999999999995</c:v>
                </c:pt>
                <c:pt idx="1016">
                  <c:v>65.813000000000002</c:v>
                </c:pt>
                <c:pt idx="1017">
                  <c:v>65.655000000000001</c:v>
                </c:pt>
                <c:pt idx="1018">
                  <c:v>65.706000000000003</c:v>
                </c:pt>
                <c:pt idx="1019">
                  <c:v>65.781000000000006</c:v>
                </c:pt>
                <c:pt idx="1020">
                  <c:v>65.793999999999997</c:v>
                </c:pt>
                <c:pt idx="1021">
                  <c:v>65.778000000000006</c:v>
                </c:pt>
                <c:pt idx="1022">
                  <c:v>65.453999999999994</c:v>
                </c:pt>
                <c:pt idx="1023">
                  <c:v>65.808000000000007</c:v>
                </c:pt>
                <c:pt idx="1024">
                  <c:v>65.674999999999997</c:v>
                </c:pt>
                <c:pt idx="1025">
                  <c:v>65.66</c:v>
                </c:pt>
                <c:pt idx="1026">
                  <c:v>65.790000000000006</c:v>
                </c:pt>
                <c:pt idx="1027">
                  <c:v>65.578999999999994</c:v>
                </c:pt>
                <c:pt idx="1028">
                  <c:v>65.816999999999993</c:v>
                </c:pt>
                <c:pt idx="1029">
                  <c:v>65.634</c:v>
                </c:pt>
                <c:pt idx="1030">
                  <c:v>65.582999999999998</c:v>
                </c:pt>
                <c:pt idx="1031">
                  <c:v>65.548000000000002</c:v>
                </c:pt>
                <c:pt idx="1032">
                  <c:v>65.597999999999999</c:v>
                </c:pt>
                <c:pt idx="1033">
                  <c:v>65.606999999999999</c:v>
                </c:pt>
                <c:pt idx="1034">
                  <c:v>65.558000000000007</c:v>
                </c:pt>
                <c:pt idx="1035">
                  <c:v>65.765000000000001</c:v>
                </c:pt>
                <c:pt idx="1036">
                  <c:v>65.572000000000003</c:v>
                </c:pt>
                <c:pt idx="1037">
                  <c:v>65.721999999999994</c:v>
                </c:pt>
                <c:pt idx="1038">
                  <c:v>65.715999999999994</c:v>
                </c:pt>
                <c:pt idx="1039">
                  <c:v>65.695999999999998</c:v>
                </c:pt>
                <c:pt idx="1040">
                  <c:v>65.628</c:v>
                </c:pt>
                <c:pt idx="1041">
                  <c:v>65.593000000000004</c:v>
                </c:pt>
                <c:pt idx="1042">
                  <c:v>65.625</c:v>
                </c:pt>
                <c:pt idx="1043">
                  <c:v>65.718000000000004</c:v>
                </c:pt>
                <c:pt idx="1044">
                  <c:v>65.605999999999995</c:v>
                </c:pt>
                <c:pt idx="1045">
                  <c:v>65.519000000000005</c:v>
                </c:pt>
                <c:pt idx="1046">
                  <c:v>65.509</c:v>
                </c:pt>
                <c:pt idx="1047">
                  <c:v>65.736000000000004</c:v>
                </c:pt>
                <c:pt idx="1048">
                  <c:v>65.462000000000003</c:v>
                </c:pt>
                <c:pt idx="1049">
                  <c:v>65.471999999999994</c:v>
                </c:pt>
                <c:pt idx="1050">
                  <c:v>65.576999999999998</c:v>
                </c:pt>
                <c:pt idx="1051">
                  <c:v>65.58</c:v>
                </c:pt>
                <c:pt idx="1052">
                  <c:v>65.528999999999996</c:v>
                </c:pt>
                <c:pt idx="1053">
                  <c:v>65.644999999999996</c:v>
                </c:pt>
                <c:pt idx="1054">
                  <c:v>65.531000000000006</c:v>
                </c:pt>
                <c:pt idx="1055">
                  <c:v>65.620999999999995</c:v>
                </c:pt>
                <c:pt idx="1056">
                  <c:v>65.528000000000006</c:v>
                </c:pt>
                <c:pt idx="1057">
                  <c:v>65.519000000000005</c:v>
                </c:pt>
                <c:pt idx="1058">
                  <c:v>65.578000000000003</c:v>
                </c:pt>
                <c:pt idx="1059">
                  <c:v>65.625</c:v>
                </c:pt>
                <c:pt idx="1060">
                  <c:v>65.620999999999995</c:v>
                </c:pt>
                <c:pt idx="1061">
                  <c:v>65.316999999999993</c:v>
                </c:pt>
                <c:pt idx="1062">
                  <c:v>65.477999999999994</c:v>
                </c:pt>
                <c:pt idx="1063">
                  <c:v>65.509</c:v>
                </c:pt>
                <c:pt idx="1064">
                  <c:v>65.784999999999997</c:v>
                </c:pt>
                <c:pt idx="1065">
                  <c:v>65.581999999999994</c:v>
                </c:pt>
                <c:pt idx="1066">
                  <c:v>65.572999999999993</c:v>
                </c:pt>
                <c:pt idx="1067">
                  <c:v>65.513999999999996</c:v>
                </c:pt>
                <c:pt idx="1068">
                  <c:v>65.489000000000004</c:v>
                </c:pt>
                <c:pt idx="1069">
                  <c:v>65.453999999999994</c:v>
                </c:pt>
                <c:pt idx="1070">
                  <c:v>65.575000000000003</c:v>
                </c:pt>
                <c:pt idx="1071">
                  <c:v>65.400000000000006</c:v>
                </c:pt>
                <c:pt idx="1072">
                  <c:v>65.602999999999994</c:v>
                </c:pt>
                <c:pt idx="1073">
                  <c:v>65.674000000000007</c:v>
                </c:pt>
                <c:pt idx="1074">
                  <c:v>65.355999999999995</c:v>
                </c:pt>
                <c:pt idx="1075">
                  <c:v>65.72</c:v>
                </c:pt>
                <c:pt idx="1076">
                  <c:v>65.445999999999998</c:v>
                </c:pt>
                <c:pt idx="1077">
                  <c:v>65.594999999999999</c:v>
                </c:pt>
                <c:pt idx="1078">
                  <c:v>65.343999999999994</c:v>
                </c:pt>
                <c:pt idx="1079">
                  <c:v>65.494</c:v>
                </c:pt>
                <c:pt idx="1080">
                  <c:v>65.477000000000004</c:v>
                </c:pt>
                <c:pt idx="1081">
                  <c:v>65.72</c:v>
                </c:pt>
                <c:pt idx="1082">
                  <c:v>65.456999999999994</c:v>
                </c:pt>
                <c:pt idx="1083">
                  <c:v>65.706000000000003</c:v>
                </c:pt>
                <c:pt idx="1084">
                  <c:v>65.328999999999994</c:v>
                </c:pt>
                <c:pt idx="1085">
                  <c:v>65.554000000000002</c:v>
                </c:pt>
                <c:pt idx="1086">
                  <c:v>65.564999999999998</c:v>
                </c:pt>
                <c:pt idx="1087">
                  <c:v>65.697999999999993</c:v>
                </c:pt>
                <c:pt idx="1088">
                  <c:v>65.465000000000003</c:v>
                </c:pt>
                <c:pt idx="1089">
                  <c:v>65.42</c:v>
                </c:pt>
                <c:pt idx="1090">
                  <c:v>65.391999999999996</c:v>
                </c:pt>
                <c:pt idx="1091">
                  <c:v>65.546000000000006</c:v>
                </c:pt>
                <c:pt idx="1092">
                  <c:v>65.423000000000002</c:v>
                </c:pt>
                <c:pt idx="1093">
                  <c:v>65.724999999999994</c:v>
                </c:pt>
                <c:pt idx="1094">
                  <c:v>65.623000000000005</c:v>
                </c:pt>
                <c:pt idx="1095">
                  <c:v>65.259</c:v>
                </c:pt>
                <c:pt idx="1096">
                  <c:v>65.302999999999997</c:v>
                </c:pt>
                <c:pt idx="1097">
                  <c:v>65.680999999999997</c:v>
                </c:pt>
                <c:pt idx="1098">
                  <c:v>65.486999999999995</c:v>
                </c:pt>
                <c:pt idx="1099">
                  <c:v>65.478999999999999</c:v>
                </c:pt>
                <c:pt idx="1100">
                  <c:v>65.519000000000005</c:v>
                </c:pt>
                <c:pt idx="1101">
                  <c:v>65.429000000000002</c:v>
                </c:pt>
                <c:pt idx="1102">
                  <c:v>65.454999999999998</c:v>
                </c:pt>
                <c:pt idx="1103">
                  <c:v>65.438999999999993</c:v>
                </c:pt>
                <c:pt idx="1104">
                  <c:v>65.436999999999998</c:v>
                </c:pt>
                <c:pt idx="1105">
                  <c:v>65.418999999999997</c:v>
                </c:pt>
                <c:pt idx="1106">
                  <c:v>65.623999999999995</c:v>
                </c:pt>
                <c:pt idx="1107">
                  <c:v>65.507000000000005</c:v>
                </c:pt>
                <c:pt idx="1108">
                  <c:v>65.462999999999994</c:v>
                </c:pt>
                <c:pt idx="1109">
                  <c:v>65.204999999999998</c:v>
                </c:pt>
                <c:pt idx="1110">
                  <c:v>65.448999999999998</c:v>
                </c:pt>
                <c:pt idx="1111">
                  <c:v>65.385999999999996</c:v>
                </c:pt>
                <c:pt idx="1112">
                  <c:v>65.47</c:v>
                </c:pt>
                <c:pt idx="1113">
                  <c:v>65.509</c:v>
                </c:pt>
                <c:pt idx="1114">
                  <c:v>65.364000000000004</c:v>
                </c:pt>
                <c:pt idx="1115">
                  <c:v>65.313999999999993</c:v>
                </c:pt>
                <c:pt idx="1116">
                  <c:v>65.483000000000004</c:v>
                </c:pt>
                <c:pt idx="1117">
                  <c:v>65.3</c:v>
                </c:pt>
                <c:pt idx="1118">
                  <c:v>65.283000000000001</c:v>
                </c:pt>
                <c:pt idx="1119">
                  <c:v>65.512</c:v>
                </c:pt>
                <c:pt idx="1120">
                  <c:v>65.406999999999996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448992"/>
        <c:axId val="490449552"/>
      </c:scatterChart>
      <c:valAx>
        <c:axId val="490448992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(min)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42532916666666659"/>
              <c:y val="0.833341975292638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90449552"/>
        <c:crosses val="autoZero"/>
        <c:crossBetween val="midCat"/>
        <c:majorUnit val="5"/>
      </c:valAx>
      <c:valAx>
        <c:axId val="490449552"/>
        <c:scaling>
          <c:orientation val="minMax"/>
          <c:max val="75"/>
          <c:min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Fluorescent intensity</a:t>
                </a:r>
                <a:endParaRPr lang="ko-K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0448992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900" b="0"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Sheet2!$B$19</c:f>
              <c:strCache>
                <c:ptCount val="1"/>
                <c:pt idx="0">
                  <c:v>Rab5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>
                <a:noFill/>
              </a:ln>
            </c:spPr>
          </c:marker>
          <c:trendline>
            <c:spPr>
              <a:ln w="12700"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Sheet2!$A$20:$A$24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0.1</c:v>
                </c:pt>
                <c:pt idx="4">
                  <c:v>0.01</c:v>
                </c:pt>
              </c:numCache>
            </c:numRef>
          </c:xVal>
          <c:yVal>
            <c:numRef>
              <c:f>Sheet2!$B$20:$B$24</c:f>
              <c:numCache>
                <c:formatCode>General</c:formatCode>
                <c:ptCount val="5"/>
                <c:pt idx="0">
                  <c:v>1.3994993999661364E-3</c:v>
                </c:pt>
                <c:pt idx="1">
                  <c:v>9.1163145509418953E-4</c:v>
                </c:pt>
                <c:pt idx="2">
                  <c:v>6.1496168260737972E-4</c:v>
                </c:pt>
                <c:pt idx="3">
                  <c:v>4.4040538286398709E-4</c:v>
                </c:pt>
                <c:pt idx="4">
                  <c:v>3.307092334993705E-4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Sheet2!$C$19</c:f>
              <c:strCache>
                <c:ptCount val="1"/>
                <c:pt idx="0">
                  <c:v>Rab21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B050"/>
              </a:solidFill>
              <a:ln>
                <a:noFill/>
              </a:ln>
            </c:spPr>
          </c:marker>
          <c:trendline>
            <c:trendlineType val="linea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7"/>
          </c:errBars>
          <c:xVal>
            <c:numRef>
              <c:f>Sheet2!$A$20:$A$24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0.1</c:v>
                </c:pt>
                <c:pt idx="4">
                  <c:v>0.01</c:v>
                </c:pt>
              </c:numCache>
            </c:numRef>
          </c:xVal>
          <c:yVal>
            <c:numRef>
              <c:f>Sheet2!$C$20:$C$24</c:f>
              <c:numCache>
                <c:formatCode>General</c:formatCode>
                <c:ptCount val="5"/>
                <c:pt idx="0">
                  <c:v>2.8673375507437043E-3</c:v>
                </c:pt>
                <c:pt idx="1">
                  <c:v>1.7397327886645763E-3</c:v>
                </c:pt>
                <c:pt idx="2">
                  <c:v>1.0436929416528949E-3</c:v>
                </c:pt>
                <c:pt idx="3">
                  <c:v>8.3020567639147634E-4</c:v>
                </c:pt>
                <c:pt idx="4">
                  <c:v>6.3973267037211248E-4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Sheet2!$D$19</c:f>
              <c:strCache>
                <c:ptCount val="1"/>
                <c:pt idx="0">
                  <c:v>Rab22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noFill/>
              </a:ln>
            </c:spPr>
          </c:marker>
          <c:trendline>
            <c:spPr>
              <a:ln w="12700"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7"/>
          </c:errBars>
          <c:xVal>
            <c:numRef>
              <c:f>Sheet2!$A$20:$A$24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0.1</c:v>
                </c:pt>
                <c:pt idx="4">
                  <c:v>0.01</c:v>
                </c:pt>
              </c:numCache>
            </c:numRef>
          </c:xVal>
          <c:yVal>
            <c:numRef>
              <c:f>Sheet2!$D$20:$D$24</c:f>
              <c:numCache>
                <c:formatCode>General</c:formatCode>
                <c:ptCount val="5"/>
                <c:pt idx="0">
                  <c:v>3.6487734911475212E-3</c:v>
                </c:pt>
                <c:pt idx="1">
                  <c:v>1.5972989625871621E-3</c:v>
                </c:pt>
                <c:pt idx="2">
                  <c:v>1.1521201819990972E-3</c:v>
                </c:pt>
                <c:pt idx="3">
                  <c:v>8.7786359103853592E-4</c:v>
                </c:pt>
                <c:pt idx="4">
                  <c:v>5.1415230567938104E-4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064368"/>
        <c:axId val="459064928"/>
      </c:scatterChart>
      <c:valAx>
        <c:axId val="459064368"/>
        <c:scaling>
          <c:orientation val="minMax"/>
          <c:max val="2.009999999999999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9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9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[Lpg0393] (</a:t>
                </a:r>
                <a:r>
                  <a:rPr lang="el-GR" altLang="ko-KR" sz="9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altLang="ko-KR" sz="9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M)</a:t>
                </a:r>
                <a:endParaRPr lang="ko-KR" altLang="en-US" sz="9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459064928"/>
        <c:crosses val="autoZero"/>
        <c:crossBetween val="midCat"/>
        <c:majorUnit val="0.5"/>
      </c:valAx>
      <c:valAx>
        <c:axId val="459064928"/>
        <c:scaling>
          <c:orientation val="minMax"/>
          <c:max val="4.000000000000001E-3"/>
          <c:min val="4.0000000000000013E-4"/>
        </c:scaling>
        <c:delete val="0"/>
        <c:axPos val="l"/>
        <c:numFmt formatCode="0.0E+0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459064368"/>
        <c:crosses val="autoZero"/>
        <c:crossBetween val="midCat"/>
        <c:majorUnit val="6.0000000000000016E-4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0.78343</cdr:x>
      <cdr:y>0.58151</cdr:y>
    </cdr:from>
    <cdr:to>
      <cdr:x>0.89802</cdr:x>
      <cdr:y>0.68567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5272" y="1193263"/>
          <a:ext cx="309393" cy="213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Rab5</a:t>
          </a:r>
          <a:endParaRPr lang="ko-KR" altLang="en-US" sz="10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0.69285</cdr:x>
      <cdr:y>0.09092</cdr:y>
    </cdr:from>
    <cdr:to>
      <cdr:x>0.80743</cdr:x>
      <cdr:y>0.19508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70692" y="186562"/>
          <a:ext cx="309366" cy="213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Rab22</a:t>
          </a:r>
          <a:endParaRPr lang="ko-KR" altLang="en-US" sz="1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0.77286</cdr:x>
      <cdr:y>0.33409</cdr:y>
    </cdr:from>
    <cdr:to>
      <cdr:x>0.93288</cdr:x>
      <cdr:y>0.43825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86716" y="685553"/>
          <a:ext cx="432048" cy="213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Rab21</a:t>
          </a:r>
          <a:endParaRPr lang="ko-KR" altLang="en-US" sz="1000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0.14264</cdr:x>
      <cdr:y>0.69806</cdr:y>
    </cdr:from>
    <cdr:to>
      <cdr:x>0.96237</cdr:x>
      <cdr:y>0.76952</cdr:y>
    </cdr:to>
    <cdr:sp macro="" textlink="">
      <cdr:nvSpPr>
        <cdr:cNvPr id="2" name="TextBox 270"/>
        <cdr:cNvSpPr txBox="1"/>
      </cdr:nvSpPr>
      <cdr:spPr>
        <a:xfrm xmlns:a="http://schemas.openxmlformats.org/drawingml/2006/main">
          <a:off x="303992" y="914593"/>
          <a:ext cx="1747018" cy="93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600" dirty="0" smtClean="0"/>
            <a:t>      2      4      6       8      10     12     14 [</a:t>
          </a:r>
          <a:r>
            <a:rPr lang="el-GR" altLang="ko-KR" sz="600" dirty="0" smtClean="0"/>
            <a:t>μ</a:t>
          </a:r>
          <a:r>
            <a:rPr lang="en-US" altLang="ko-KR" sz="600" dirty="0" smtClean="0"/>
            <a:t>m]</a:t>
          </a:r>
          <a:endParaRPr lang="ko-KR" altLang="en-US" sz="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1C489A1-BF09-4DE4-A347-3B6A852481C3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669C51E-557A-43A6-9F04-F775D3022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4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9C51E-557A-43A6-9F04-F775D302285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53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9C51E-557A-43A6-9F04-F775D302285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38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9C51E-557A-43A6-9F04-F775D302285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6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01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86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75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7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61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7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16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73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3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15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1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B9DF-E999-4C21-A9C3-5C6CDE8E581A}" type="datetimeFigureOut">
              <a:rPr lang="ko-KR" altLang="en-US" smtClean="0"/>
              <a:t>2014-12-23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125E-93F6-4D80-AD05-2A4996787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7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chart" Target="../charts/chart9.xml"/><Relationship Id="rId4" Type="http://schemas.openxmlformats.org/officeDocument/2006/relationships/chart" Target="../charts/chart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chart" Target="../charts/chart11.xml"/><Relationship Id="rId26" Type="http://schemas.microsoft.com/office/2007/relationships/hdphoto" Target="../media/hdphoto10.wdp"/><Relationship Id="rId39" Type="http://schemas.openxmlformats.org/officeDocument/2006/relationships/image" Target="../media/image31.png"/><Relationship Id="rId21" Type="http://schemas.openxmlformats.org/officeDocument/2006/relationships/image" Target="../media/image21.png"/><Relationship Id="rId34" Type="http://schemas.microsoft.com/office/2007/relationships/hdphoto" Target="../media/hdphoto11.wdp"/><Relationship Id="rId42" Type="http://schemas.microsoft.com/office/2007/relationships/hdphoto" Target="../media/hdphoto13.wdp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5.pn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24" Type="http://schemas.microsoft.com/office/2007/relationships/hdphoto" Target="../media/hdphoto9.wdp"/><Relationship Id="rId32" Type="http://schemas.openxmlformats.org/officeDocument/2006/relationships/image" Target="../media/image27.png"/><Relationship Id="rId37" Type="http://schemas.openxmlformats.org/officeDocument/2006/relationships/image" Target="../media/image29.png"/><Relationship Id="rId40" Type="http://schemas.microsoft.com/office/2007/relationships/hdphoto" Target="../media/hdphoto12.wdp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openxmlformats.org/officeDocument/2006/relationships/image" Target="../media/image22.png"/><Relationship Id="rId28" Type="http://schemas.openxmlformats.org/officeDocument/2006/relationships/image" Target="../media/image24.png"/><Relationship Id="rId36" Type="http://schemas.openxmlformats.org/officeDocument/2006/relationships/chart" Target="../charts/chart15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31" Type="http://schemas.openxmlformats.org/officeDocument/2006/relationships/chart" Target="../charts/chart13.xml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chart" Target="../charts/chart12.xml"/><Relationship Id="rId30" Type="http://schemas.openxmlformats.org/officeDocument/2006/relationships/image" Target="../media/image26.png"/><Relationship Id="rId35" Type="http://schemas.openxmlformats.org/officeDocument/2006/relationships/chart" Target="../charts/chart14.xml"/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chart" Target="../charts/chart10.xml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3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890"/>
            <a:ext cx="6858000" cy="1334427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5732371" y="8743890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Figure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1</a:t>
            </a:r>
            <a:endParaRPr lang="ko-KR" altLang="en-US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166"/>
            <a:ext cx="6858000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직사각형 298"/>
          <p:cNvSpPr/>
          <p:nvPr/>
        </p:nvSpPr>
        <p:spPr>
          <a:xfrm>
            <a:off x="2689" y="-3994"/>
            <a:ext cx="3561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4" name="Rectangle 4"/>
          <p:cNvSpPr/>
          <p:nvPr/>
        </p:nvSpPr>
        <p:spPr>
          <a:xfrm>
            <a:off x="5732371" y="8743890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Figure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</a:t>
            </a:r>
            <a:endParaRPr lang="ko-KR" altLang="en-US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01" name="직사각형 300"/>
          <p:cNvSpPr/>
          <p:nvPr/>
        </p:nvSpPr>
        <p:spPr>
          <a:xfrm>
            <a:off x="2689" y="3483748"/>
            <a:ext cx="3561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80099" y="205220"/>
            <a:ext cx="3032877" cy="3031187"/>
            <a:chOff x="161049" y="235144"/>
            <a:chExt cx="3032877" cy="303118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8" r="18056" b="13888"/>
            <a:stretch/>
          </p:blipFill>
          <p:spPr>
            <a:xfrm>
              <a:off x="277604" y="281444"/>
              <a:ext cx="2791356" cy="2778388"/>
            </a:xfrm>
            <a:prstGeom prst="rect">
              <a:avLst/>
            </a:prstGeom>
          </p:spPr>
        </p:pic>
        <p:sp>
          <p:nvSpPr>
            <p:cNvPr id="151" name="직사각형 150"/>
            <p:cNvSpPr/>
            <p:nvPr/>
          </p:nvSpPr>
          <p:spPr>
            <a:xfrm>
              <a:off x="1095366" y="235144"/>
              <a:ext cx="1502022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Vps9-like domain</a:t>
              </a:r>
              <a:endParaRPr lang="ko-KR" altLang="en-US" sz="12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301001" y="2485308"/>
              <a:ext cx="1162929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Helical bundle</a:t>
              </a:r>
              <a:endParaRPr lang="ko-KR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73978" y="1269157"/>
              <a:ext cx="450766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1062261" y="2843808"/>
              <a:ext cx="450766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386598" y="1653976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971203" y="1764084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980728" y="467544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1178686" y="1413173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1303178" y="1039812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161049" y="285824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711746" y="837504"/>
              <a:ext cx="531645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871604" y="2161828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1700808" y="1509960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1421363" y="2383581"/>
              <a:ext cx="639485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2554441" y="2051720"/>
              <a:ext cx="639485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1640549" y="2878112"/>
              <a:ext cx="639485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자유형 4"/>
            <p:cNvSpPr/>
            <p:nvPr/>
          </p:nvSpPr>
          <p:spPr>
            <a:xfrm rot="19747692">
              <a:off x="1163440" y="760756"/>
              <a:ext cx="349406" cy="216559"/>
            </a:xfrm>
            <a:custGeom>
              <a:avLst/>
              <a:gdLst>
                <a:gd name="connsiteX0" fmla="*/ 104908 w 104908"/>
                <a:gd name="connsiteY0" fmla="*/ 0 h 28575"/>
                <a:gd name="connsiteX1" fmla="*/ 133 w 104908"/>
                <a:gd name="connsiteY1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908" h="28575">
                  <a:moveTo>
                    <a:pt x="104908" y="0"/>
                  </a:moveTo>
                  <a:cubicBezTo>
                    <a:pt x="50933" y="11906"/>
                    <a:pt x="-3042" y="23813"/>
                    <a:pt x="133" y="28575"/>
                  </a:cubicBezTo>
                </a:path>
              </a:pathLst>
            </a:custGeom>
            <a:noFill/>
            <a:ln w="127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9" name="직사각형 168"/>
          <p:cNvSpPr/>
          <p:nvPr/>
        </p:nvSpPr>
        <p:spPr>
          <a:xfrm>
            <a:off x="2865304" y="6876256"/>
            <a:ext cx="37061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3165007" y="1157451"/>
            <a:ext cx="480017" cy="462221"/>
            <a:chOff x="3237015" y="1301443"/>
            <a:chExt cx="480017" cy="462221"/>
          </a:xfrm>
        </p:grpSpPr>
        <p:cxnSp>
          <p:nvCxnSpPr>
            <p:cNvPr id="60" name="직선 연결선 59"/>
            <p:cNvCxnSpPr/>
            <p:nvPr/>
          </p:nvCxnSpPr>
          <p:spPr>
            <a:xfrm>
              <a:off x="3237015" y="1658698"/>
              <a:ext cx="2586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직사각형 60"/>
            <p:cNvSpPr/>
            <p:nvPr/>
          </p:nvSpPr>
          <p:spPr>
            <a:xfrm>
              <a:off x="3320267" y="1301443"/>
              <a:ext cx="357790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en-US" altLang="ko-KR" sz="900" dirty="0"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°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위로 구부러진 화살표 61"/>
            <p:cNvSpPr/>
            <p:nvPr/>
          </p:nvSpPr>
          <p:spPr>
            <a:xfrm>
              <a:off x="3357255" y="1547664"/>
              <a:ext cx="259200" cy="216000"/>
            </a:xfrm>
            <a:prstGeom prst="curvedUpArrow">
              <a:avLst/>
            </a:prstGeom>
            <a:solidFill>
              <a:srgbClr val="00FFCC"/>
            </a:solidFill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63" name="직선 연결선 62"/>
            <p:cNvCxnSpPr/>
            <p:nvPr/>
          </p:nvCxnSpPr>
          <p:spPr>
            <a:xfrm>
              <a:off x="3458372" y="1652149"/>
              <a:ext cx="2586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3789042" y="475824"/>
            <a:ext cx="2880318" cy="2223968"/>
            <a:chOff x="3789042" y="657940"/>
            <a:chExt cx="2880318" cy="2223968"/>
          </a:xfrm>
        </p:grpSpPr>
        <p:grpSp>
          <p:nvGrpSpPr>
            <p:cNvPr id="4" name="그룹 3"/>
            <p:cNvGrpSpPr>
              <a:grpSpLocks noChangeAspect="1"/>
            </p:cNvGrpSpPr>
            <p:nvPr/>
          </p:nvGrpSpPr>
          <p:grpSpPr>
            <a:xfrm>
              <a:off x="3789042" y="657940"/>
              <a:ext cx="2880318" cy="2041852"/>
              <a:chOff x="3135494" y="792875"/>
              <a:chExt cx="1877682" cy="1331085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" t="11225" r="973" b="25014"/>
              <a:stretch/>
            </p:blipFill>
            <p:spPr>
              <a:xfrm>
                <a:off x="3135494" y="792875"/>
                <a:ext cx="1877682" cy="1260554"/>
              </a:xfrm>
              <a:prstGeom prst="rect">
                <a:avLst/>
              </a:prstGeom>
            </p:spPr>
          </p:pic>
          <p:sp>
            <p:nvSpPr>
              <p:cNvPr id="68" name="직사각형 67"/>
              <p:cNvSpPr/>
              <p:nvPr/>
            </p:nvSpPr>
            <p:spPr>
              <a:xfrm>
                <a:off x="3574696" y="1807121"/>
                <a:ext cx="367885" cy="31683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ko-KR" alt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3453383" y="1543240"/>
                <a:ext cx="367885" cy="31683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ko-KR" alt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직사각형 63"/>
            <p:cNvSpPr/>
            <p:nvPr/>
          </p:nvSpPr>
          <p:spPr>
            <a:xfrm>
              <a:off x="4695631" y="1894195"/>
              <a:ext cx="639485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5532970" y="1944539"/>
              <a:ext cx="639485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5145838" y="2493689"/>
              <a:ext cx="639485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5948363" y="2049511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167964" y="1456606"/>
              <a:ext cx="531647" cy="388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315915" y="4879050"/>
            <a:ext cx="421911" cy="702343"/>
            <a:chOff x="3668172" y="3117032"/>
            <a:chExt cx="421911" cy="702343"/>
          </a:xfrm>
        </p:grpSpPr>
        <p:grpSp>
          <p:nvGrpSpPr>
            <p:cNvPr id="92" name="그룹 91"/>
            <p:cNvGrpSpPr/>
            <p:nvPr/>
          </p:nvGrpSpPr>
          <p:grpSpPr>
            <a:xfrm rot="16200000">
              <a:off x="3633561" y="3471367"/>
              <a:ext cx="480017" cy="216000"/>
              <a:chOff x="3237015" y="1557188"/>
              <a:chExt cx="480017" cy="216000"/>
            </a:xfrm>
          </p:grpSpPr>
          <p:cxnSp>
            <p:nvCxnSpPr>
              <p:cNvPr id="93" name="직선 연결선 92"/>
              <p:cNvCxnSpPr/>
              <p:nvPr/>
            </p:nvCxnSpPr>
            <p:spPr>
              <a:xfrm>
                <a:off x="3237015" y="1666318"/>
                <a:ext cx="2586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위로 구부러진 화살표 94"/>
              <p:cNvSpPr/>
              <p:nvPr/>
            </p:nvSpPr>
            <p:spPr>
              <a:xfrm rot="10800000">
                <a:off x="3351541" y="1557188"/>
                <a:ext cx="259200" cy="216000"/>
              </a:xfrm>
              <a:prstGeom prst="curvedUpArrow">
                <a:avLst/>
              </a:prstGeom>
              <a:solidFill>
                <a:srgbClr val="00FFCC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직선 연결선 95"/>
              <p:cNvCxnSpPr/>
              <p:nvPr/>
            </p:nvCxnSpPr>
            <p:spPr>
              <a:xfrm>
                <a:off x="3458372" y="1669294"/>
                <a:ext cx="2586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직사각형 100"/>
            <p:cNvSpPr/>
            <p:nvPr/>
          </p:nvSpPr>
          <p:spPr>
            <a:xfrm>
              <a:off x="3668172" y="3117032"/>
              <a:ext cx="421911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  <a:r>
                <a:rPr lang="en-US" altLang="ko-KR" sz="900" dirty="0"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°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7" name="차트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4015"/>
              </p:ext>
            </p:extLst>
          </p:nvPr>
        </p:nvGraphicFramePr>
        <p:xfrm>
          <a:off x="3009320" y="6938618"/>
          <a:ext cx="330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8" name="그림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9" t="64797" r="40801" b="1963"/>
          <a:stretch/>
        </p:blipFill>
        <p:spPr>
          <a:xfrm>
            <a:off x="3976956" y="7175411"/>
            <a:ext cx="1868620" cy="1217239"/>
          </a:xfrm>
          <a:prstGeom prst="rect">
            <a:avLst/>
          </a:prstGeom>
        </p:spPr>
      </p:pic>
      <p:sp>
        <p:nvSpPr>
          <p:cNvPr id="99" name="직사각형 98"/>
          <p:cNvSpPr/>
          <p:nvPr/>
        </p:nvSpPr>
        <p:spPr>
          <a:xfrm>
            <a:off x="3976238" y="7340186"/>
            <a:ext cx="550151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243592" y="7520418"/>
            <a:ext cx="550151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5233948" y="7941418"/>
            <a:ext cx="550152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4968776" y="7528038"/>
            <a:ext cx="550152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4586892" y="7036764"/>
            <a:ext cx="633507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  <a:endParaRPr lang="ko-KR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5058705" y="7035362"/>
            <a:ext cx="627095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</a:t>
            </a:r>
            <a:r>
              <a:rPr lang="en-US" altLang="ko-KR" sz="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en-US" altLang="ko-KR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772840" y="7517634"/>
            <a:ext cx="261611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ko-KR" alt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3496735" y="8246213"/>
            <a:ext cx="413337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3459982" y="6959594"/>
            <a:ext cx="46151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789040" y="3781523"/>
            <a:ext cx="2988000" cy="2988000"/>
            <a:chOff x="3789040" y="3528216"/>
            <a:chExt cx="2988000" cy="298800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040" y="3528216"/>
              <a:ext cx="2988000" cy="2988000"/>
            </a:xfrm>
            <a:prstGeom prst="rect">
              <a:avLst/>
            </a:prstGeom>
          </p:spPr>
        </p:pic>
        <p:cxnSp>
          <p:nvCxnSpPr>
            <p:cNvPr id="116" name="직선 연결선 115"/>
            <p:cNvCxnSpPr/>
            <p:nvPr/>
          </p:nvCxnSpPr>
          <p:spPr>
            <a:xfrm flipV="1">
              <a:off x="5724231" y="5474196"/>
              <a:ext cx="425833" cy="26891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5733256" y="5743797"/>
              <a:ext cx="450514" cy="39337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직사각형 118"/>
            <p:cNvSpPr/>
            <p:nvPr/>
          </p:nvSpPr>
          <p:spPr>
            <a:xfrm>
              <a:off x="5663498" y="6012160"/>
              <a:ext cx="357790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US" altLang="ko-KR" sz="900" dirty="0"/>
                <a:t>°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5264925" y="5055497"/>
              <a:ext cx="380232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ko-KR" altLang="en-US" sz="9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6303517" y="5724128"/>
              <a:ext cx="380232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ko-KR" altLang="en-US" sz="9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6338694" y="6213376"/>
              <a:ext cx="402674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solidFill>
                    <a:srgbClr val="00CC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solidFill>
                    <a:srgbClr val="00CC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12’</a:t>
              </a:r>
              <a:endParaRPr lang="ko-KR" altLang="en-US" sz="900" dirty="0">
                <a:solidFill>
                  <a:srgbClr val="00CCA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6092575" y="5417589"/>
              <a:ext cx="402674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dirty="0" smtClean="0">
                  <a:solidFill>
                    <a:srgbClr val="00CC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dirty="0" smtClean="0">
                  <a:solidFill>
                    <a:srgbClr val="00CC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11'</a:t>
              </a:r>
              <a:endParaRPr lang="ko-KR" altLang="en-US" sz="900" dirty="0">
                <a:solidFill>
                  <a:srgbClr val="00CCA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자유형 2"/>
            <p:cNvSpPr/>
            <p:nvPr/>
          </p:nvSpPr>
          <p:spPr>
            <a:xfrm>
              <a:off x="5875020" y="3954780"/>
              <a:ext cx="312420" cy="60960"/>
            </a:xfrm>
            <a:custGeom>
              <a:avLst/>
              <a:gdLst>
                <a:gd name="connsiteX0" fmla="*/ 312420 w 312420"/>
                <a:gd name="connsiteY0" fmla="*/ 0 h 60960"/>
                <a:gd name="connsiteX1" fmla="*/ 0 w 312420"/>
                <a:gd name="connsiteY1" fmla="*/ 60960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2420" h="60960">
                  <a:moveTo>
                    <a:pt x="312420" y="0"/>
                  </a:moveTo>
                  <a:lnTo>
                    <a:pt x="0" y="6096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5"/>
            <p:cNvSpPr/>
            <p:nvPr/>
          </p:nvSpPr>
          <p:spPr>
            <a:xfrm>
              <a:off x="4348163" y="5081588"/>
              <a:ext cx="133350" cy="80962"/>
            </a:xfrm>
            <a:custGeom>
              <a:avLst/>
              <a:gdLst>
                <a:gd name="connsiteX0" fmla="*/ 0 w 133350"/>
                <a:gd name="connsiteY0" fmla="*/ 80962 h 80962"/>
                <a:gd name="connsiteX1" fmla="*/ 133350 w 133350"/>
                <a:gd name="connsiteY1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80962">
                  <a:moveTo>
                    <a:pt x="0" y="80962"/>
                  </a:moveTo>
                  <a:lnTo>
                    <a:pt x="133350" y="0"/>
                  </a:lnTo>
                </a:path>
              </a:pathLst>
            </a:custGeom>
            <a:noFill/>
            <a:ln w="12700">
              <a:solidFill>
                <a:srgbClr val="FF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5948362" y="5376863"/>
              <a:ext cx="28575" cy="119062"/>
            </a:xfrm>
            <a:custGeom>
              <a:avLst/>
              <a:gdLst>
                <a:gd name="connsiteX0" fmla="*/ 28575 w 28575"/>
                <a:gd name="connsiteY0" fmla="*/ 0 h 119062"/>
                <a:gd name="connsiteX1" fmla="*/ 0 w 28575"/>
                <a:gd name="connsiteY1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19062">
                  <a:moveTo>
                    <a:pt x="28575" y="0"/>
                  </a:moveTo>
                  <a:lnTo>
                    <a:pt x="0" y="119062"/>
                  </a:lnTo>
                </a:path>
              </a:pathLst>
            </a:custGeom>
            <a:noFill/>
            <a:ln w="12700">
              <a:solidFill>
                <a:srgbClr val="00FF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>
              <a:off x="5967413" y="5843588"/>
              <a:ext cx="23812" cy="66675"/>
            </a:xfrm>
            <a:custGeom>
              <a:avLst/>
              <a:gdLst>
                <a:gd name="connsiteX0" fmla="*/ 23812 w 23812"/>
                <a:gd name="connsiteY0" fmla="*/ 0 h 66675"/>
                <a:gd name="connsiteX1" fmla="*/ 0 w 23812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" h="66675">
                  <a:moveTo>
                    <a:pt x="23812" y="0"/>
                  </a:moveTo>
                  <a:lnTo>
                    <a:pt x="0" y="66675"/>
                  </a:lnTo>
                </a:path>
              </a:pathLst>
            </a:custGeom>
            <a:noFill/>
            <a:ln w="12700">
              <a:solidFill>
                <a:srgbClr val="00FF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25232" y="3769823"/>
            <a:ext cx="2858400" cy="2949046"/>
            <a:chOff x="325232" y="3553799"/>
            <a:chExt cx="2858400" cy="2949046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32" y="3553799"/>
              <a:ext cx="2858400" cy="2858400"/>
            </a:xfrm>
            <a:prstGeom prst="rect">
              <a:avLst/>
            </a:prstGeom>
          </p:spPr>
        </p:pic>
        <p:sp>
          <p:nvSpPr>
            <p:cNvPr id="123" name="직사각형 122"/>
            <p:cNvSpPr/>
            <p:nvPr/>
          </p:nvSpPr>
          <p:spPr>
            <a:xfrm>
              <a:off x="925396" y="3773277"/>
              <a:ext cx="638316" cy="24622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Chain A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1912251" y="3781346"/>
              <a:ext cx="638316" cy="24622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Chain B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자유형 81"/>
            <p:cNvSpPr/>
            <p:nvPr/>
          </p:nvSpPr>
          <p:spPr>
            <a:xfrm rot="19747692">
              <a:off x="1083610" y="4137390"/>
              <a:ext cx="263157" cy="123331"/>
            </a:xfrm>
            <a:custGeom>
              <a:avLst/>
              <a:gdLst>
                <a:gd name="connsiteX0" fmla="*/ 104908 w 104908"/>
                <a:gd name="connsiteY0" fmla="*/ 0 h 28575"/>
                <a:gd name="connsiteX1" fmla="*/ 133 w 104908"/>
                <a:gd name="connsiteY1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908" h="28575">
                  <a:moveTo>
                    <a:pt x="104908" y="0"/>
                  </a:moveTo>
                  <a:cubicBezTo>
                    <a:pt x="50933" y="11906"/>
                    <a:pt x="-3042" y="23813"/>
                    <a:pt x="133" y="28575"/>
                  </a:cubicBezTo>
                </a:path>
              </a:pathLst>
            </a:custGeom>
            <a:noFill/>
            <a:ln w="127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>
              <a:off x="2148708" y="4457810"/>
              <a:ext cx="395288" cy="114300"/>
            </a:xfrm>
            <a:custGeom>
              <a:avLst/>
              <a:gdLst>
                <a:gd name="connsiteX0" fmla="*/ 395288 w 395288"/>
                <a:gd name="connsiteY0" fmla="*/ 114300 h 114300"/>
                <a:gd name="connsiteX1" fmla="*/ 0 w 395288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88" h="114300">
                  <a:moveTo>
                    <a:pt x="395288" y="11430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703180" y="4496191"/>
              <a:ext cx="268022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ko-KR" altLang="en-US" sz="9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1048619" y="5911973"/>
              <a:ext cx="268022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sz="9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2461666" y="5082781"/>
              <a:ext cx="293670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N’</a:t>
              </a:r>
              <a:endParaRPr lang="ko-KR" altLang="en-US" sz="9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975975" y="6272013"/>
              <a:ext cx="293670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00CC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C’</a:t>
              </a:r>
              <a:endParaRPr lang="ko-KR" altLang="en-US" sz="900" dirty="0">
                <a:solidFill>
                  <a:srgbClr val="00CCA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원호 11"/>
          <p:cNvSpPr/>
          <p:nvPr/>
        </p:nvSpPr>
        <p:spPr>
          <a:xfrm>
            <a:off x="5661248" y="5905427"/>
            <a:ext cx="204671" cy="216024"/>
          </a:xfrm>
          <a:prstGeom prst="arc">
            <a:avLst>
              <a:gd name="adj1" fmla="val 18052400"/>
              <a:gd name="adj2" fmla="val 31071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28015" r="4531" b="9144"/>
          <a:stretch/>
        </p:blipFill>
        <p:spPr>
          <a:xfrm>
            <a:off x="459852" y="6978486"/>
            <a:ext cx="1808847" cy="1625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TextBox 85"/>
          <p:cNvSpPr txBox="1"/>
          <p:nvPr/>
        </p:nvSpPr>
        <p:spPr>
          <a:xfrm>
            <a:off x="1757436" y="7347468"/>
            <a:ext cx="519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M231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26871" y="7216460"/>
            <a:ext cx="4983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Y224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2221" y="8385808"/>
            <a:ext cx="533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W229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4318" y="7102924"/>
            <a:ext cx="4983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Y206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원통 254"/>
          <p:cNvSpPr/>
          <p:nvPr/>
        </p:nvSpPr>
        <p:spPr>
          <a:xfrm rot="16200000">
            <a:off x="1310860" y="8290764"/>
            <a:ext cx="93600" cy="540551"/>
          </a:xfrm>
          <a:prstGeom prst="can">
            <a:avLst>
              <a:gd name="adj" fmla="val 56589"/>
            </a:avLst>
          </a:prstGeom>
          <a:solidFill>
            <a:srgbClr val="4C5F27">
              <a:alpha val="85098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" name="표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45895"/>
              </p:ext>
            </p:extLst>
          </p:nvPr>
        </p:nvGraphicFramePr>
        <p:xfrm>
          <a:off x="990332" y="6899116"/>
          <a:ext cx="5787086" cy="43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42950"/>
                <a:gridCol w="71159"/>
                <a:gridCol w="71159"/>
                <a:gridCol w="120074"/>
                <a:gridCol w="70077"/>
                <a:gridCol w="70077"/>
                <a:gridCol w="70077"/>
                <a:gridCol w="70077"/>
                <a:gridCol w="70077"/>
                <a:gridCol w="70077"/>
                <a:gridCol w="70077"/>
                <a:gridCol w="70077"/>
                <a:gridCol w="70077"/>
                <a:gridCol w="78310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3703"/>
                <a:gridCol w="71159"/>
                <a:gridCol w="71159"/>
                <a:gridCol w="71159"/>
                <a:gridCol w="71159"/>
                <a:gridCol w="71159"/>
                <a:gridCol w="73703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  <a:gridCol w="71159"/>
              </a:tblGrid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6" name="직사각형 25"/>
          <p:cNvSpPr/>
          <p:nvPr/>
        </p:nvSpPr>
        <p:spPr>
          <a:xfrm>
            <a:off x="2689" y="-3994"/>
            <a:ext cx="3561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689" y="2627784"/>
            <a:ext cx="3561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그룹 135"/>
          <p:cNvGrpSpPr/>
          <p:nvPr/>
        </p:nvGrpSpPr>
        <p:grpSpPr>
          <a:xfrm rot="5400000">
            <a:off x="811835" y="4613741"/>
            <a:ext cx="133810" cy="535239"/>
            <a:chOff x="611560" y="635737"/>
            <a:chExt cx="648072" cy="2721255"/>
          </a:xfrm>
          <a:solidFill>
            <a:srgbClr val="6666FF"/>
          </a:solidFill>
        </p:grpSpPr>
        <p:sp>
          <p:nvSpPr>
            <p:cNvPr id="138" name="직사각형 137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타원 138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타원 139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1" name="직선 연결선 140"/>
            <p:cNvCxnSpPr>
              <a:stCxn id="139" idx="2"/>
              <a:endCxn id="140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>
              <a:stCxn id="139" idx="6"/>
              <a:endCxn id="140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직사각형 136"/>
          <p:cNvSpPr/>
          <p:nvPr/>
        </p:nvSpPr>
        <p:spPr>
          <a:xfrm>
            <a:off x="688625" y="4769216"/>
            <a:ext cx="380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직사각형 130"/>
          <p:cNvSpPr/>
          <p:nvPr/>
        </p:nvSpPr>
        <p:spPr>
          <a:xfrm rot="5400000">
            <a:off x="1254279" y="4311787"/>
            <a:ext cx="133810" cy="760369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타원 131"/>
          <p:cNvSpPr/>
          <p:nvPr/>
        </p:nvSpPr>
        <p:spPr>
          <a:xfrm rot="5400000">
            <a:off x="1634463" y="4670726"/>
            <a:ext cx="133810" cy="42489"/>
          </a:xfrm>
          <a:prstGeom prst="ellips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타원 132"/>
          <p:cNvSpPr/>
          <p:nvPr/>
        </p:nvSpPr>
        <p:spPr>
          <a:xfrm rot="5400000">
            <a:off x="874095" y="4670726"/>
            <a:ext cx="133810" cy="42489"/>
          </a:xfrm>
          <a:prstGeom prst="ellips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4" name="직선 연결선 133"/>
          <p:cNvCxnSpPr>
            <a:stCxn id="132" idx="2"/>
            <a:endCxn id="133" idx="2"/>
          </p:cNvCxnSpPr>
          <p:nvPr/>
        </p:nvCxnSpPr>
        <p:spPr>
          <a:xfrm rot="5400000">
            <a:off x="1321184" y="4244882"/>
            <a:ext cx="0" cy="760369"/>
          </a:xfrm>
          <a:prstGeom prst="lin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>
            <a:stCxn id="132" idx="6"/>
            <a:endCxn id="133" idx="6"/>
          </p:cNvCxnSpPr>
          <p:nvPr/>
        </p:nvCxnSpPr>
        <p:spPr>
          <a:xfrm rot="5400000">
            <a:off x="1321184" y="4378692"/>
            <a:ext cx="0" cy="760369"/>
          </a:xfrm>
          <a:prstGeom prst="lin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직사각형 125"/>
          <p:cNvSpPr/>
          <p:nvPr/>
        </p:nvSpPr>
        <p:spPr>
          <a:xfrm rot="5400000">
            <a:off x="1254306" y="3937078"/>
            <a:ext cx="133810" cy="760369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타원 126"/>
          <p:cNvSpPr/>
          <p:nvPr/>
        </p:nvSpPr>
        <p:spPr>
          <a:xfrm rot="5400000">
            <a:off x="1634490" y="4296017"/>
            <a:ext cx="133810" cy="42489"/>
          </a:xfrm>
          <a:prstGeom prst="ellips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타원 127"/>
          <p:cNvSpPr/>
          <p:nvPr/>
        </p:nvSpPr>
        <p:spPr>
          <a:xfrm rot="5400000">
            <a:off x="874122" y="4296017"/>
            <a:ext cx="133810" cy="42489"/>
          </a:xfrm>
          <a:prstGeom prst="ellips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9" name="직선 연결선 128"/>
          <p:cNvCxnSpPr>
            <a:stCxn id="127" idx="2"/>
            <a:endCxn id="128" idx="2"/>
          </p:cNvCxnSpPr>
          <p:nvPr/>
        </p:nvCxnSpPr>
        <p:spPr>
          <a:xfrm rot="5400000">
            <a:off x="1321211" y="3870173"/>
            <a:ext cx="0" cy="760369"/>
          </a:xfrm>
          <a:prstGeom prst="lin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>
            <a:stCxn id="127" idx="6"/>
            <a:endCxn id="128" idx="6"/>
          </p:cNvCxnSpPr>
          <p:nvPr/>
        </p:nvCxnSpPr>
        <p:spPr>
          <a:xfrm rot="5400000">
            <a:off x="1321211" y="4003983"/>
            <a:ext cx="0" cy="760369"/>
          </a:xfrm>
          <a:prstGeom prst="lin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그룹 118"/>
          <p:cNvGrpSpPr/>
          <p:nvPr/>
        </p:nvGrpSpPr>
        <p:grpSpPr>
          <a:xfrm>
            <a:off x="1378080" y="3393939"/>
            <a:ext cx="133809" cy="535239"/>
            <a:chOff x="611560" y="635737"/>
            <a:chExt cx="648072" cy="2721255"/>
          </a:xfrm>
          <a:solidFill>
            <a:srgbClr val="CC66FF"/>
          </a:solidFill>
        </p:grpSpPr>
        <p:sp>
          <p:nvSpPr>
            <p:cNvPr id="121" name="직사각형 120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endParaRPr lang="ko-KR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타원 121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타원 122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직선 연결선 123"/>
            <p:cNvCxnSpPr>
              <a:stCxn id="122" idx="2"/>
              <a:endCxn id="123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>
              <a:stCxn id="122" idx="6"/>
              <a:endCxn id="123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직사각형 119"/>
          <p:cNvSpPr/>
          <p:nvPr/>
        </p:nvSpPr>
        <p:spPr>
          <a:xfrm>
            <a:off x="1287810" y="3416358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1149124" y="3190084"/>
            <a:ext cx="268022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1136338" y="3393940"/>
            <a:ext cx="133810" cy="535239"/>
            <a:chOff x="611560" y="635737"/>
            <a:chExt cx="648072" cy="2721255"/>
          </a:xfrm>
          <a:solidFill>
            <a:srgbClr val="CC66FF"/>
          </a:solidFill>
        </p:grpSpPr>
        <p:sp>
          <p:nvSpPr>
            <p:cNvPr id="114" name="직사각형 113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타원 114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타원 115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7" name="직선 연결선 116"/>
            <p:cNvCxnSpPr>
              <a:stCxn id="115" idx="2"/>
              <a:endCxn id="116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>
              <a:stCxn id="115" idx="6"/>
              <a:endCxn id="116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직사각형 112"/>
          <p:cNvSpPr/>
          <p:nvPr/>
        </p:nvSpPr>
        <p:spPr>
          <a:xfrm>
            <a:off x="1043242" y="3687434"/>
            <a:ext cx="316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직선 연결선 110"/>
          <p:cNvCxnSpPr>
            <a:endCxn id="114" idx="0"/>
          </p:cNvCxnSpPr>
          <p:nvPr/>
        </p:nvCxnSpPr>
        <p:spPr>
          <a:xfrm rot="5400000">
            <a:off x="1112918" y="3317777"/>
            <a:ext cx="180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그룹 101"/>
          <p:cNvGrpSpPr/>
          <p:nvPr/>
        </p:nvGrpSpPr>
        <p:grpSpPr>
          <a:xfrm rot="7722723">
            <a:off x="1258184" y="3260362"/>
            <a:ext cx="133810" cy="802858"/>
            <a:chOff x="611560" y="635737"/>
            <a:chExt cx="648072" cy="2721255"/>
          </a:xfrm>
          <a:solidFill>
            <a:srgbClr val="CC66FF"/>
          </a:solidFill>
        </p:grpSpPr>
        <p:sp>
          <p:nvSpPr>
            <p:cNvPr id="104" name="직사각형 103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타원 104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타원 105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7" name="직선 연결선 106"/>
            <p:cNvCxnSpPr>
              <a:stCxn id="105" idx="2"/>
              <a:endCxn id="106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>
              <a:stCxn id="105" idx="6"/>
              <a:endCxn id="106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직사각형 102"/>
          <p:cNvSpPr/>
          <p:nvPr/>
        </p:nvSpPr>
        <p:spPr>
          <a:xfrm rot="2186787">
            <a:off x="1141880" y="3519966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그룹 94"/>
          <p:cNvGrpSpPr/>
          <p:nvPr/>
        </p:nvGrpSpPr>
        <p:grpSpPr>
          <a:xfrm rot="5400000">
            <a:off x="1243244" y="2474095"/>
            <a:ext cx="133810" cy="802858"/>
            <a:chOff x="611560" y="635737"/>
            <a:chExt cx="648072" cy="2721255"/>
          </a:xfrm>
          <a:solidFill>
            <a:srgbClr val="CC66FF"/>
          </a:solidFill>
        </p:grpSpPr>
        <p:sp>
          <p:nvSpPr>
            <p:cNvPr id="97" name="직사각형 96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타원 97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타원 98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0" name="직선 연결선 99"/>
            <p:cNvCxnSpPr>
              <a:stCxn id="98" idx="2"/>
              <a:endCxn id="99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>
              <a:stCxn id="98" idx="6"/>
              <a:endCxn id="99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직사각형 95"/>
          <p:cNvSpPr/>
          <p:nvPr/>
        </p:nvSpPr>
        <p:spPr>
          <a:xfrm>
            <a:off x="1168379" y="2771799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자유형 37"/>
          <p:cNvSpPr/>
          <p:nvPr/>
        </p:nvSpPr>
        <p:spPr>
          <a:xfrm rot="5400000">
            <a:off x="1090063" y="2711800"/>
            <a:ext cx="541679" cy="868929"/>
          </a:xfrm>
          <a:custGeom>
            <a:avLst/>
            <a:gdLst>
              <a:gd name="connsiteX0" fmla="*/ 1457325 w 1457325"/>
              <a:gd name="connsiteY0" fmla="*/ 2085975 h 2257425"/>
              <a:gd name="connsiteX1" fmla="*/ 1266825 w 1457325"/>
              <a:gd name="connsiteY1" fmla="*/ 2257425 h 2257425"/>
              <a:gd name="connsiteX2" fmla="*/ 914400 w 1457325"/>
              <a:gd name="connsiteY2" fmla="*/ 2247900 h 2257425"/>
              <a:gd name="connsiteX3" fmla="*/ 361950 w 1457325"/>
              <a:gd name="connsiteY3" fmla="*/ 0 h 2257425"/>
              <a:gd name="connsiteX4" fmla="*/ 95250 w 1457325"/>
              <a:gd name="connsiteY4" fmla="*/ 0 h 2257425"/>
              <a:gd name="connsiteX5" fmla="*/ 0 w 1457325"/>
              <a:gd name="connsiteY5" fmla="*/ 266700 h 2257425"/>
              <a:gd name="connsiteX0" fmla="*/ 1457325 w 1457325"/>
              <a:gd name="connsiteY0" fmla="*/ 2262811 h 2434261"/>
              <a:gd name="connsiteX1" fmla="*/ 1266825 w 1457325"/>
              <a:gd name="connsiteY1" fmla="*/ 2434261 h 2434261"/>
              <a:gd name="connsiteX2" fmla="*/ 914400 w 1457325"/>
              <a:gd name="connsiteY2" fmla="*/ 2424736 h 2434261"/>
              <a:gd name="connsiteX3" fmla="*/ 361950 w 1457325"/>
              <a:gd name="connsiteY3" fmla="*/ 176836 h 2434261"/>
              <a:gd name="connsiteX4" fmla="*/ 95250 w 1457325"/>
              <a:gd name="connsiteY4" fmla="*/ 176836 h 2434261"/>
              <a:gd name="connsiteX5" fmla="*/ 0 w 1457325"/>
              <a:gd name="connsiteY5" fmla="*/ 443536 h 2434261"/>
              <a:gd name="connsiteX0" fmla="*/ 1457325 w 1457325"/>
              <a:gd name="connsiteY0" fmla="*/ 2274056 h 2445506"/>
              <a:gd name="connsiteX1" fmla="*/ 1266825 w 1457325"/>
              <a:gd name="connsiteY1" fmla="*/ 2445506 h 2445506"/>
              <a:gd name="connsiteX2" fmla="*/ 914400 w 1457325"/>
              <a:gd name="connsiteY2" fmla="*/ 2435981 h 2445506"/>
              <a:gd name="connsiteX3" fmla="*/ 361950 w 1457325"/>
              <a:gd name="connsiteY3" fmla="*/ 188081 h 2445506"/>
              <a:gd name="connsiteX4" fmla="*/ 95250 w 1457325"/>
              <a:gd name="connsiteY4" fmla="*/ 188081 h 2445506"/>
              <a:gd name="connsiteX5" fmla="*/ 0 w 1457325"/>
              <a:gd name="connsiteY5" fmla="*/ 454781 h 2445506"/>
              <a:gd name="connsiteX0" fmla="*/ 1457325 w 1457325"/>
              <a:gd name="connsiteY0" fmla="*/ 2274056 h 2612022"/>
              <a:gd name="connsiteX1" fmla="*/ 1266825 w 1457325"/>
              <a:gd name="connsiteY1" fmla="*/ 2445506 h 2612022"/>
              <a:gd name="connsiteX2" fmla="*/ 914400 w 1457325"/>
              <a:gd name="connsiteY2" fmla="*/ 2435981 h 2612022"/>
              <a:gd name="connsiteX3" fmla="*/ 361950 w 1457325"/>
              <a:gd name="connsiteY3" fmla="*/ 188081 h 2612022"/>
              <a:gd name="connsiteX4" fmla="*/ 95250 w 1457325"/>
              <a:gd name="connsiteY4" fmla="*/ 188081 h 2612022"/>
              <a:gd name="connsiteX5" fmla="*/ 0 w 1457325"/>
              <a:gd name="connsiteY5" fmla="*/ 454781 h 2612022"/>
              <a:gd name="connsiteX0" fmla="*/ 1457325 w 1457325"/>
              <a:gd name="connsiteY0" fmla="*/ 2258030 h 2469308"/>
              <a:gd name="connsiteX1" fmla="*/ 1266825 w 1457325"/>
              <a:gd name="connsiteY1" fmla="*/ 2429480 h 2469308"/>
              <a:gd name="connsiteX2" fmla="*/ 762000 w 1457325"/>
              <a:gd name="connsiteY2" fmla="*/ 2200880 h 2469308"/>
              <a:gd name="connsiteX3" fmla="*/ 361950 w 1457325"/>
              <a:gd name="connsiteY3" fmla="*/ 172055 h 2469308"/>
              <a:gd name="connsiteX4" fmla="*/ 95250 w 1457325"/>
              <a:gd name="connsiteY4" fmla="*/ 172055 h 2469308"/>
              <a:gd name="connsiteX5" fmla="*/ 0 w 1457325"/>
              <a:gd name="connsiteY5" fmla="*/ 438755 h 2469308"/>
              <a:gd name="connsiteX0" fmla="*/ 1457325 w 1457325"/>
              <a:gd name="connsiteY0" fmla="*/ 2258030 h 2454096"/>
              <a:gd name="connsiteX1" fmla="*/ 1266825 w 1457325"/>
              <a:gd name="connsiteY1" fmla="*/ 2429480 h 2454096"/>
              <a:gd name="connsiteX2" fmla="*/ 762000 w 1457325"/>
              <a:gd name="connsiteY2" fmla="*/ 2200880 h 2454096"/>
              <a:gd name="connsiteX3" fmla="*/ 361950 w 1457325"/>
              <a:gd name="connsiteY3" fmla="*/ 172055 h 2454096"/>
              <a:gd name="connsiteX4" fmla="*/ 95250 w 1457325"/>
              <a:gd name="connsiteY4" fmla="*/ 172055 h 2454096"/>
              <a:gd name="connsiteX5" fmla="*/ 0 w 1457325"/>
              <a:gd name="connsiteY5" fmla="*/ 438755 h 2454096"/>
              <a:gd name="connsiteX0" fmla="*/ 1457325 w 1457325"/>
              <a:gd name="connsiteY0" fmla="*/ 2258030 h 2486866"/>
              <a:gd name="connsiteX1" fmla="*/ 1276350 w 1457325"/>
              <a:gd name="connsiteY1" fmla="*/ 2477105 h 2486866"/>
              <a:gd name="connsiteX2" fmla="*/ 762000 w 1457325"/>
              <a:gd name="connsiteY2" fmla="*/ 2200880 h 2486866"/>
              <a:gd name="connsiteX3" fmla="*/ 361950 w 1457325"/>
              <a:gd name="connsiteY3" fmla="*/ 172055 h 2486866"/>
              <a:gd name="connsiteX4" fmla="*/ 95250 w 1457325"/>
              <a:gd name="connsiteY4" fmla="*/ 172055 h 2486866"/>
              <a:gd name="connsiteX5" fmla="*/ 0 w 1457325"/>
              <a:gd name="connsiteY5" fmla="*/ 438755 h 2486866"/>
              <a:gd name="connsiteX0" fmla="*/ 1457325 w 1457325"/>
              <a:gd name="connsiteY0" fmla="*/ 2258030 h 2512177"/>
              <a:gd name="connsiteX1" fmla="*/ 1276350 w 1457325"/>
              <a:gd name="connsiteY1" fmla="*/ 2477105 h 2512177"/>
              <a:gd name="connsiteX2" fmla="*/ 762000 w 1457325"/>
              <a:gd name="connsiteY2" fmla="*/ 2200880 h 2512177"/>
              <a:gd name="connsiteX3" fmla="*/ 361950 w 1457325"/>
              <a:gd name="connsiteY3" fmla="*/ 172055 h 2512177"/>
              <a:gd name="connsiteX4" fmla="*/ 95250 w 1457325"/>
              <a:gd name="connsiteY4" fmla="*/ 172055 h 2512177"/>
              <a:gd name="connsiteX5" fmla="*/ 0 w 1457325"/>
              <a:gd name="connsiteY5" fmla="*/ 438755 h 2512177"/>
              <a:gd name="connsiteX0" fmla="*/ 1457325 w 1457325"/>
              <a:gd name="connsiteY0" fmla="*/ 2258030 h 2533307"/>
              <a:gd name="connsiteX1" fmla="*/ 1276350 w 1457325"/>
              <a:gd name="connsiteY1" fmla="*/ 2477105 h 2533307"/>
              <a:gd name="connsiteX2" fmla="*/ 762000 w 1457325"/>
              <a:gd name="connsiteY2" fmla="*/ 2200880 h 2533307"/>
              <a:gd name="connsiteX3" fmla="*/ 361950 w 1457325"/>
              <a:gd name="connsiteY3" fmla="*/ 172055 h 2533307"/>
              <a:gd name="connsiteX4" fmla="*/ 95250 w 1457325"/>
              <a:gd name="connsiteY4" fmla="*/ 172055 h 2533307"/>
              <a:gd name="connsiteX5" fmla="*/ 0 w 1457325"/>
              <a:gd name="connsiteY5" fmla="*/ 438755 h 2533307"/>
              <a:gd name="connsiteX0" fmla="*/ 1457325 w 1457325"/>
              <a:gd name="connsiteY0" fmla="*/ 2101889 h 2368490"/>
              <a:gd name="connsiteX1" fmla="*/ 1276350 w 1457325"/>
              <a:gd name="connsiteY1" fmla="*/ 2320964 h 2368490"/>
              <a:gd name="connsiteX2" fmla="*/ 762000 w 1457325"/>
              <a:gd name="connsiteY2" fmla="*/ 2044739 h 2368490"/>
              <a:gd name="connsiteX3" fmla="*/ 381000 w 1457325"/>
              <a:gd name="connsiteY3" fmla="*/ 254039 h 2368490"/>
              <a:gd name="connsiteX4" fmla="*/ 95250 w 1457325"/>
              <a:gd name="connsiteY4" fmla="*/ 15914 h 2368490"/>
              <a:gd name="connsiteX5" fmla="*/ 0 w 1457325"/>
              <a:gd name="connsiteY5" fmla="*/ 282614 h 2368490"/>
              <a:gd name="connsiteX0" fmla="*/ 1457325 w 1457325"/>
              <a:gd name="connsiteY0" fmla="*/ 2052640 h 2319241"/>
              <a:gd name="connsiteX1" fmla="*/ 1276350 w 1457325"/>
              <a:gd name="connsiteY1" fmla="*/ 2271715 h 2319241"/>
              <a:gd name="connsiteX2" fmla="*/ 762000 w 1457325"/>
              <a:gd name="connsiteY2" fmla="*/ 1995490 h 2319241"/>
              <a:gd name="connsiteX3" fmla="*/ 381000 w 1457325"/>
              <a:gd name="connsiteY3" fmla="*/ 204790 h 2319241"/>
              <a:gd name="connsiteX4" fmla="*/ 95250 w 1457325"/>
              <a:gd name="connsiteY4" fmla="*/ 42865 h 2319241"/>
              <a:gd name="connsiteX5" fmla="*/ 0 w 1457325"/>
              <a:gd name="connsiteY5" fmla="*/ 233365 h 2319241"/>
              <a:gd name="connsiteX0" fmla="*/ 1457325 w 1457325"/>
              <a:gd name="connsiteY0" fmla="*/ 2071157 h 2337758"/>
              <a:gd name="connsiteX1" fmla="*/ 1276350 w 1457325"/>
              <a:gd name="connsiteY1" fmla="*/ 2290232 h 2337758"/>
              <a:gd name="connsiteX2" fmla="*/ 762000 w 1457325"/>
              <a:gd name="connsiteY2" fmla="*/ 2014007 h 2337758"/>
              <a:gd name="connsiteX3" fmla="*/ 381000 w 1457325"/>
              <a:gd name="connsiteY3" fmla="*/ 223307 h 2337758"/>
              <a:gd name="connsiteX4" fmla="*/ 95250 w 1457325"/>
              <a:gd name="connsiteY4" fmla="*/ 61382 h 2337758"/>
              <a:gd name="connsiteX5" fmla="*/ 0 w 1457325"/>
              <a:gd name="connsiteY5" fmla="*/ 251882 h 233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2337758">
                <a:moveTo>
                  <a:pt x="1457325" y="2071157"/>
                </a:moveTo>
                <a:cubicBezTo>
                  <a:pt x="1393825" y="2128307"/>
                  <a:pt x="1382713" y="2194982"/>
                  <a:pt x="1276350" y="2290232"/>
                </a:cubicBezTo>
                <a:cubicBezTo>
                  <a:pt x="1169987" y="2385482"/>
                  <a:pt x="911225" y="2358494"/>
                  <a:pt x="762000" y="2014007"/>
                </a:cubicBezTo>
                <a:cubicBezTo>
                  <a:pt x="612775" y="1669520"/>
                  <a:pt x="492125" y="548744"/>
                  <a:pt x="381000" y="223307"/>
                </a:cubicBezTo>
                <a:cubicBezTo>
                  <a:pt x="269875" y="-102130"/>
                  <a:pt x="149225" y="8995"/>
                  <a:pt x="95250" y="61382"/>
                </a:cubicBezTo>
                <a:cubicBezTo>
                  <a:pt x="41275" y="113769"/>
                  <a:pt x="31750" y="162982"/>
                  <a:pt x="0" y="25188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오른쪽 대괄호 38"/>
          <p:cNvSpPr/>
          <p:nvPr/>
        </p:nvSpPr>
        <p:spPr>
          <a:xfrm rot="10800000">
            <a:off x="832668" y="4312842"/>
            <a:ext cx="110699" cy="383548"/>
          </a:xfrm>
          <a:prstGeom prst="rightBracket">
            <a:avLst>
              <a:gd name="adj" fmla="val 2593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 rot="5400000">
            <a:off x="1260745" y="3749724"/>
            <a:ext cx="133810" cy="760369"/>
          </a:xfrm>
          <a:prstGeom prst="rect">
            <a:avLst/>
          </a:prstGeom>
          <a:solidFill>
            <a:srgbClr val="CC66FF"/>
          </a:solidFill>
          <a:ln w="127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타원 90"/>
          <p:cNvSpPr/>
          <p:nvPr/>
        </p:nvSpPr>
        <p:spPr>
          <a:xfrm rot="5400000">
            <a:off x="1640929" y="4108663"/>
            <a:ext cx="133810" cy="42489"/>
          </a:xfrm>
          <a:prstGeom prst="ellipse">
            <a:avLst/>
          </a:prstGeom>
          <a:solidFill>
            <a:srgbClr val="CC66FF"/>
          </a:solidFill>
          <a:ln w="127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타원 91"/>
          <p:cNvSpPr/>
          <p:nvPr/>
        </p:nvSpPr>
        <p:spPr>
          <a:xfrm rot="5400000">
            <a:off x="880561" y="4108663"/>
            <a:ext cx="133810" cy="42489"/>
          </a:xfrm>
          <a:prstGeom prst="ellipse">
            <a:avLst/>
          </a:prstGeom>
          <a:solidFill>
            <a:srgbClr val="CC66FF"/>
          </a:solidFill>
          <a:ln w="127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직선 연결선 92"/>
          <p:cNvCxnSpPr>
            <a:stCxn id="91" idx="2"/>
            <a:endCxn id="92" idx="2"/>
          </p:cNvCxnSpPr>
          <p:nvPr/>
        </p:nvCxnSpPr>
        <p:spPr>
          <a:xfrm rot="5400000">
            <a:off x="1327650" y="3682819"/>
            <a:ext cx="0" cy="760369"/>
          </a:xfrm>
          <a:prstGeom prst="line">
            <a:avLst/>
          </a:prstGeom>
          <a:solidFill>
            <a:srgbClr val="CC66FF"/>
          </a:solidFill>
          <a:ln w="127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>
            <a:stCxn id="91" idx="6"/>
            <a:endCxn id="92" idx="6"/>
          </p:cNvCxnSpPr>
          <p:nvPr/>
        </p:nvCxnSpPr>
        <p:spPr>
          <a:xfrm rot="5400000">
            <a:off x="1327650" y="3816629"/>
            <a:ext cx="0" cy="760369"/>
          </a:xfrm>
          <a:prstGeom prst="line">
            <a:avLst/>
          </a:prstGeom>
          <a:solidFill>
            <a:srgbClr val="CC66FF"/>
          </a:solidFill>
          <a:ln w="127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직사각형 84"/>
          <p:cNvSpPr/>
          <p:nvPr/>
        </p:nvSpPr>
        <p:spPr>
          <a:xfrm rot="5400000">
            <a:off x="1120470" y="3997705"/>
            <a:ext cx="133810" cy="1013825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 rot="5400000">
            <a:off x="1627382" y="4476291"/>
            <a:ext cx="133810" cy="56652"/>
          </a:xfrm>
          <a:prstGeom prst="ellips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타원 86"/>
          <p:cNvSpPr/>
          <p:nvPr/>
        </p:nvSpPr>
        <p:spPr>
          <a:xfrm rot="5400000">
            <a:off x="613558" y="4476291"/>
            <a:ext cx="133810" cy="56652"/>
          </a:xfrm>
          <a:prstGeom prst="ellips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9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직선 연결선 87"/>
          <p:cNvCxnSpPr>
            <a:stCxn id="86" idx="2"/>
            <a:endCxn id="87" idx="2"/>
          </p:cNvCxnSpPr>
          <p:nvPr/>
        </p:nvCxnSpPr>
        <p:spPr>
          <a:xfrm rot="5400000">
            <a:off x="1187375" y="3930800"/>
            <a:ext cx="0" cy="1013825"/>
          </a:xfrm>
          <a:prstGeom prst="lin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>
            <a:stCxn id="86" idx="6"/>
            <a:endCxn id="87" idx="6"/>
          </p:cNvCxnSpPr>
          <p:nvPr/>
        </p:nvCxnSpPr>
        <p:spPr>
          <a:xfrm rot="5400000">
            <a:off x="1187375" y="4064610"/>
            <a:ext cx="0" cy="1013825"/>
          </a:xfrm>
          <a:prstGeom prst="line">
            <a:avLst/>
          </a:prstGeom>
          <a:solidFill>
            <a:srgbClr val="6666FF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그룹 77"/>
          <p:cNvGrpSpPr/>
          <p:nvPr/>
        </p:nvGrpSpPr>
        <p:grpSpPr>
          <a:xfrm rot="5400000">
            <a:off x="1253327" y="2714979"/>
            <a:ext cx="133810" cy="802858"/>
            <a:chOff x="611560" y="635737"/>
            <a:chExt cx="648072" cy="2721255"/>
          </a:xfrm>
          <a:solidFill>
            <a:srgbClr val="CC66FF"/>
          </a:solidFill>
        </p:grpSpPr>
        <p:sp>
          <p:nvSpPr>
            <p:cNvPr id="80" name="직사각형 79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타원 80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타원 81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직선 연결선 82"/>
            <p:cNvCxnSpPr>
              <a:stCxn id="81" idx="2"/>
              <a:endCxn id="82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>
              <a:stCxn id="81" idx="6"/>
              <a:endCxn id="82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직사각형 78"/>
          <p:cNvSpPr/>
          <p:nvPr/>
        </p:nvSpPr>
        <p:spPr>
          <a:xfrm>
            <a:off x="1162178" y="3003158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163157" y="4016660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605962" y="3019170"/>
            <a:ext cx="133809" cy="1070478"/>
            <a:chOff x="611560" y="635737"/>
            <a:chExt cx="648072" cy="2721255"/>
          </a:xfrm>
          <a:solidFill>
            <a:srgbClr val="CC66FF"/>
          </a:solidFill>
        </p:grpSpPr>
        <p:sp>
          <p:nvSpPr>
            <p:cNvPr id="73" name="직사각형 72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타원 73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타원 74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6" name="직선 연결선 75"/>
            <p:cNvCxnSpPr>
              <a:stCxn id="74" idx="2"/>
              <a:endCxn id="75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>
              <a:stCxn id="74" idx="6"/>
              <a:endCxn id="75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직사각형 71"/>
          <p:cNvSpPr/>
          <p:nvPr/>
        </p:nvSpPr>
        <p:spPr>
          <a:xfrm>
            <a:off x="512865" y="3470753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163156" y="4204015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043482" y="4391367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131095" y="4578721"/>
            <a:ext cx="380232" cy="230832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그룹 63"/>
          <p:cNvGrpSpPr/>
          <p:nvPr/>
        </p:nvGrpSpPr>
        <p:grpSpPr>
          <a:xfrm rot="5400000">
            <a:off x="1388089" y="4614843"/>
            <a:ext cx="133810" cy="535239"/>
            <a:chOff x="611560" y="635737"/>
            <a:chExt cx="648072" cy="2721255"/>
          </a:xfrm>
          <a:solidFill>
            <a:srgbClr val="6666FF"/>
          </a:solidFill>
        </p:grpSpPr>
        <p:sp>
          <p:nvSpPr>
            <p:cNvPr id="66" name="직사각형 65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직선 연결선 68"/>
            <p:cNvCxnSpPr>
              <a:stCxn id="67" idx="2"/>
              <a:endCxn id="68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>
              <a:stCxn id="67" idx="6"/>
              <a:endCxn id="68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직사각형 64"/>
          <p:cNvSpPr/>
          <p:nvPr/>
        </p:nvSpPr>
        <p:spPr>
          <a:xfrm>
            <a:off x="1264879" y="4770316"/>
            <a:ext cx="380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40328" y="4777864"/>
            <a:ext cx="268022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 rot="5400000" flipV="1">
            <a:off x="533482" y="4791766"/>
            <a:ext cx="1102" cy="182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rot="5400000" flipV="1">
            <a:off x="1168641" y="4847121"/>
            <a:ext cx="0" cy="72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오른쪽 대괄호 51"/>
          <p:cNvSpPr/>
          <p:nvPr/>
        </p:nvSpPr>
        <p:spPr>
          <a:xfrm>
            <a:off x="1708450" y="4692525"/>
            <a:ext cx="75186" cy="206003"/>
          </a:xfrm>
          <a:prstGeom prst="rightBracket">
            <a:avLst>
              <a:gd name="adj" fmla="val 2705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오른쪽 대괄호 52"/>
          <p:cNvSpPr/>
          <p:nvPr/>
        </p:nvSpPr>
        <p:spPr>
          <a:xfrm>
            <a:off x="1708450" y="4304377"/>
            <a:ext cx="75186" cy="206003"/>
          </a:xfrm>
          <a:prstGeom prst="rightBracket">
            <a:avLst>
              <a:gd name="adj" fmla="val 2705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자유형 53"/>
          <p:cNvSpPr/>
          <p:nvPr/>
        </p:nvSpPr>
        <p:spPr>
          <a:xfrm rot="5400000">
            <a:off x="1597809" y="3931723"/>
            <a:ext cx="226585" cy="160331"/>
          </a:xfrm>
          <a:custGeom>
            <a:avLst/>
            <a:gdLst>
              <a:gd name="connsiteX0" fmla="*/ 609600 w 609600"/>
              <a:gd name="connsiteY0" fmla="*/ 266700 h 485775"/>
              <a:gd name="connsiteX1" fmla="*/ 533400 w 609600"/>
              <a:gd name="connsiteY1" fmla="*/ 0 h 485775"/>
              <a:gd name="connsiteX2" fmla="*/ 228600 w 609600"/>
              <a:gd name="connsiteY2" fmla="*/ 0 h 485775"/>
              <a:gd name="connsiteX3" fmla="*/ 0 w 609600"/>
              <a:gd name="connsiteY3" fmla="*/ 485775 h 485775"/>
              <a:gd name="connsiteX0" fmla="*/ 609600 w 609600"/>
              <a:gd name="connsiteY0" fmla="*/ 314687 h 533762"/>
              <a:gd name="connsiteX1" fmla="*/ 533400 w 609600"/>
              <a:gd name="connsiteY1" fmla="*/ 47987 h 533762"/>
              <a:gd name="connsiteX2" fmla="*/ 228600 w 609600"/>
              <a:gd name="connsiteY2" fmla="*/ 47987 h 533762"/>
              <a:gd name="connsiteX3" fmla="*/ 0 w 609600"/>
              <a:gd name="connsiteY3" fmla="*/ 533762 h 533762"/>
              <a:gd name="connsiteX0" fmla="*/ 609600 w 609600"/>
              <a:gd name="connsiteY0" fmla="*/ 349597 h 568672"/>
              <a:gd name="connsiteX1" fmla="*/ 533400 w 609600"/>
              <a:gd name="connsiteY1" fmla="*/ 82897 h 568672"/>
              <a:gd name="connsiteX2" fmla="*/ 228600 w 609600"/>
              <a:gd name="connsiteY2" fmla="*/ 82897 h 568672"/>
              <a:gd name="connsiteX3" fmla="*/ 0 w 609600"/>
              <a:gd name="connsiteY3" fmla="*/ 568672 h 568672"/>
              <a:gd name="connsiteX0" fmla="*/ 609600 w 609600"/>
              <a:gd name="connsiteY0" fmla="*/ 341276 h 560351"/>
              <a:gd name="connsiteX1" fmla="*/ 533400 w 609600"/>
              <a:gd name="connsiteY1" fmla="*/ 74576 h 560351"/>
              <a:gd name="connsiteX2" fmla="*/ 228600 w 609600"/>
              <a:gd name="connsiteY2" fmla="*/ 74576 h 560351"/>
              <a:gd name="connsiteX3" fmla="*/ 0 w 609600"/>
              <a:gd name="connsiteY3" fmla="*/ 560351 h 560351"/>
              <a:gd name="connsiteX0" fmla="*/ 609600 w 609600"/>
              <a:gd name="connsiteY0" fmla="*/ 334603 h 553678"/>
              <a:gd name="connsiteX1" fmla="*/ 533400 w 609600"/>
              <a:gd name="connsiteY1" fmla="*/ 67903 h 553678"/>
              <a:gd name="connsiteX2" fmla="*/ 180975 w 609600"/>
              <a:gd name="connsiteY2" fmla="*/ 77428 h 553678"/>
              <a:gd name="connsiteX3" fmla="*/ 0 w 609600"/>
              <a:gd name="connsiteY3" fmla="*/ 553678 h 553678"/>
              <a:gd name="connsiteX0" fmla="*/ 609600 w 609600"/>
              <a:gd name="connsiteY0" fmla="*/ 279473 h 498548"/>
              <a:gd name="connsiteX1" fmla="*/ 552450 w 609600"/>
              <a:gd name="connsiteY1" fmla="*/ 98498 h 498548"/>
              <a:gd name="connsiteX2" fmla="*/ 180975 w 609600"/>
              <a:gd name="connsiteY2" fmla="*/ 22298 h 498548"/>
              <a:gd name="connsiteX3" fmla="*/ 0 w 609600"/>
              <a:gd name="connsiteY3" fmla="*/ 498548 h 498548"/>
              <a:gd name="connsiteX0" fmla="*/ 609600 w 609600"/>
              <a:gd name="connsiteY0" fmla="*/ 212278 h 431353"/>
              <a:gd name="connsiteX1" fmla="*/ 552450 w 609600"/>
              <a:gd name="connsiteY1" fmla="*/ 31303 h 431353"/>
              <a:gd name="connsiteX2" fmla="*/ 171450 w 609600"/>
              <a:gd name="connsiteY2" fmla="*/ 40828 h 431353"/>
              <a:gd name="connsiteX3" fmla="*/ 0 w 609600"/>
              <a:gd name="connsiteY3" fmla="*/ 431353 h 431353"/>
              <a:gd name="connsiteX0" fmla="*/ 609600 w 609600"/>
              <a:gd name="connsiteY0" fmla="*/ 212278 h 431353"/>
              <a:gd name="connsiteX1" fmla="*/ 495300 w 609600"/>
              <a:gd name="connsiteY1" fmla="*/ 31303 h 431353"/>
              <a:gd name="connsiteX2" fmla="*/ 171450 w 609600"/>
              <a:gd name="connsiteY2" fmla="*/ 40828 h 431353"/>
              <a:gd name="connsiteX3" fmla="*/ 0 w 609600"/>
              <a:gd name="connsiteY3" fmla="*/ 431353 h 431353"/>
              <a:gd name="connsiteX0" fmla="*/ 609600 w 609600"/>
              <a:gd name="connsiteY0" fmla="*/ 212278 h 431353"/>
              <a:gd name="connsiteX1" fmla="*/ 495300 w 609600"/>
              <a:gd name="connsiteY1" fmla="*/ 31303 h 431353"/>
              <a:gd name="connsiteX2" fmla="*/ 200025 w 609600"/>
              <a:gd name="connsiteY2" fmla="*/ 40828 h 431353"/>
              <a:gd name="connsiteX3" fmla="*/ 0 w 609600"/>
              <a:gd name="connsiteY3" fmla="*/ 431353 h 43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431353">
                <a:moveTo>
                  <a:pt x="609600" y="212278"/>
                </a:moveTo>
                <a:cubicBezTo>
                  <a:pt x="584200" y="123378"/>
                  <a:pt x="563562" y="59878"/>
                  <a:pt x="495300" y="31303"/>
                </a:cubicBezTo>
                <a:cubicBezTo>
                  <a:pt x="427038" y="2728"/>
                  <a:pt x="282575" y="-25847"/>
                  <a:pt x="200025" y="40828"/>
                </a:cubicBezTo>
                <a:cubicBezTo>
                  <a:pt x="117475" y="107503"/>
                  <a:pt x="76200" y="269428"/>
                  <a:pt x="0" y="43135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오른쪽 대괄호 54"/>
          <p:cNvSpPr/>
          <p:nvPr/>
        </p:nvSpPr>
        <p:spPr>
          <a:xfrm rot="5400000">
            <a:off x="1287826" y="3832268"/>
            <a:ext cx="71483" cy="244061"/>
          </a:xfrm>
          <a:prstGeom prst="rightBracket">
            <a:avLst>
              <a:gd name="adj" fmla="val 2593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오른쪽 대괄호 55"/>
          <p:cNvSpPr/>
          <p:nvPr/>
        </p:nvSpPr>
        <p:spPr>
          <a:xfrm rot="10800000">
            <a:off x="855972" y="3116409"/>
            <a:ext cx="85300" cy="1013499"/>
          </a:xfrm>
          <a:prstGeom prst="rightBracket">
            <a:avLst>
              <a:gd name="adj" fmla="val 4577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자유형 56"/>
          <p:cNvSpPr/>
          <p:nvPr/>
        </p:nvSpPr>
        <p:spPr>
          <a:xfrm rot="5400000">
            <a:off x="1475084" y="3087923"/>
            <a:ext cx="286771" cy="350349"/>
          </a:xfrm>
          <a:custGeom>
            <a:avLst/>
            <a:gdLst>
              <a:gd name="connsiteX0" fmla="*/ 771525 w 771525"/>
              <a:gd name="connsiteY0" fmla="*/ 981075 h 981075"/>
              <a:gd name="connsiteX1" fmla="*/ 628650 w 771525"/>
              <a:gd name="connsiteY1" fmla="*/ 981075 h 981075"/>
              <a:gd name="connsiteX2" fmla="*/ 457200 w 771525"/>
              <a:gd name="connsiteY2" fmla="*/ 9525 h 981075"/>
              <a:gd name="connsiteX3" fmla="*/ 76200 w 771525"/>
              <a:gd name="connsiteY3" fmla="*/ 0 h 981075"/>
              <a:gd name="connsiteX4" fmla="*/ 0 w 771525"/>
              <a:gd name="connsiteY4" fmla="*/ 285750 h 981075"/>
              <a:gd name="connsiteX0" fmla="*/ 771525 w 771525"/>
              <a:gd name="connsiteY0" fmla="*/ 1058799 h 1058799"/>
              <a:gd name="connsiteX1" fmla="*/ 628650 w 771525"/>
              <a:gd name="connsiteY1" fmla="*/ 1058799 h 1058799"/>
              <a:gd name="connsiteX2" fmla="*/ 457200 w 771525"/>
              <a:gd name="connsiteY2" fmla="*/ 87249 h 1058799"/>
              <a:gd name="connsiteX3" fmla="*/ 76200 w 771525"/>
              <a:gd name="connsiteY3" fmla="*/ 77724 h 1058799"/>
              <a:gd name="connsiteX4" fmla="*/ 0 w 771525"/>
              <a:gd name="connsiteY4" fmla="*/ 363474 h 1058799"/>
              <a:gd name="connsiteX0" fmla="*/ 771525 w 771525"/>
              <a:gd name="connsiteY0" fmla="*/ 1074207 h 1074207"/>
              <a:gd name="connsiteX1" fmla="*/ 628650 w 771525"/>
              <a:gd name="connsiteY1" fmla="*/ 1074207 h 1074207"/>
              <a:gd name="connsiteX2" fmla="*/ 457200 w 771525"/>
              <a:gd name="connsiteY2" fmla="*/ 102657 h 1074207"/>
              <a:gd name="connsiteX3" fmla="*/ 76200 w 771525"/>
              <a:gd name="connsiteY3" fmla="*/ 93132 h 1074207"/>
              <a:gd name="connsiteX4" fmla="*/ 0 w 771525"/>
              <a:gd name="connsiteY4" fmla="*/ 378882 h 1074207"/>
              <a:gd name="connsiteX0" fmla="*/ 771525 w 771525"/>
              <a:gd name="connsiteY0" fmla="*/ 1074207 h 1146173"/>
              <a:gd name="connsiteX1" fmla="*/ 628650 w 771525"/>
              <a:gd name="connsiteY1" fmla="*/ 1074207 h 1146173"/>
              <a:gd name="connsiteX2" fmla="*/ 457200 w 771525"/>
              <a:gd name="connsiteY2" fmla="*/ 102657 h 1146173"/>
              <a:gd name="connsiteX3" fmla="*/ 76200 w 771525"/>
              <a:gd name="connsiteY3" fmla="*/ 93132 h 1146173"/>
              <a:gd name="connsiteX4" fmla="*/ 0 w 771525"/>
              <a:gd name="connsiteY4" fmla="*/ 378882 h 1146173"/>
              <a:gd name="connsiteX0" fmla="*/ 771525 w 771525"/>
              <a:gd name="connsiteY0" fmla="*/ 1067820 h 1081418"/>
              <a:gd name="connsiteX1" fmla="*/ 542925 w 771525"/>
              <a:gd name="connsiteY1" fmla="*/ 972570 h 1081418"/>
              <a:gd name="connsiteX2" fmla="*/ 457200 w 771525"/>
              <a:gd name="connsiteY2" fmla="*/ 96270 h 1081418"/>
              <a:gd name="connsiteX3" fmla="*/ 76200 w 771525"/>
              <a:gd name="connsiteY3" fmla="*/ 86745 h 1081418"/>
              <a:gd name="connsiteX4" fmla="*/ 0 w 771525"/>
              <a:gd name="connsiteY4" fmla="*/ 372495 h 1081418"/>
              <a:gd name="connsiteX0" fmla="*/ 771525 w 771525"/>
              <a:gd name="connsiteY0" fmla="*/ 1062806 h 1062806"/>
              <a:gd name="connsiteX1" fmla="*/ 533400 w 771525"/>
              <a:gd name="connsiteY1" fmla="*/ 891356 h 1062806"/>
              <a:gd name="connsiteX2" fmla="*/ 457200 w 771525"/>
              <a:gd name="connsiteY2" fmla="*/ 91256 h 1062806"/>
              <a:gd name="connsiteX3" fmla="*/ 76200 w 771525"/>
              <a:gd name="connsiteY3" fmla="*/ 81731 h 1062806"/>
              <a:gd name="connsiteX4" fmla="*/ 0 w 771525"/>
              <a:gd name="connsiteY4" fmla="*/ 367481 h 1062806"/>
              <a:gd name="connsiteX0" fmla="*/ 771525 w 771525"/>
              <a:gd name="connsiteY0" fmla="*/ 992097 h 992097"/>
              <a:gd name="connsiteX1" fmla="*/ 533400 w 771525"/>
              <a:gd name="connsiteY1" fmla="*/ 820647 h 992097"/>
              <a:gd name="connsiteX2" fmla="*/ 409575 w 771525"/>
              <a:gd name="connsiteY2" fmla="*/ 134847 h 992097"/>
              <a:gd name="connsiteX3" fmla="*/ 76200 w 771525"/>
              <a:gd name="connsiteY3" fmla="*/ 11022 h 992097"/>
              <a:gd name="connsiteX4" fmla="*/ 0 w 771525"/>
              <a:gd name="connsiteY4" fmla="*/ 296772 h 992097"/>
              <a:gd name="connsiteX0" fmla="*/ 771525 w 771525"/>
              <a:gd name="connsiteY0" fmla="*/ 937022 h 937022"/>
              <a:gd name="connsiteX1" fmla="*/ 533400 w 771525"/>
              <a:gd name="connsiteY1" fmla="*/ 765572 h 937022"/>
              <a:gd name="connsiteX2" fmla="*/ 409575 w 771525"/>
              <a:gd name="connsiteY2" fmla="*/ 79772 h 937022"/>
              <a:gd name="connsiteX3" fmla="*/ 104775 w 771525"/>
              <a:gd name="connsiteY3" fmla="*/ 32147 h 937022"/>
              <a:gd name="connsiteX4" fmla="*/ 0 w 771525"/>
              <a:gd name="connsiteY4" fmla="*/ 241697 h 937022"/>
              <a:gd name="connsiteX0" fmla="*/ 771525 w 771525"/>
              <a:gd name="connsiteY0" fmla="*/ 922586 h 922586"/>
              <a:gd name="connsiteX1" fmla="*/ 533400 w 771525"/>
              <a:gd name="connsiteY1" fmla="*/ 751136 h 922586"/>
              <a:gd name="connsiteX2" fmla="*/ 409575 w 771525"/>
              <a:gd name="connsiteY2" fmla="*/ 65336 h 922586"/>
              <a:gd name="connsiteX3" fmla="*/ 85725 w 771525"/>
              <a:gd name="connsiteY3" fmla="*/ 46286 h 922586"/>
              <a:gd name="connsiteX4" fmla="*/ 0 w 771525"/>
              <a:gd name="connsiteY4" fmla="*/ 227261 h 922586"/>
              <a:gd name="connsiteX0" fmla="*/ 771525 w 771525"/>
              <a:gd name="connsiteY0" fmla="*/ 948521 h 948521"/>
              <a:gd name="connsiteX1" fmla="*/ 533400 w 771525"/>
              <a:gd name="connsiteY1" fmla="*/ 777071 h 948521"/>
              <a:gd name="connsiteX2" fmla="*/ 409575 w 771525"/>
              <a:gd name="connsiteY2" fmla="*/ 91271 h 948521"/>
              <a:gd name="connsiteX3" fmla="*/ 66675 w 771525"/>
              <a:gd name="connsiteY3" fmla="*/ 24596 h 948521"/>
              <a:gd name="connsiteX4" fmla="*/ 0 w 771525"/>
              <a:gd name="connsiteY4" fmla="*/ 253196 h 948521"/>
              <a:gd name="connsiteX0" fmla="*/ 771525 w 771525"/>
              <a:gd name="connsiteY0" fmla="*/ 942574 h 942574"/>
              <a:gd name="connsiteX1" fmla="*/ 533400 w 771525"/>
              <a:gd name="connsiteY1" fmla="*/ 771124 h 942574"/>
              <a:gd name="connsiteX2" fmla="*/ 409575 w 771525"/>
              <a:gd name="connsiteY2" fmla="*/ 85324 h 942574"/>
              <a:gd name="connsiteX3" fmla="*/ 152400 w 771525"/>
              <a:gd name="connsiteY3" fmla="*/ 28174 h 942574"/>
              <a:gd name="connsiteX4" fmla="*/ 0 w 771525"/>
              <a:gd name="connsiteY4" fmla="*/ 247249 h 94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942574">
                <a:moveTo>
                  <a:pt x="771525" y="942574"/>
                </a:moveTo>
                <a:cubicBezTo>
                  <a:pt x="723900" y="942574"/>
                  <a:pt x="593725" y="913999"/>
                  <a:pt x="533400" y="771124"/>
                </a:cubicBezTo>
                <a:cubicBezTo>
                  <a:pt x="473075" y="628249"/>
                  <a:pt x="473075" y="209149"/>
                  <a:pt x="409575" y="85324"/>
                </a:cubicBezTo>
                <a:cubicBezTo>
                  <a:pt x="346075" y="-38501"/>
                  <a:pt x="220663" y="1186"/>
                  <a:pt x="152400" y="28174"/>
                </a:cubicBezTo>
                <a:cubicBezTo>
                  <a:pt x="84137" y="55162"/>
                  <a:pt x="25400" y="151999"/>
                  <a:pt x="0" y="24724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자유형 57"/>
          <p:cNvSpPr/>
          <p:nvPr/>
        </p:nvSpPr>
        <p:spPr>
          <a:xfrm rot="5400000">
            <a:off x="713978" y="2825860"/>
            <a:ext cx="177019" cy="269069"/>
          </a:xfrm>
          <a:custGeom>
            <a:avLst/>
            <a:gdLst>
              <a:gd name="connsiteX0" fmla="*/ 0 w 476250"/>
              <a:gd name="connsiteY0" fmla="*/ 0 h 723900"/>
              <a:gd name="connsiteX1" fmla="*/ 66675 w 476250"/>
              <a:gd name="connsiteY1" fmla="*/ 485775 h 723900"/>
              <a:gd name="connsiteX2" fmla="*/ 476250 w 476250"/>
              <a:gd name="connsiteY2" fmla="*/ 723900 h 723900"/>
              <a:gd name="connsiteX0" fmla="*/ 0 w 476250"/>
              <a:gd name="connsiteY0" fmla="*/ 0 h 723900"/>
              <a:gd name="connsiteX1" fmla="*/ 66675 w 476250"/>
              <a:gd name="connsiteY1" fmla="*/ 485775 h 723900"/>
              <a:gd name="connsiteX2" fmla="*/ 476250 w 47625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723900">
                <a:moveTo>
                  <a:pt x="0" y="0"/>
                </a:moveTo>
                <a:cubicBezTo>
                  <a:pt x="22225" y="161925"/>
                  <a:pt x="-12700" y="365125"/>
                  <a:pt x="66675" y="485775"/>
                </a:cubicBezTo>
                <a:cubicBezTo>
                  <a:pt x="146050" y="606425"/>
                  <a:pt x="339725" y="644525"/>
                  <a:pt x="476250" y="7239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자유형 58"/>
          <p:cNvSpPr/>
          <p:nvPr/>
        </p:nvSpPr>
        <p:spPr>
          <a:xfrm rot="5400000">
            <a:off x="409505" y="4242013"/>
            <a:ext cx="442548" cy="88510"/>
          </a:xfrm>
          <a:custGeom>
            <a:avLst/>
            <a:gdLst>
              <a:gd name="connsiteX0" fmla="*/ 0 w 1190625"/>
              <a:gd name="connsiteY0" fmla="*/ 0 h 238125"/>
              <a:gd name="connsiteX1" fmla="*/ 704850 w 1190625"/>
              <a:gd name="connsiteY1" fmla="*/ 238125 h 238125"/>
              <a:gd name="connsiteX2" fmla="*/ 1190625 w 1190625"/>
              <a:gd name="connsiteY2" fmla="*/ 0 h 238125"/>
              <a:gd name="connsiteX0" fmla="*/ 0 w 1190625"/>
              <a:gd name="connsiteY0" fmla="*/ 0 h 238125"/>
              <a:gd name="connsiteX1" fmla="*/ 704850 w 1190625"/>
              <a:gd name="connsiteY1" fmla="*/ 238125 h 238125"/>
              <a:gd name="connsiteX2" fmla="*/ 1190625 w 1190625"/>
              <a:gd name="connsiteY2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25" h="238125">
                <a:moveTo>
                  <a:pt x="0" y="0"/>
                </a:moveTo>
                <a:cubicBezTo>
                  <a:pt x="234950" y="79375"/>
                  <a:pt x="506413" y="238125"/>
                  <a:pt x="704850" y="238125"/>
                </a:cubicBezTo>
                <a:cubicBezTo>
                  <a:pt x="903287" y="238125"/>
                  <a:pt x="1028700" y="79375"/>
                  <a:pt x="1190625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668800" y="3239279"/>
            <a:ext cx="5116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Asp41</a:t>
            </a:r>
            <a:endParaRPr lang="ko-KR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589919" y="3540800"/>
            <a:ext cx="4796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Tyr84</a:t>
            </a:r>
            <a:endParaRPr lang="ko-KR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 rot="6300000">
            <a:off x="1530940" y="3737909"/>
            <a:ext cx="174277" cy="779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1604943" y="3139499"/>
            <a:ext cx="138513" cy="1984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직사각형 156"/>
          <p:cNvSpPr/>
          <p:nvPr/>
        </p:nvSpPr>
        <p:spPr>
          <a:xfrm rot="201312">
            <a:off x="2211428" y="3674744"/>
            <a:ext cx="268022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9" name="그룹 238"/>
          <p:cNvGrpSpPr/>
          <p:nvPr/>
        </p:nvGrpSpPr>
        <p:grpSpPr>
          <a:xfrm rot="5400000">
            <a:off x="2938882" y="3692567"/>
            <a:ext cx="139550" cy="837298"/>
            <a:chOff x="611560" y="635737"/>
            <a:chExt cx="648072" cy="2721255"/>
          </a:xfrm>
          <a:solidFill>
            <a:srgbClr val="92D050"/>
          </a:solidFill>
        </p:grpSpPr>
        <p:sp>
          <p:nvSpPr>
            <p:cNvPr id="241" name="직사각형 240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타원 241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타원 242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4" name="직선 연결선 243"/>
            <p:cNvCxnSpPr>
              <a:stCxn id="242" idx="2"/>
              <a:endCxn id="243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/>
            <p:cNvCxnSpPr>
              <a:stCxn id="242" idx="6"/>
              <a:endCxn id="243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직사각형 239"/>
          <p:cNvSpPr/>
          <p:nvPr/>
        </p:nvSpPr>
        <p:spPr>
          <a:xfrm>
            <a:off x="2801590" y="4005055"/>
            <a:ext cx="393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V5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2" name="그룹 231"/>
          <p:cNvGrpSpPr/>
          <p:nvPr/>
        </p:nvGrpSpPr>
        <p:grpSpPr>
          <a:xfrm rot="5400000">
            <a:off x="2935548" y="2328551"/>
            <a:ext cx="139550" cy="837298"/>
            <a:chOff x="611560" y="635737"/>
            <a:chExt cx="648072" cy="2721255"/>
          </a:xfrm>
          <a:solidFill>
            <a:srgbClr val="92D050"/>
          </a:solidFill>
        </p:grpSpPr>
        <p:sp>
          <p:nvSpPr>
            <p:cNvPr id="234" name="직사각형 233"/>
            <p:cNvSpPr/>
            <p:nvPr/>
          </p:nvSpPr>
          <p:spPr>
            <a:xfrm>
              <a:off x="611560" y="707744"/>
              <a:ext cx="648072" cy="2577238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타원 234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타원 235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7" name="직선 연결선 236"/>
            <p:cNvCxnSpPr>
              <a:stCxn id="235" idx="2"/>
              <a:endCxn id="236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/>
            <p:cNvCxnSpPr>
              <a:stCxn id="235" idx="6"/>
              <a:endCxn id="236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직사각형 232"/>
          <p:cNvSpPr/>
          <p:nvPr/>
        </p:nvSpPr>
        <p:spPr>
          <a:xfrm>
            <a:off x="2815323" y="2627784"/>
            <a:ext cx="393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V4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오른쪽 대괄호 145"/>
          <p:cNvSpPr/>
          <p:nvPr/>
        </p:nvSpPr>
        <p:spPr>
          <a:xfrm rot="10800000">
            <a:off x="2559120" y="2747200"/>
            <a:ext cx="55467" cy="1365131"/>
          </a:xfrm>
          <a:prstGeom prst="rightBracket">
            <a:avLst>
              <a:gd name="adj" fmla="val 2593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그룹 224"/>
          <p:cNvGrpSpPr/>
          <p:nvPr/>
        </p:nvGrpSpPr>
        <p:grpSpPr>
          <a:xfrm>
            <a:off x="3165449" y="2869095"/>
            <a:ext cx="139550" cy="1116397"/>
            <a:chOff x="611560" y="635737"/>
            <a:chExt cx="648072" cy="2721255"/>
          </a:xfrm>
          <a:solidFill>
            <a:srgbClr val="92D050"/>
          </a:solidFill>
        </p:grpSpPr>
        <p:sp>
          <p:nvSpPr>
            <p:cNvPr id="227" name="직사각형 226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endParaRPr lang="ko-KR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타원 227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타원 228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0" name="직선 연결선 229"/>
            <p:cNvCxnSpPr>
              <a:stCxn id="228" idx="2"/>
              <a:endCxn id="229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/>
            <p:cNvCxnSpPr>
              <a:stCxn id="228" idx="6"/>
              <a:endCxn id="229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직사각형 225"/>
          <p:cNvSpPr/>
          <p:nvPr/>
        </p:nvSpPr>
        <p:spPr>
          <a:xfrm>
            <a:off x="3037849" y="2953915"/>
            <a:ext cx="393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V3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8" name="그룹 217"/>
          <p:cNvGrpSpPr/>
          <p:nvPr/>
        </p:nvGrpSpPr>
        <p:grpSpPr>
          <a:xfrm>
            <a:off x="2945085" y="3028498"/>
            <a:ext cx="139550" cy="837298"/>
            <a:chOff x="611560" y="635737"/>
            <a:chExt cx="648072" cy="2721255"/>
          </a:xfrm>
          <a:solidFill>
            <a:srgbClr val="92D050"/>
          </a:solidFill>
        </p:grpSpPr>
        <p:sp>
          <p:nvSpPr>
            <p:cNvPr id="220" name="직사각형 219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endParaRPr lang="ko-KR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타원 220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타원 221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3" name="직선 연결선 222"/>
            <p:cNvCxnSpPr>
              <a:stCxn id="221" idx="2"/>
              <a:endCxn id="222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/>
            <p:cNvCxnSpPr>
              <a:stCxn id="221" idx="6"/>
              <a:endCxn id="222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직사각형 218"/>
          <p:cNvSpPr/>
          <p:nvPr/>
        </p:nvSpPr>
        <p:spPr>
          <a:xfrm>
            <a:off x="2812607" y="3579127"/>
            <a:ext cx="393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9" name="그룹 148"/>
          <p:cNvGrpSpPr/>
          <p:nvPr/>
        </p:nvGrpSpPr>
        <p:grpSpPr>
          <a:xfrm rot="5400000">
            <a:off x="2935163" y="4083350"/>
            <a:ext cx="139550" cy="837298"/>
            <a:chOff x="611560" y="635737"/>
            <a:chExt cx="648072" cy="2721255"/>
          </a:xfrm>
          <a:solidFill>
            <a:srgbClr val="BF504D"/>
          </a:solidFill>
        </p:grpSpPr>
        <p:sp>
          <p:nvSpPr>
            <p:cNvPr id="213" name="직사각형 212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타원 213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타원 214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6" name="직선 연결선 215"/>
            <p:cNvCxnSpPr>
              <a:stCxn id="214" idx="2"/>
              <a:endCxn id="215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216"/>
            <p:cNvCxnSpPr>
              <a:stCxn id="214" idx="6"/>
              <a:endCxn id="215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그룹 149"/>
          <p:cNvGrpSpPr/>
          <p:nvPr/>
        </p:nvGrpSpPr>
        <p:grpSpPr>
          <a:xfrm rot="5400000">
            <a:off x="2933713" y="3887958"/>
            <a:ext cx="139550" cy="837298"/>
            <a:chOff x="611560" y="635737"/>
            <a:chExt cx="648072" cy="2721255"/>
          </a:xfrm>
          <a:solidFill>
            <a:srgbClr val="BF504D"/>
          </a:solidFill>
        </p:grpSpPr>
        <p:sp>
          <p:nvSpPr>
            <p:cNvPr id="208" name="직사각형 207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타원 208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타원 209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1" name="직선 연결선 210"/>
            <p:cNvCxnSpPr>
              <a:stCxn id="209" idx="2"/>
              <a:endCxn id="210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/>
            <p:cNvCxnSpPr>
              <a:stCxn id="209" idx="6"/>
              <a:endCxn id="210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그룹 150"/>
          <p:cNvGrpSpPr/>
          <p:nvPr/>
        </p:nvGrpSpPr>
        <p:grpSpPr>
          <a:xfrm rot="5400000">
            <a:off x="2933713" y="4278756"/>
            <a:ext cx="139550" cy="837298"/>
            <a:chOff x="611560" y="635737"/>
            <a:chExt cx="648072" cy="2721255"/>
          </a:xfrm>
          <a:solidFill>
            <a:srgbClr val="BF504D"/>
          </a:solidFill>
        </p:grpSpPr>
        <p:sp>
          <p:nvSpPr>
            <p:cNvPr id="203" name="직사각형 202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타원 203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타원 204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6" name="직선 연결선 205"/>
            <p:cNvCxnSpPr>
              <a:stCxn id="204" idx="2"/>
              <a:endCxn id="205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206"/>
            <p:cNvCxnSpPr>
              <a:stCxn id="204" idx="6"/>
              <a:endCxn id="205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직사각형 151"/>
          <p:cNvSpPr/>
          <p:nvPr/>
        </p:nvSpPr>
        <p:spPr>
          <a:xfrm>
            <a:off x="2781337" y="4191193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HB3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2781337" y="4386583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HB4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2781337" y="4581991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HB2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" name="그룹 193"/>
          <p:cNvGrpSpPr/>
          <p:nvPr/>
        </p:nvGrpSpPr>
        <p:grpSpPr>
          <a:xfrm rot="5400000">
            <a:off x="3071499" y="4613698"/>
            <a:ext cx="139550" cy="558199"/>
            <a:chOff x="611560" y="635737"/>
            <a:chExt cx="648072" cy="2721255"/>
          </a:xfrm>
          <a:solidFill>
            <a:srgbClr val="BF504D"/>
          </a:solidFill>
        </p:grpSpPr>
        <p:sp>
          <p:nvSpPr>
            <p:cNvPr id="198" name="직사각형 197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타원 198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타원 199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1" name="직선 연결선 200"/>
            <p:cNvCxnSpPr>
              <a:stCxn id="199" idx="2"/>
              <a:endCxn id="200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201"/>
            <p:cNvCxnSpPr>
              <a:stCxn id="199" idx="6"/>
              <a:endCxn id="200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직사각형 194"/>
          <p:cNvSpPr/>
          <p:nvPr/>
        </p:nvSpPr>
        <p:spPr>
          <a:xfrm>
            <a:off x="2533536" y="4777864"/>
            <a:ext cx="268022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6" name="직선 연결선 195"/>
          <p:cNvCxnSpPr/>
          <p:nvPr/>
        </p:nvCxnSpPr>
        <p:spPr>
          <a:xfrm rot="5400000">
            <a:off x="2804488" y="4827137"/>
            <a:ext cx="0" cy="13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직사각형 196"/>
          <p:cNvSpPr/>
          <p:nvPr/>
        </p:nvSpPr>
        <p:spPr>
          <a:xfrm>
            <a:off x="2959789" y="4786743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HB1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오른쪽 대괄호 155"/>
          <p:cNvSpPr/>
          <p:nvPr/>
        </p:nvSpPr>
        <p:spPr>
          <a:xfrm rot="10800000">
            <a:off x="2499242" y="4306607"/>
            <a:ext cx="115448" cy="400000"/>
          </a:xfrm>
          <a:prstGeom prst="rightBracket">
            <a:avLst>
              <a:gd name="adj" fmla="val 2593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8" name="그룹 157"/>
          <p:cNvGrpSpPr/>
          <p:nvPr/>
        </p:nvGrpSpPr>
        <p:grpSpPr>
          <a:xfrm>
            <a:off x="2354720" y="3157088"/>
            <a:ext cx="139550" cy="558199"/>
            <a:chOff x="611560" y="635737"/>
            <a:chExt cx="648072" cy="2721255"/>
          </a:xfrm>
          <a:solidFill>
            <a:schemeClr val="accent3">
              <a:lumMod val="75000"/>
            </a:schemeClr>
          </a:solidFill>
        </p:grpSpPr>
        <p:sp>
          <p:nvSpPr>
            <p:cNvPr id="189" name="직사각형 188"/>
            <p:cNvSpPr/>
            <p:nvPr/>
          </p:nvSpPr>
          <p:spPr>
            <a:xfrm>
              <a:off x="611560" y="707744"/>
              <a:ext cx="648072" cy="2577238"/>
            </a:xfrm>
            <a:prstGeom prst="rect">
              <a:avLst/>
            </a:prstGeom>
            <a:grpFill/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타원 189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타원 190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2" name="직선 연결선 191"/>
            <p:cNvCxnSpPr>
              <a:stCxn id="190" idx="2"/>
              <a:endCxn id="191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/>
            <p:cNvCxnSpPr>
              <a:stCxn id="190" idx="6"/>
              <a:endCxn id="191" idx="6"/>
            </p:cNvCxnSpPr>
            <p:nvPr/>
          </p:nvCxnSpPr>
          <p:spPr>
            <a:xfrm>
              <a:off x="1259630" y="707747"/>
              <a:ext cx="0" cy="2577240"/>
            </a:xfrm>
            <a:prstGeom prst="line">
              <a:avLst/>
            </a:prstGeom>
            <a:grpFill/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직사각형 158"/>
          <p:cNvSpPr/>
          <p:nvPr/>
        </p:nvSpPr>
        <p:spPr>
          <a:xfrm>
            <a:off x="2260772" y="3347862"/>
            <a:ext cx="3353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0" name="직선 연결선 159"/>
          <p:cNvCxnSpPr/>
          <p:nvPr/>
        </p:nvCxnSpPr>
        <p:spPr>
          <a:xfrm rot="5400000" flipH="1" flipV="1">
            <a:off x="2353546" y="3771465"/>
            <a:ext cx="141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그룹 181"/>
          <p:cNvGrpSpPr/>
          <p:nvPr/>
        </p:nvGrpSpPr>
        <p:grpSpPr>
          <a:xfrm>
            <a:off x="2721781" y="3028498"/>
            <a:ext cx="139550" cy="837298"/>
            <a:chOff x="611560" y="635737"/>
            <a:chExt cx="648072" cy="2721255"/>
          </a:xfrm>
          <a:solidFill>
            <a:srgbClr val="92D050"/>
          </a:solidFill>
        </p:grpSpPr>
        <p:sp>
          <p:nvSpPr>
            <p:cNvPr id="184" name="직사각형 183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타원 184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타원 185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7" name="직선 연결선 186"/>
            <p:cNvCxnSpPr>
              <a:stCxn id="185" idx="2"/>
              <a:endCxn id="186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/>
            <p:cNvCxnSpPr>
              <a:stCxn id="185" idx="6"/>
              <a:endCxn id="186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직사각형 182"/>
          <p:cNvSpPr/>
          <p:nvPr/>
        </p:nvSpPr>
        <p:spPr>
          <a:xfrm>
            <a:off x="2564904" y="3549079"/>
            <a:ext cx="393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5" name="그룹 174"/>
          <p:cNvGrpSpPr/>
          <p:nvPr/>
        </p:nvGrpSpPr>
        <p:grpSpPr>
          <a:xfrm rot="7722723">
            <a:off x="2924907" y="2971183"/>
            <a:ext cx="139550" cy="837298"/>
            <a:chOff x="611560" y="635737"/>
            <a:chExt cx="648072" cy="2721255"/>
          </a:xfrm>
          <a:solidFill>
            <a:srgbClr val="92D050"/>
          </a:solidFill>
        </p:grpSpPr>
        <p:sp>
          <p:nvSpPr>
            <p:cNvPr id="177" name="직사각형 176"/>
            <p:cNvSpPr/>
            <p:nvPr/>
          </p:nvSpPr>
          <p:spPr>
            <a:xfrm>
              <a:off x="611560" y="707745"/>
              <a:ext cx="648072" cy="2577239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타원 177"/>
            <p:cNvSpPr/>
            <p:nvPr/>
          </p:nvSpPr>
          <p:spPr>
            <a:xfrm>
              <a:off x="611560" y="635737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타원 178"/>
            <p:cNvSpPr/>
            <p:nvPr/>
          </p:nvSpPr>
          <p:spPr>
            <a:xfrm>
              <a:off x="611560" y="3212976"/>
              <a:ext cx="648072" cy="144016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0" name="직선 연결선 179"/>
            <p:cNvCxnSpPr>
              <a:stCxn id="178" idx="2"/>
              <a:endCxn id="179" idx="2"/>
            </p:cNvCxnSpPr>
            <p:nvPr/>
          </p:nvCxnSpPr>
          <p:spPr>
            <a:xfrm>
              <a:off x="611560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180"/>
            <p:cNvCxnSpPr>
              <a:stCxn id="178" idx="6"/>
              <a:endCxn id="179" idx="6"/>
            </p:cNvCxnSpPr>
            <p:nvPr/>
          </p:nvCxnSpPr>
          <p:spPr>
            <a:xfrm>
              <a:off x="1259632" y="707745"/>
              <a:ext cx="0" cy="25772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직사각형 175"/>
          <p:cNvSpPr/>
          <p:nvPr/>
        </p:nvSpPr>
        <p:spPr>
          <a:xfrm rot="2334558">
            <a:off x="2799945" y="3273781"/>
            <a:ext cx="393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V6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오른쪽 대괄호 162"/>
          <p:cNvSpPr/>
          <p:nvPr/>
        </p:nvSpPr>
        <p:spPr>
          <a:xfrm>
            <a:off x="3404381" y="4300565"/>
            <a:ext cx="78411" cy="214839"/>
          </a:xfrm>
          <a:prstGeom prst="rightBracket">
            <a:avLst>
              <a:gd name="adj" fmla="val 2705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오른쪽 대괄호 163"/>
          <p:cNvSpPr/>
          <p:nvPr/>
        </p:nvSpPr>
        <p:spPr>
          <a:xfrm>
            <a:off x="3403547" y="4691906"/>
            <a:ext cx="78411" cy="214839"/>
          </a:xfrm>
          <a:prstGeom prst="rightBracket">
            <a:avLst>
              <a:gd name="adj" fmla="val 2705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자유형 164"/>
          <p:cNvSpPr/>
          <p:nvPr/>
        </p:nvSpPr>
        <p:spPr>
          <a:xfrm rot="5400000">
            <a:off x="2312235" y="4018527"/>
            <a:ext cx="653528" cy="305921"/>
          </a:xfrm>
          <a:custGeom>
            <a:avLst/>
            <a:gdLst>
              <a:gd name="connsiteX0" fmla="*/ 1685925 w 1685925"/>
              <a:gd name="connsiteY0" fmla="*/ 476250 h 866775"/>
              <a:gd name="connsiteX1" fmla="*/ 1295400 w 1685925"/>
              <a:gd name="connsiteY1" fmla="*/ 866775 h 866775"/>
              <a:gd name="connsiteX2" fmla="*/ 647700 w 1685925"/>
              <a:gd name="connsiteY2" fmla="*/ 866775 h 866775"/>
              <a:gd name="connsiteX3" fmla="*/ 0 w 1685925"/>
              <a:gd name="connsiteY3" fmla="*/ 0 h 866775"/>
              <a:gd name="connsiteX0" fmla="*/ 1685925 w 1685925"/>
              <a:gd name="connsiteY0" fmla="*/ 476250 h 947999"/>
              <a:gd name="connsiteX1" fmla="*/ 1295400 w 1685925"/>
              <a:gd name="connsiteY1" fmla="*/ 866775 h 947999"/>
              <a:gd name="connsiteX2" fmla="*/ 647700 w 1685925"/>
              <a:gd name="connsiteY2" fmla="*/ 866775 h 947999"/>
              <a:gd name="connsiteX3" fmla="*/ 0 w 1685925"/>
              <a:gd name="connsiteY3" fmla="*/ 0 h 947999"/>
              <a:gd name="connsiteX0" fmla="*/ 1685925 w 1685925"/>
              <a:gd name="connsiteY0" fmla="*/ 476250 h 947999"/>
              <a:gd name="connsiteX1" fmla="*/ 1295400 w 1685925"/>
              <a:gd name="connsiteY1" fmla="*/ 866775 h 947999"/>
              <a:gd name="connsiteX2" fmla="*/ 647700 w 1685925"/>
              <a:gd name="connsiteY2" fmla="*/ 866775 h 947999"/>
              <a:gd name="connsiteX3" fmla="*/ 0 w 1685925"/>
              <a:gd name="connsiteY3" fmla="*/ 0 h 947999"/>
              <a:gd name="connsiteX0" fmla="*/ 1685925 w 1685925"/>
              <a:gd name="connsiteY0" fmla="*/ 476250 h 966960"/>
              <a:gd name="connsiteX1" fmla="*/ 1295400 w 1685925"/>
              <a:gd name="connsiteY1" fmla="*/ 866775 h 966960"/>
              <a:gd name="connsiteX2" fmla="*/ 647700 w 1685925"/>
              <a:gd name="connsiteY2" fmla="*/ 866775 h 966960"/>
              <a:gd name="connsiteX3" fmla="*/ 0 w 1685925"/>
              <a:gd name="connsiteY3" fmla="*/ 0 h 966960"/>
              <a:gd name="connsiteX0" fmla="*/ 1685925 w 1685925"/>
              <a:gd name="connsiteY0" fmla="*/ 476250 h 908742"/>
              <a:gd name="connsiteX1" fmla="*/ 1295400 w 1685925"/>
              <a:gd name="connsiteY1" fmla="*/ 866775 h 908742"/>
              <a:gd name="connsiteX2" fmla="*/ 666750 w 1685925"/>
              <a:gd name="connsiteY2" fmla="*/ 800100 h 908742"/>
              <a:gd name="connsiteX3" fmla="*/ 0 w 1685925"/>
              <a:gd name="connsiteY3" fmla="*/ 0 h 908742"/>
              <a:gd name="connsiteX0" fmla="*/ 1685925 w 1685925"/>
              <a:gd name="connsiteY0" fmla="*/ 476250 h 886767"/>
              <a:gd name="connsiteX1" fmla="*/ 1257300 w 1685925"/>
              <a:gd name="connsiteY1" fmla="*/ 828675 h 886767"/>
              <a:gd name="connsiteX2" fmla="*/ 666750 w 1685925"/>
              <a:gd name="connsiteY2" fmla="*/ 800100 h 886767"/>
              <a:gd name="connsiteX3" fmla="*/ 0 w 1685925"/>
              <a:gd name="connsiteY3" fmla="*/ 0 h 886767"/>
              <a:gd name="connsiteX0" fmla="*/ 1685925 w 1685925"/>
              <a:gd name="connsiteY0" fmla="*/ 476250 h 897137"/>
              <a:gd name="connsiteX1" fmla="*/ 1257300 w 1685925"/>
              <a:gd name="connsiteY1" fmla="*/ 828675 h 897137"/>
              <a:gd name="connsiteX2" fmla="*/ 666750 w 1685925"/>
              <a:gd name="connsiteY2" fmla="*/ 800100 h 897137"/>
              <a:gd name="connsiteX3" fmla="*/ 0 w 1685925"/>
              <a:gd name="connsiteY3" fmla="*/ 0 h 897137"/>
              <a:gd name="connsiteX0" fmla="*/ 1685925 w 1685925"/>
              <a:gd name="connsiteY0" fmla="*/ 476250 h 850550"/>
              <a:gd name="connsiteX1" fmla="*/ 1257300 w 1685925"/>
              <a:gd name="connsiteY1" fmla="*/ 828675 h 850550"/>
              <a:gd name="connsiteX2" fmla="*/ 666750 w 1685925"/>
              <a:gd name="connsiteY2" fmla="*/ 723900 h 850550"/>
              <a:gd name="connsiteX3" fmla="*/ 0 w 1685925"/>
              <a:gd name="connsiteY3" fmla="*/ 0 h 850550"/>
              <a:gd name="connsiteX0" fmla="*/ 1685925 w 1685925"/>
              <a:gd name="connsiteY0" fmla="*/ 476250 h 811446"/>
              <a:gd name="connsiteX1" fmla="*/ 1228725 w 1685925"/>
              <a:gd name="connsiteY1" fmla="*/ 771525 h 811446"/>
              <a:gd name="connsiteX2" fmla="*/ 666750 w 1685925"/>
              <a:gd name="connsiteY2" fmla="*/ 723900 h 811446"/>
              <a:gd name="connsiteX3" fmla="*/ 0 w 1685925"/>
              <a:gd name="connsiteY3" fmla="*/ 0 h 811446"/>
              <a:gd name="connsiteX0" fmla="*/ 1685925 w 1685925"/>
              <a:gd name="connsiteY0" fmla="*/ 476250 h 793659"/>
              <a:gd name="connsiteX1" fmla="*/ 1228725 w 1685925"/>
              <a:gd name="connsiteY1" fmla="*/ 771525 h 793659"/>
              <a:gd name="connsiteX2" fmla="*/ 666750 w 1685925"/>
              <a:gd name="connsiteY2" fmla="*/ 685800 h 793659"/>
              <a:gd name="connsiteX3" fmla="*/ 0 w 1685925"/>
              <a:gd name="connsiteY3" fmla="*/ 0 h 793659"/>
              <a:gd name="connsiteX0" fmla="*/ 1685925 w 1685925"/>
              <a:gd name="connsiteY0" fmla="*/ 476250 h 789193"/>
              <a:gd name="connsiteX1" fmla="*/ 1228725 w 1685925"/>
              <a:gd name="connsiteY1" fmla="*/ 771525 h 789193"/>
              <a:gd name="connsiteX2" fmla="*/ 666750 w 1685925"/>
              <a:gd name="connsiteY2" fmla="*/ 685800 h 789193"/>
              <a:gd name="connsiteX3" fmla="*/ 0 w 1685925"/>
              <a:gd name="connsiteY3" fmla="*/ 0 h 78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789193">
                <a:moveTo>
                  <a:pt x="1685925" y="476250"/>
                </a:moveTo>
                <a:cubicBezTo>
                  <a:pt x="1555750" y="606425"/>
                  <a:pt x="1398588" y="736600"/>
                  <a:pt x="1228725" y="771525"/>
                </a:cubicBezTo>
                <a:cubicBezTo>
                  <a:pt x="1058863" y="806450"/>
                  <a:pt x="900113" y="795338"/>
                  <a:pt x="666750" y="685800"/>
                </a:cubicBezTo>
                <a:cubicBezTo>
                  <a:pt x="433387" y="576262"/>
                  <a:pt x="215900" y="288925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오른쪽 대괄호 165"/>
          <p:cNvSpPr/>
          <p:nvPr/>
        </p:nvSpPr>
        <p:spPr>
          <a:xfrm rot="16200000">
            <a:off x="2874819" y="2909669"/>
            <a:ext cx="57724" cy="224248"/>
          </a:xfrm>
          <a:prstGeom prst="rightBracket">
            <a:avLst>
              <a:gd name="adj" fmla="val 2593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자유형 166"/>
          <p:cNvSpPr/>
          <p:nvPr/>
        </p:nvSpPr>
        <p:spPr>
          <a:xfrm rot="5400000">
            <a:off x="3036147" y="3825763"/>
            <a:ext cx="179922" cy="217843"/>
          </a:xfrm>
          <a:custGeom>
            <a:avLst/>
            <a:gdLst>
              <a:gd name="connsiteX0" fmla="*/ 0 w 438150"/>
              <a:gd name="connsiteY0" fmla="*/ 561975 h 561975"/>
              <a:gd name="connsiteX1" fmla="*/ 428625 w 438150"/>
              <a:gd name="connsiteY1" fmla="*/ 457200 h 561975"/>
              <a:gd name="connsiteX2" fmla="*/ 438150 w 438150"/>
              <a:gd name="connsiteY2" fmla="*/ 152400 h 561975"/>
              <a:gd name="connsiteX3" fmla="*/ 295275 w 438150"/>
              <a:gd name="connsiteY3" fmla="*/ 0 h 561975"/>
              <a:gd name="connsiteX0" fmla="*/ 0 w 470032"/>
              <a:gd name="connsiteY0" fmla="*/ 561975 h 561975"/>
              <a:gd name="connsiteX1" fmla="*/ 428625 w 470032"/>
              <a:gd name="connsiteY1" fmla="*/ 457200 h 561975"/>
              <a:gd name="connsiteX2" fmla="*/ 438150 w 470032"/>
              <a:gd name="connsiteY2" fmla="*/ 152400 h 561975"/>
              <a:gd name="connsiteX3" fmla="*/ 295275 w 470032"/>
              <a:gd name="connsiteY3" fmla="*/ 0 h 561975"/>
              <a:gd name="connsiteX0" fmla="*/ 0 w 470032"/>
              <a:gd name="connsiteY0" fmla="*/ 561975 h 561975"/>
              <a:gd name="connsiteX1" fmla="*/ 428625 w 470032"/>
              <a:gd name="connsiteY1" fmla="*/ 457200 h 561975"/>
              <a:gd name="connsiteX2" fmla="*/ 438150 w 470032"/>
              <a:gd name="connsiteY2" fmla="*/ 152400 h 561975"/>
              <a:gd name="connsiteX3" fmla="*/ 295275 w 470032"/>
              <a:gd name="connsiteY3" fmla="*/ 0 h 561975"/>
              <a:gd name="connsiteX0" fmla="*/ 0 w 476380"/>
              <a:gd name="connsiteY0" fmla="*/ 561975 h 561975"/>
              <a:gd name="connsiteX1" fmla="*/ 428625 w 476380"/>
              <a:gd name="connsiteY1" fmla="*/ 457200 h 561975"/>
              <a:gd name="connsiteX2" fmla="*/ 438150 w 476380"/>
              <a:gd name="connsiteY2" fmla="*/ 152400 h 561975"/>
              <a:gd name="connsiteX3" fmla="*/ 295275 w 476380"/>
              <a:gd name="connsiteY3" fmla="*/ 0 h 561975"/>
              <a:gd name="connsiteX0" fmla="*/ 0 w 467335"/>
              <a:gd name="connsiteY0" fmla="*/ 561975 h 561975"/>
              <a:gd name="connsiteX1" fmla="*/ 428625 w 467335"/>
              <a:gd name="connsiteY1" fmla="*/ 457200 h 561975"/>
              <a:gd name="connsiteX2" fmla="*/ 419100 w 467335"/>
              <a:gd name="connsiteY2" fmla="*/ 104775 h 561975"/>
              <a:gd name="connsiteX3" fmla="*/ 295275 w 467335"/>
              <a:gd name="connsiteY3" fmla="*/ 0 h 561975"/>
              <a:gd name="connsiteX0" fmla="*/ 0 w 428033"/>
              <a:gd name="connsiteY0" fmla="*/ 561975 h 561975"/>
              <a:gd name="connsiteX1" fmla="*/ 371475 w 428033"/>
              <a:gd name="connsiteY1" fmla="*/ 438150 h 561975"/>
              <a:gd name="connsiteX2" fmla="*/ 419100 w 428033"/>
              <a:gd name="connsiteY2" fmla="*/ 104775 h 561975"/>
              <a:gd name="connsiteX3" fmla="*/ 295275 w 428033"/>
              <a:gd name="connsiteY3" fmla="*/ 0 h 561975"/>
              <a:gd name="connsiteX0" fmla="*/ 0 w 451797"/>
              <a:gd name="connsiteY0" fmla="*/ 561975 h 561975"/>
              <a:gd name="connsiteX1" fmla="*/ 371475 w 451797"/>
              <a:gd name="connsiteY1" fmla="*/ 438150 h 561975"/>
              <a:gd name="connsiteX2" fmla="*/ 447675 w 451797"/>
              <a:gd name="connsiteY2" fmla="*/ 123825 h 561975"/>
              <a:gd name="connsiteX3" fmla="*/ 295275 w 451797"/>
              <a:gd name="connsiteY3" fmla="*/ 0 h 561975"/>
              <a:gd name="connsiteX0" fmla="*/ 0 w 467858"/>
              <a:gd name="connsiteY0" fmla="*/ 561975 h 561975"/>
              <a:gd name="connsiteX1" fmla="*/ 371475 w 467858"/>
              <a:gd name="connsiteY1" fmla="*/ 438150 h 561975"/>
              <a:gd name="connsiteX2" fmla="*/ 447675 w 467858"/>
              <a:gd name="connsiteY2" fmla="*/ 123825 h 561975"/>
              <a:gd name="connsiteX3" fmla="*/ 295275 w 467858"/>
              <a:gd name="connsiteY3" fmla="*/ 0 h 561975"/>
              <a:gd name="connsiteX0" fmla="*/ 0 w 484241"/>
              <a:gd name="connsiteY0" fmla="*/ 561975 h 561975"/>
              <a:gd name="connsiteX1" fmla="*/ 371475 w 484241"/>
              <a:gd name="connsiteY1" fmla="*/ 438150 h 561975"/>
              <a:gd name="connsiteX2" fmla="*/ 466725 w 484241"/>
              <a:gd name="connsiteY2" fmla="*/ 57150 h 561975"/>
              <a:gd name="connsiteX3" fmla="*/ 295275 w 484241"/>
              <a:gd name="connsiteY3" fmla="*/ 0 h 561975"/>
              <a:gd name="connsiteX0" fmla="*/ 0 w 452287"/>
              <a:gd name="connsiteY0" fmla="*/ 561975 h 561975"/>
              <a:gd name="connsiteX1" fmla="*/ 371475 w 452287"/>
              <a:gd name="connsiteY1" fmla="*/ 438150 h 561975"/>
              <a:gd name="connsiteX2" fmla="*/ 428625 w 452287"/>
              <a:gd name="connsiteY2" fmla="*/ 133350 h 561975"/>
              <a:gd name="connsiteX3" fmla="*/ 295275 w 452287"/>
              <a:gd name="connsiteY3" fmla="*/ 0 h 561975"/>
              <a:gd name="connsiteX0" fmla="*/ 0 w 439607"/>
              <a:gd name="connsiteY0" fmla="*/ 561975 h 561975"/>
              <a:gd name="connsiteX1" fmla="*/ 371475 w 439607"/>
              <a:gd name="connsiteY1" fmla="*/ 438150 h 561975"/>
              <a:gd name="connsiteX2" fmla="*/ 428625 w 439607"/>
              <a:gd name="connsiteY2" fmla="*/ 133350 h 561975"/>
              <a:gd name="connsiteX3" fmla="*/ 295275 w 439607"/>
              <a:gd name="connsiteY3" fmla="*/ 0 h 561975"/>
              <a:gd name="connsiteX0" fmla="*/ 0 w 464149"/>
              <a:gd name="connsiteY0" fmla="*/ 561975 h 561975"/>
              <a:gd name="connsiteX1" fmla="*/ 371475 w 464149"/>
              <a:gd name="connsiteY1" fmla="*/ 438150 h 561975"/>
              <a:gd name="connsiteX2" fmla="*/ 457200 w 464149"/>
              <a:gd name="connsiteY2" fmla="*/ 104775 h 561975"/>
              <a:gd name="connsiteX3" fmla="*/ 295275 w 464149"/>
              <a:gd name="connsiteY3" fmla="*/ 0 h 561975"/>
              <a:gd name="connsiteX0" fmla="*/ 0 w 464149"/>
              <a:gd name="connsiteY0" fmla="*/ 569672 h 569672"/>
              <a:gd name="connsiteX1" fmla="*/ 371475 w 464149"/>
              <a:gd name="connsiteY1" fmla="*/ 445847 h 569672"/>
              <a:gd name="connsiteX2" fmla="*/ 457200 w 464149"/>
              <a:gd name="connsiteY2" fmla="*/ 112472 h 569672"/>
              <a:gd name="connsiteX3" fmla="*/ 295275 w 464149"/>
              <a:gd name="connsiteY3" fmla="*/ 7697 h 569672"/>
              <a:gd name="connsiteX0" fmla="*/ 0 w 464149"/>
              <a:gd name="connsiteY0" fmla="*/ 561975 h 561975"/>
              <a:gd name="connsiteX1" fmla="*/ 371475 w 464149"/>
              <a:gd name="connsiteY1" fmla="*/ 438150 h 561975"/>
              <a:gd name="connsiteX2" fmla="*/ 457200 w 464149"/>
              <a:gd name="connsiteY2" fmla="*/ 104775 h 561975"/>
              <a:gd name="connsiteX3" fmla="*/ 295275 w 464149"/>
              <a:gd name="connsiteY3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149" h="561975">
                <a:moveTo>
                  <a:pt x="0" y="561975"/>
                </a:moveTo>
                <a:cubicBezTo>
                  <a:pt x="142875" y="527050"/>
                  <a:pt x="295275" y="514350"/>
                  <a:pt x="371475" y="438150"/>
                </a:cubicBezTo>
                <a:cubicBezTo>
                  <a:pt x="447675" y="361950"/>
                  <a:pt x="479425" y="196850"/>
                  <a:pt x="457200" y="104775"/>
                </a:cubicBezTo>
                <a:cubicBezTo>
                  <a:pt x="434975" y="12700"/>
                  <a:pt x="419100" y="3175"/>
                  <a:pt x="295275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자유형 167"/>
          <p:cNvSpPr/>
          <p:nvPr/>
        </p:nvSpPr>
        <p:spPr>
          <a:xfrm rot="5400000">
            <a:off x="3286241" y="2687068"/>
            <a:ext cx="143998" cy="273496"/>
          </a:xfrm>
          <a:custGeom>
            <a:avLst/>
            <a:gdLst>
              <a:gd name="connsiteX0" fmla="*/ 371475 w 371475"/>
              <a:gd name="connsiteY0" fmla="*/ 600075 h 600075"/>
              <a:gd name="connsiteX1" fmla="*/ 276225 w 371475"/>
              <a:gd name="connsiteY1" fmla="*/ 600075 h 600075"/>
              <a:gd name="connsiteX2" fmla="*/ 200025 w 371475"/>
              <a:gd name="connsiteY2" fmla="*/ 0 h 600075"/>
              <a:gd name="connsiteX3" fmla="*/ 76200 w 371475"/>
              <a:gd name="connsiteY3" fmla="*/ 0 h 600075"/>
              <a:gd name="connsiteX4" fmla="*/ 0 w 371475"/>
              <a:gd name="connsiteY4" fmla="*/ 180975 h 600075"/>
              <a:gd name="connsiteX0" fmla="*/ 371475 w 371475"/>
              <a:gd name="connsiteY0" fmla="*/ 652014 h 652014"/>
              <a:gd name="connsiteX1" fmla="*/ 276225 w 371475"/>
              <a:gd name="connsiteY1" fmla="*/ 652014 h 652014"/>
              <a:gd name="connsiteX2" fmla="*/ 200025 w 371475"/>
              <a:gd name="connsiteY2" fmla="*/ 51939 h 652014"/>
              <a:gd name="connsiteX3" fmla="*/ 76200 w 371475"/>
              <a:gd name="connsiteY3" fmla="*/ 51939 h 652014"/>
              <a:gd name="connsiteX4" fmla="*/ 0 w 371475"/>
              <a:gd name="connsiteY4" fmla="*/ 232914 h 652014"/>
              <a:gd name="connsiteX0" fmla="*/ 371475 w 371475"/>
              <a:gd name="connsiteY0" fmla="*/ 661095 h 661095"/>
              <a:gd name="connsiteX1" fmla="*/ 276225 w 371475"/>
              <a:gd name="connsiteY1" fmla="*/ 661095 h 661095"/>
              <a:gd name="connsiteX2" fmla="*/ 200025 w 371475"/>
              <a:gd name="connsiteY2" fmla="*/ 61020 h 661095"/>
              <a:gd name="connsiteX3" fmla="*/ 76200 w 371475"/>
              <a:gd name="connsiteY3" fmla="*/ 61020 h 661095"/>
              <a:gd name="connsiteX4" fmla="*/ 0 w 371475"/>
              <a:gd name="connsiteY4" fmla="*/ 241995 h 661095"/>
              <a:gd name="connsiteX0" fmla="*/ 371475 w 371475"/>
              <a:gd name="connsiteY0" fmla="*/ 661095 h 705544"/>
              <a:gd name="connsiteX1" fmla="*/ 276225 w 371475"/>
              <a:gd name="connsiteY1" fmla="*/ 661095 h 705544"/>
              <a:gd name="connsiteX2" fmla="*/ 200025 w 371475"/>
              <a:gd name="connsiteY2" fmla="*/ 61020 h 705544"/>
              <a:gd name="connsiteX3" fmla="*/ 76200 w 371475"/>
              <a:gd name="connsiteY3" fmla="*/ 61020 h 705544"/>
              <a:gd name="connsiteX4" fmla="*/ 0 w 371475"/>
              <a:gd name="connsiteY4" fmla="*/ 241995 h 705544"/>
              <a:gd name="connsiteX0" fmla="*/ 371475 w 371475"/>
              <a:gd name="connsiteY0" fmla="*/ 661095 h 705544"/>
              <a:gd name="connsiteX1" fmla="*/ 276225 w 371475"/>
              <a:gd name="connsiteY1" fmla="*/ 661095 h 705544"/>
              <a:gd name="connsiteX2" fmla="*/ 200025 w 371475"/>
              <a:gd name="connsiteY2" fmla="*/ 61020 h 705544"/>
              <a:gd name="connsiteX3" fmla="*/ 9525 w 371475"/>
              <a:gd name="connsiteY3" fmla="*/ 61020 h 705544"/>
              <a:gd name="connsiteX4" fmla="*/ 0 w 371475"/>
              <a:gd name="connsiteY4" fmla="*/ 241995 h 705544"/>
              <a:gd name="connsiteX0" fmla="*/ 371475 w 371475"/>
              <a:gd name="connsiteY0" fmla="*/ 670929 h 715378"/>
              <a:gd name="connsiteX1" fmla="*/ 276225 w 371475"/>
              <a:gd name="connsiteY1" fmla="*/ 670929 h 715378"/>
              <a:gd name="connsiteX2" fmla="*/ 200025 w 371475"/>
              <a:gd name="connsiteY2" fmla="*/ 70854 h 715378"/>
              <a:gd name="connsiteX3" fmla="*/ 57150 w 371475"/>
              <a:gd name="connsiteY3" fmla="*/ 51804 h 715378"/>
              <a:gd name="connsiteX4" fmla="*/ 0 w 371475"/>
              <a:gd name="connsiteY4" fmla="*/ 251829 h 715378"/>
              <a:gd name="connsiteX0" fmla="*/ 400050 w 400050"/>
              <a:gd name="connsiteY0" fmla="*/ 670929 h 715378"/>
              <a:gd name="connsiteX1" fmla="*/ 304800 w 400050"/>
              <a:gd name="connsiteY1" fmla="*/ 670929 h 715378"/>
              <a:gd name="connsiteX2" fmla="*/ 228600 w 400050"/>
              <a:gd name="connsiteY2" fmla="*/ 70854 h 715378"/>
              <a:gd name="connsiteX3" fmla="*/ 0 w 400050"/>
              <a:gd name="connsiteY3" fmla="*/ 51804 h 715378"/>
              <a:gd name="connsiteX4" fmla="*/ 28575 w 400050"/>
              <a:gd name="connsiteY4" fmla="*/ 251829 h 715378"/>
              <a:gd name="connsiteX0" fmla="*/ 371475 w 371475"/>
              <a:gd name="connsiteY0" fmla="*/ 661096 h 705545"/>
              <a:gd name="connsiteX1" fmla="*/ 276225 w 371475"/>
              <a:gd name="connsiteY1" fmla="*/ 661096 h 705545"/>
              <a:gd name="connsiteX2" fmla="*/ 200025 w 371475"/>
              <a:gd name="connsiteY2" fmla="*/ 61021 h 705545"/>
              <a:gd name="connsiteX3" fmla="*/ 0 w 371475"/>
              <a:gd name="connsiteY3" fmla="*/ 61021 h 705545"/>
              <a:gd name="connsiteX4" fmla="*/ 0 w 371475"/>
              <a:gd name="connsiteY4" fmla="*/ 241996 h 70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705545">
                <a:moveTo>
                  <a:pt x="371475" y="661096"/>
                </a:moveTo>
                <a:cubicBezTo>
                  <a:pt x="339725" y="661096"/>
                  <a:pt x="304800" y="761108"/>
                  <a:pt x="276225" y="661096"/>
                </a:cubicBezTo>
                <a:cubicBezTo>
                  <a:pt x="247650" y="561084"/>
                  <a:pt x="246062" y="161033"/>
                  <a:pt x="200025" y="61021"/>
                </a:cubicBezTo>
                <a:cubicBezTo>
                  <a:pt x="153988" y="-38991"/>
                  <a:pt x="25400" y="696"/>
                  <a:pt x="0" y="61021"/>
                </a:cubicBezTo>
                <a:lnTo>
                  <a:pt x="0" y="24199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자유형 168"/>
          <p:cNvSpPr/>
          <p:nvPr/>
        </p:nvSpPr>
        <p:spPr>
          <a:xfrm rot="5400000">
            <a:off x="3167229" y="3783295"/>
            <a:ext cx="468916" cy="185625"/>
          </a:xfrm>
          <a:custGeom>
            <a:avLst/>
            <a:gdLst>
              <a:gd name="connsiteX0" fmla="*/ 1209675 w 1209675"/>
              <a:gd name="connsiteY0" fmla="*/ 190500 h 428625"/>
              <a:gd name="connsiteX1" fmla="*/ 962025 w 1209675"/>
              <a:gd name="connsiteY1" fmla="*/ 0 h 428625"/>
              <a:gd name="connsiteX2" fmla="*/ 314325 w 1209675"/>
              <a:gd name="connsiteY2" fmla="*/ 9525 h 428625"/>
              <a:gd name="connsiteX3" fmla="*/ 0 w 1209675"/>
              <a:gd name="connsiteY3" fmla="*/ 428625 h 428625"/>
              <a:gd name="connsiteX0" fmla="*/ 1209675 w 1209675"/>
              <a:gd name="connsiteY0" fmla="*/ 224277 h 462402"/>
              <a:gd name="connsiteX1" fmla="*/ 962025 w 1209675"/>
              <a:gd name="connsiteY1" fmla="*/ 33777 h 462402"/>
              <a:gd name="connsiteX2" fmla="*/ 314325 w 1209675"/>
              <a:gd name="connsiteY2" fmla="*/ 43302 h 462402"/>
              <a:gd name="connsiteX3" fmla="*/ 0 w 1209675"/>
              <a:gd name="connsiteY3" fmla="*/ 462402 h 462402"/>
              <a:gd name="connsiteX0" fmla="*/ 1209675 w 1209675"/>
              <a:gd name="connsiteY0" fmla="*/ 253406 h 491531"/>
              <a:gd name="connsiteX1" fmla="*/ 962025 w 1209675"/>
              <a:gd name="connsiteY1" fmla="*/ 62906 h 491531"/>
              <a:gd name="connsiteX2" fmla="*/ 314325 w 1209675"/>
              <a:gd name="connsiteY2" fmla="*/ 72431 h 491531"/>
              <a:gd name="connsiteX3" fmla="*/ 0 w 1209675"/>
              <a:gd name="connsiteY3" fmla="*/ 491531 h 491531"/>
              <a:gd name="connsiteX0" fmla="*/ 1209675 w 1209675"/>
              <a:gd name="connsiteY0" fmla="*/ 253406 h 491531"/>
              <a:gd name="connsiteX1" fmla="*/ 962025 w 1209675"/>
              <a:gd name="connsiteY1" fmla="*/ 62906 h 491531"/>
              <a:gd name="connsiteX2" fmla="*/ 314325 w 1209675"/>
              <a:gd name="connsiteY2" fmla="*/ 72431 h 491531"/>
              <a:gd name="connsiteX3" fmla="*/ 0 w 1209675"/>
              <a:gd name="connsiteY3" fmla="*/ 491531 h 491531"/>
              <a:gd name="connsiteX0" fmla="*/ 1209675 w 1209675"/>
              <a:gd name="connsiteY0" fmla="*/ 234142 h 472267"/>
              <a:gd name="connsiteX1" fmla="*/ 962025 w 1209675"/>
              <a:gd name="connsiteY1" fmla="*/ 43642 h 472267"/>
              <a:gd name="connsiteX2" fmla="*/ 266700 w 1209675"/>
              <a:gd name="connsiteY2" fmla="*/ 81742 h 472267"/>
              <a:gd name="connsiteX3" fmla="*/ 0 w 1209675"/>
              <a:gd name="connsiteY3" fmla="*/ 472267 h 472267"/>
              <a:gd name="connsiteX0" fmla="*/ 1209675 w 1209675"/>
              <a:gd name="connsiteY0" fmla="*/ 230296 h 468421"/>
              <a:gd name="connsiteX1" fmla="*/ 981075 w 1209675"/>
              <a:gd name="connsiteY1" fmla="*/ 11221 h 468421"/>
              <a:gd name="connsiteX2" fmla="*/ 266700 w 1209675"/>
              <a:gd name="connsiteY2" fmla="*/ 77896 h 468421"/>
              <a:gd name="connsiteX3" fmla="*/ 0 w 1209675"/>
              <a:gd name="connsiteY3" fmla="*/ 468421 h 468421"/>
              <a:gd name="connsiteX0" fmla="*/ 1209675 w 1209675"/>
              <a:gd name="connsiteY0" fmla="*/ 240736 h 478861"/>
              <a:gd name="connsiteX1" fmla="*/ 981075 w 1209675"/>
              <a:gd name="connsiteY1" fmla="*/ 21661 h 478861"/>
              <a:gd name="connsiteX2" fmla="*/ 276225 w 1209675"/>
              <a:gd name="connsiteY2" fmla="*/ 59761 h 478861"/>
              <a:gd name="connsiteX3" fmla="*/ 0 w 1209675"/>
              <a:gd name="connsiteY3" fmla="*/ 478861 h 47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675" h="478861">
                <a:moveTo>
                  <a:pt x="1209675" y="240736"/>
                </a:moveTo>
                <a:cubicBezTo>
                  <a:pt x="1127125" y="177236"/>
                  <a:pt x="1136650" y="51824"/>
                  <a:pt x="981075" y="21661"/>
                </a:cubicBezTo>
                <a:cubicBezTo>
                  <a:pt x="825500" y="-8502"/>
                  <a:pt x="439737" y="-16439"/>
                  <a:pt x="276225" y="59761"/>
                </a:cubicBezTo>
                <a:cubicBezTo>
                  <a:pt x="112713" y="135961"/>
                  <a:pt x="104775" y="339161"/>
                  <a:pt x="0" y="47886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자유형 169"/>
          <p:cNvSpPr/>
          <p:nvPr/>
        </p:nvSpPr>
        <p:spPr>
          <a:xfrm rot="5400000">
            <a:off x="2493846" y="2968687"/>
            <a:ext cx="112769" cy="276693"/>
          </a:xfrm>
          <a:custGeom>
            <a:avLst/>
            <a:gdLst>
              <a:gd name="connsiteX0" fmla="*/ 200025 w 333375"/>
              <a:gd name="connsiteY0" fmla="*/ 0 h 590550"/>
              <a:gd name="connsiteX1" fmla="*/ 19050 w 333375"/>
              <a:gd name="connsiteY1" fmla="*/ 200025 h 590550"/>
              <a:gd name="connsiteX2" fmla="*/ 0 w 333375"/>
              <a:gd name="connsiteY2" fmla="*/ 485775 h 590550"/>
              <a:gd name="connsiteX3" fmla="*/ 333375 w 333375"/>
              <a:gd name="connsiteY3" fmla="*/ 590550 h 590550"/>
              <a:gd name="connsiteX0" fmla="*/ 225868 w 359218"/>
              <a:gd name="connsiteY0" fmla="*/ 0 h 590550"/>
              <a:gd name="connsiteX1" fmla="*/ 44893 w 359218"/>
              <a:gd name="connsiteY1" fmla="*/ 200025 h 590550"/>
              <a:gd name="connsiteX2" fmla="*/ 25843 w 359218"/>
              <a:gd name="connsiteY2" fmla="*/ 485775 h 590550"/>
              <a:gd name="connsiteX3" fmla="*/ 359218 w 359218"/>
              <a:gd name="connsiteY3" fmla="*/ 590550 h 590550"/>
              <a:gd name="connsiteX0" fmla="*/ 251928 w 385278"/>
              <a:gd name="connsiteY0" fmla="*/ 0 h 590550"/>
              <a:gd name="connsiteX1" fmla="*/ 70953 w 385278"/>
              <a:gd name="connsiteY1" fmla="*/ 200025 h 590550"/>
              <a:gd name="connsiteX2" fmla="*/ 51903 w 385278"/>
              <a:gd name="connsiteY2" fmla="*/ 485775 h 590550"/>
              <a:gd name="connsiteX3" fmla="*/ 385278 w 385278"/>
              <a:gd name="connsiteY3" fmla="*/ 590550 h 590550"/>
              <a:gd name="connsiteX0" fmla="*/ 251928 w 385278"/>
              <a:gd name="connsiteY0" fmla="*/ 0 h 590550"/>
              <a:gd name="connsiteX1" fmla="*/ 70953 w 385278"/>
              <a:gd name="connsiteY1" fmla="*/ 200025 h 590550"/>
              <a:gd name="connsiteX2" fmla="*/ 51903 w 385278"/>
              <a:gd name="connsiteY2" fmla="*/ 485775 h 590550"/>
              <a:gd name="connsiteX3" fmla="*/ 385278 w 385278"/>
              <a:gd name="connsiteY3" fmla="*/ 590550 h 590550"/>
              <a:gd name="connsiteX0" fmla="*/ 257044 w 390394"/>
              <a:gd name="connsiteY0" fmla="*/ 0 h 590550"/>
              <a:gd name="connsiteX1" fmla="*/ 18919 w 390394"/>
              <a:gd name="connsiteY1" fmla="*/ 180975 h 590550"/>
              <a:gd name="connsiteX2" fmla="*/ 57019 w 390394"/>
              <a:gd name="connsiteY2" fmla="*/ 485775 h 590550"/>
              <a:gd name="connsiteX3" fmla="*/ 390394 w 390394"/>
              <a:gd name="connsiteY3" fmla="*/ 590550 h 590550"/>
              <a:gd name="connsiteX0" fmla="*/ 238744 w 372094"/>
              <a:gd name="connsiteY0" fmla="*/ 0 h 590550"/>
              <a:gd name="connsiteX1" fmla="*/ 29194 w 372094"/>
              <a:gd name="connsiteY1" fmla="*/ 142875 h 590550"/>
              <a:gd name="connsiteX2" fmla="*/ 38719 w 372094"/>
              <a:gd name="connsiteY2" fmla="*/ 485775 h 590550"/>
              <a:gd name="connsiteX3" fmla="*/ 372094 w 372094"/>
              <a:gd name="connsiteY3" fmla="*/ 590550 h 590550"/>
              <a:gd name="connsiteX0" fmla="*/ 238744 w 372094"/>
              <a:gd name="connsiteY0" fmla="*/ 0 h 590550"/>
              <a:gd name="connsiteX1" fmla="*/ 29194 w 372094"/>
              <a:gd name="connsiteY1" fmla="*/ 142875 h 590550"/>
              <a:gd name="connsiteX2" fmla="*/ 38719 w 372094"/>
              <a:gd name="connsiteY2" fmla="*/ 523875 h 590550"/>
              <a:gd name="connsiteX3" fmla="*/ 372094 w 372094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94" h="590550">
                <a:moveTo>
                  <a:pt x="238744" y="0"/>
                </a:moveTo>
                <a:cubicBezTo>
                  <a:pt x="178419" y="66675"/>
                  <a:pt x="62532" y="55563"/>
                  <a:pt x="29194" y="142875"/>
                </a:cubicBezTo>
                <a:cubicBezTo>
                  <a:pt x="-4144" y="230188"/>
                  <a:pt x="-18431" y="449263"/>
                  <a:pt x="38719" y="523875"/>
                </a:cubicBezTo>
                <a:cubicBezTo>
                  <a:pt x="95869" y="598488"/>
                  <a:pt x="260969" y="555625"/>
                  <a:pt x="372094" y="5905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3390582" y="2849903"/>
            <a:ext cx="5757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Asp313</a:t>
            </a:r>
            <a:endParaRPr lang="ko-KR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3290186" y="3261046"/>
            <a:ext cx="5437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Tyr354</a:t>
            </a:r>
            <a:endParaRPr lang="ko-KR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3" name="직선 연결선 172"/>
          <p:cNvCxnSpPr/>
          <p:nvPr/>
        </p:nvCxnSpPr>
        <p:spPr>
          <a:xfrm rot="5400000">
            <a:off x="3230899" y="3440326"/>
            <a:ext cx="164698" cy="1317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/>
          <p:cNvCxnSpPr/>
          <p:nvPr/>
        </p:nvCxnSpPr>
        <p:spPr>
          <a:xfrm>
            <a:off x="3329970" y="2767149"/>
            <a:ext cx="125808" cy="1793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4"/>
          <p:cNvSpPr/>
          <p:nvPr/>
        </p:nvSpPr>
        <p:spPr>
          <a:xfrm>
            <a:off x="5740698" y="8743890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Figure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3</a:t>
            </a:r>
            <a:endParaRPr lang="ko-KR" altLang="en-US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61048" y="3856212"/>
            <a:ext cx="1872208" cy="1147836"/>
            <a:chOff x="4293096" y="3635896"/>
            <a:chExt cx="1872208" cy="1147836"/>
          </a:xfrm>
        </p:grpSpPr>
        <p:cxnSp>
          <p:nvCxnSpPr>
            <p:cNvPr id="247" name="직선 연결선 246"/>
            <p:cNvCxnSpPr/>
            <p:nvPr/>
          </p:nvCxnSpPr>
          <p:spPr>
            <a:xfrm>
              <a:off x="4301283" y="4217564"/>
              <a:ext cx="180001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직선 연결선 247"/>
            <p:cNvCxnSpPr/>
            <p:nvPr/>
          </p:nvCxnSpPr>
          <p:spPr>
            <a:xfrm>
              <a:off x="4293096" y="3751658"/>
              <a:ext cx="180001" cy="0"/>
            </a:xfrm>
            <a:prstGeom prst="line">
              <a:avLst/>
            </a:prstGeom>
            <a:ln w="3810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직사각형 249"/>
            <p:cNvSpPr/>
            <p:nvPr/>
          </p:nvSpPr>
          <p:spPr>
            <a:xfrm>
              <a:off x="4446793" y="4101802"/>
              <a:ext cx="1646503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Rabex-5 Vps9 domain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4449932" y="3635896"/>
              <a:ext cx="1715372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Lpg0393 Vps9-like domain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2" name="직선 연결선 251"/>
            <p:cNvCxnSpPr/>
            <p:nvPr/>
          </p:nvCxnSpPr>
          <p:spPr>
            <a:xfrm>
              <a:off x="4301411" y="4441178"/>
              <a:ext cx="18000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직선 연결선 252"/>
            <p:cNvCxnSpPr/>
            <p:nvPr/>
          </p:nvCxnSpPr>
          <p:spPr>
            <a:xfrm>
              <a:off x="4293469" y="3982490"/>
              <a:ext cx="18000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직사각형 253"/>
            <p:cNvSpPr/>
            <p:nvPr/>
          </p:nvSpPr>
          <p:spPr>
            <a:xfrm>
              <a:off x="4446922" y="4325416"/>
              <a:ext cx="1377300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Rabex-5 Helical bundle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직사각형 254"/>
            <p:cNvSpPr/>
            <p:nvPr/>
          </p:nvSpPr>
          <p:spPr>
            <a:xfrm>
              <a:off x="4446637" y="3866728"/>
              <a:ext cx="1510085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Lpg0393 Helical bundle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8" name="직선 연결선 257"/>
            <p:cNvCxnSpPr/>
            <p:nvPr/>
          </p:nvCxnSpPr>
          <p:spPr>
            <a:xfrm>
              <a:off x="4301282" y="4668662"/>
              <a:ext cx="180001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직사각형 258"/>
            <p:cNvSpPr/>
            <p:nvPr/>
          </p:nvSpPr>
          <p:spPr>
            <a:xfrm>
              <a:off x="4437112" y="4552900"/>
              <a:ext cx="1454244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Rabex-5 C-terminal helix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" name="직사각형 255"/>
          <p:cNvSpPr/>
          <p:nvPr/>
        </p:nvSpPr>
        <p:spPr>
          <a:xfrm>
            <a:off x="-4525" y="5252010"/>
            <a:ext cx="37061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723700" y="5004048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  <a:r>
              <a:rPr lang="el-GR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2342775" y="5004048"/>
            <a:ext cx="1263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Rabex-5(132-397)</a:t>
            </a:r>
          </a:p>
        </p:txBody>
      </p:sp>
      <p:graphicFrame>
        <p:nvGraphicFramePr>
          <p:cNvPr id="318" name="표 3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22894"/>
              </p:ext>
            </p:extLst>
          </p:nvPr>
        </p:nvGraphicFramePr>
        <p:xfrm>
          <a:off x="919898" y="5749207"/>
          <a:ext cx="5867846" cy="4049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89828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89828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89828"/>
                <a:gridCol w="77756"/>
                <a:gridCol w="72008"/>
                <a:gridCol w="72008"/>
                <a:gridCol w="72008"/>
                <a:gridCol w="69750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  <a:gridCol w="72706"/>
              </a:tblGrid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" marR="8572" marT="8572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2" name="표 3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62352"/>
              </p:ext>
            </p:extLst>
          </p:nvPr>
        </p:nvGraphicFramePr>
        <p:xfrm>
          <a:off x="947202" y="8039120"/>
          <a:ext cx="2776068" cy="43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68412"/>
                <a:gridCol w="108000"/>
                <a:gridCol w="68412"/>
                <a:gridCol w="68412"/>
                <a:gridCol w="68412"/>
                <a:gridCol w="68412"/>
                <a:gridCol w="68412"/>
              </a:tblGrid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3" name="원통 254"/>
          <p:cNvSpPr/>
          <p:nvPr/>
        </p:nvSpPr>
        <p:spPr>
          <a:xfrm rot="16200000">
            <a:off x="5540584" y="5465837"/>
            <a:ext cx="92673" cy="1547815"/>
          </a:xfrm>
          <a:prstGeom prst="can">
            <a:avLst>
              <a:gd name="adj" fmla="val 56589"/>
            </a:avLst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5427589" y="6124074"/>
            <a:ext cx="422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V3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5" name="Straight Connector 77"/>
          <p:cNvCxnSpPr/>
          <p:nvPr/>
        </p:nvCxnSpPr>
        <p:spPr>
          <a:xfrm flipV="1">
            <a:off x="4430675" y="6249496"/>
            <a:ext cx="404110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77"/>
          <p:cNvCxnSpPr/>
          <p:nvPr/>
        </p:nvCxnSpPr>
        <p:spPr>
          <a:xfrm>
            <a:off x="5505654" y="7431782"/>
            <a:ext cx="12830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84937" y="5690556"/>
            <a:ext cx="6528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</a:p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AtVps9a</a:t>
            </a:r>
          </a:p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Rabex-5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602555" y="5690556"/>
            <a:ext cx="3770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84937" y="6852903"/>
            <a:ext cx="6528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</a:p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AtVps9a</a:t>
            </a:r>
          </a:p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Rabex-5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602555" y="6847609"/>
            <a:ext cx="3770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309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02555" y="7982281"/>
            <a:ext cx="3770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248</a:t>
            </a:r>
          </a:p>
          <a:p>
            <a:pPr algn="r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376</a:t>
            </a:r>
          </a:p>
        </p:txBody>
      </p:sp>
      <p:sp>
        <p:nvSpPr>
          <p:cNvPr id="337" name="원통 254"/>
          <p:cNvSpPr/>
          <p:nvPr/>
        </p:nvSpPr>
        <p:spPr>
          <a:xfrm rot="16200000">
            <a:off x="4120263" y="5191874"/>
            <a:ext cx="93600" cy="689662"/>
          </a:xfrm>
          <a:prstGeom prst="can">
            <a:avLst>
              <a:gd name="adj" fmla="val 56589"/>
            </a:avLst>
          </a:prstGeom>
          <a:solidFill>
            <a:srgbClr val="CC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3986835" y="5419945"/>
            <a:ext cx="360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원통 254"/>
          <p:cNvSpPr/>
          <p:nvPr/>
        </p:nvSpPr>
        <p:spPr>
          <a:xfrm rot="16200000">
            <a:off x="1415696" y="5744124"/>
            <a:ext cx="93600" cy="991237"/>
          </a:xfrm>
          <a:prstGeom prst="can">
            <a:avLst>
              <a:gd name="adj" fmla="val 56589"/>
            </a:avLst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1291085" y="6124074"/>
            <a:ext cx="41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원통 254"/>
          <p:cNvSpPr/>
          <p:nvPr/>
        </p:nvSpPr>
        <p:spPr>
          <a:xfrm rot="16200000">
            <a:off x="3732025" y="5572655"/>
            <a:ext cx="93654" cy="1337778"/>
          </a:xfrm>
          <a:prstGeom prst="can">
            <a:avLst>
              <a:gd name="adj" fmla="val 56589"/>
            </a:avLst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3615371" y="6126128"/>
            <a:ext cx="425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3" name="Straight Connector 77"/>
          <p:cNvCxnSpPr/>
          <p:nvPr/>
        </p:nvCxnSpPr>
        <p:spPr>
          <a:xfrm flipV="1">
            <a:off x="1952609" y="6241370"/>
            <a:ext cx="1177995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원통 254"/>
          <p:cNvSpPr/>
          <p:nvPr/>
        </p:nvSpPr>
        <p:spPr>
          <a:xfrm rot="16200000">
            <a:off x="2836786" y="7102999"/>
            <a:ext cx="90000" cy="1441894"/>
          </a:xfrm>
          <a:prstGeom prst="can">
            <a:avLst>
              <a:gd name="adj" fmla="val 56589"/>
            </a:avLst>
          </a:prstGeom>
          <a:solidFill>
            <a:srgbClr val="CC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원통 254"/>
          <p:cNvSpPr/>
          <p:nvPr/>
        </p:nvSpPr>
        <p:spPr>
          <a:xfrm rot="16200000">
            <a:off x="5699100" y="4941000"/>
            <a:ext cx="93600" cy="1194655"/>
          </a:xfrm>
          <a:prstGeom prst="can">
            <a:avLst>
              <a:gd name="adj" fmla="val 56589"/>
            </a:avLst>
          </a:prstGeom>
          <a:solidFill>
            <a:srgbClr val="CC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5582218" y="5428908"/>
            <a:ext cx="327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원통 254"/>
          <p:cNvSpPr/>
          <p:nvPr/>
        </p:nvSpPr>
        <p:spPr>
          <a:xfrm rot="16200000">
            <a:off x="3014282" y="6218568"/>
            <a:ext cx="93600" cy="966906"/>
          </a:xfrm>
          <a:prstGeom prst="can">
            <a:avLst>
              <a:gd name="adj" fmla="val 56589"/>
            </a:avLst>
          </a:prstGeom>
          <a:solidFill>
            <a:srgbClr val="CC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1" name="Straight Connector 77"/>
          <p:cNvCxnSpPr/>
          <p:nvPr/>
        </p:nvCxnSpPr>
        <p:spPr>
          <a:xfrm>
            <a:off x="2292885" y="6705530"/>
            <a:ext cx="3059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원통 254"/>
          <p:cNvSpPr/>
          <p:nvPr/>
        </p:nvSpPr>
        <p:spPr>
          <a:xfrm rot="16200000">
            <a:off x="5029136" y="5974764"/>
            <a:ext cx="93600" cy="1462673"/>
          </a:xfrm>
          <a:prstGeom prst="can">
            <a:avLst>
              <a:gd name="adj" fmla="val 56589"/>
            </a:avLst>
          </a:prstGeom>
          <a:solidFill>
            <a:srgbClr val="CC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3" name="Straight Connector 77"/>
          <p:cNvCxnSpPr/>
          <p:nvPr/>
        </p:nvCxnSpPr>
        <p:spPr>
          <a:xfrm flipV="1">
            <a:off x="3542140" y="6706121"/>
            <a:ext cx="826998" cy="8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원통 254"/>
          <p:cNvSpPr/>
          <p:nvPr/>
        </p:nvSpPr>
        <p:spPr>
          <a:xfrm rot="16200000">
            <a:off x="1462065" y="7425101"/>
            <a:ext cx="90000" cy="796012"/>
          </a:xfrm>
          <a:prstGeom prst="can">
            <a:avLst>
              <a:gd name="adj" fmla="val 56589"/>
            </a:avLst>
          </a:prstGeom>
          <a:solidFill>
            <a:srgbClr val="CC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6" name="Straight Connector 77"/>
          <p:cNvCxnSpPr/>
          <p:nvPr/>
        </p:nvCxnSpPr>
        <p:spPr>
          <a:xfrm>
            <a:off x="1902610" y="7830297"/>
            <a:ext cx="2801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84938" y="7982281"/>
            <a:ext cx="6528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</a:p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AtVps9a</a:t>
            </a:r>
          </a:p>
          <a:p>
            <a:pPr algn="r"/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Rabex-5</a:t>
            </a:r>
          </a:p>
        </p:txBody>
      </p:sp>
      <p:sp>
        <p:nvSpPr>
          <p:cNvPr id="361" name="원통 254"/>
          <p:cNvSpPr/>
          <p:nvPr/>
        </p:nvSpPr>
        <p:spPr>
          <a:xfrm rot="16200000">
            <a:off x="1749070" y="6200700"/>
            <a:ext cx="93600" cy="1006165"/>
          </a:xfrm>
          <a:prstGeom prst="can">
            <a:avLst>
              <a:gd name="adj" fmla="val 56589"/>
            </a:avLst>
          </a:prstGeom>
          <a:solidFill>
            <a:srgbClr val="CC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1588828" y="6589984"/>
            <a:ext cx="322644" cy="22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3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2882200" y="6588224"/>
            <a:ext cx="357763" cy="2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4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4912604" y="6594082"/>
            <a:ext cx="328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5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1322191" y="7713264"/>
            <a:ext cx="369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6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679143" y="7720045"/>
            <a:ext cx="407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7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원통 254"/>
          <p:cNvSpPr/>
          <p:nvPr/>
        </p:nvSpPr>
        <p:spPr>
          <a:xfrm rot="16200000">
            <a:off x="1739427" y="6899473"/>
            <a:ext cx="93600" cy="1053381"/>
          </a:xfrm>
          <a:prstGeom prst="can">
            <a:avLst>
              <a:gd name="adj" fmla="val 56589"/>
            </a:avLst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1572284" y="7311438"/>
            <a:ext cx="435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V4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원통 254"/>
          <p:cNvSpPr/>
          <p:nvPr/>
        </p:nvSpPr>
        <p:spPr>
          <a:xfrm rot="16200000">
            <a:off x="3141615" y="7092244"/>
            <a:ext cx="93600" cy="667841"/>
          </a:xfrm>
          <a:prstGeom prst="can">
            <a:avLst>
              <a:gd name="adj" fmla="val 56589"/>
            </a:avLst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2947183" y="7308445"/>
            <a:ext cx="476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V5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원통 254"/>
          <p:cNvSpPr/>
          <p:nvPr/>
        </p:nvSpPr>
        <p:spPr>
          <a:xfrm rot="16200000">
            <a:off x="4873424" y="6836303"/>
            <a:ext cx="93600" cy="1179722"/>
          </a:xfrm>
          <a:prstGeom prst="can">
            <a:avLst>
              <a:gd name="adj" fmla="val 56589"/>
            </a:avLst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4729874" y="7308304"/>
            <a:ext cx="4117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V6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7" name="Straight Connector 77"/>
          <p:cNvCxnSpPr/>
          <p:nvPr/>
        </p:nvCxnSpPr>
        <p:spPr>
          <a:xfrm flipV="1">
            <a:off x="2312275" y="7431778"/>
            <a:ext cx="563827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77"/>
          <p:cNvCxnSpPr/>
          <p:nvPr/>
        </p:nvCxnSpPr>
        <p:spPr>
          <a:xfrm flipV="1">
            <a:off x="3527064" y="7424320"/>
            <a:ext cx="837255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77"/>
          <p:cNvCxnSpPr/>
          <p:nvPr/>
        </p:nvCxnSpPr>
        <p:spPr>
          <a:xfrm>
            <a:off x="6345080" y="5541938"/>
            <a:ext cx="429137" cy="2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77"/>
          <p:cNvCxnSpPr/>
          <p:nvPr/>
        </p:nvCxnSpPr>
        <p:spPr>
          <a:xfrm>
            <a:off x="5799437" y="6708146"/>
            <a:ext cx="9665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77"/>
          <p:cNvCxnSpPr/>
          <p:nvPr/>
        </p:nvCxnSpPr>
        <p:spPr>
          <a:xfrm>
            <a:off x="6359676" y="6239490"/>
            <a:ext cx="437763" cy="2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77"/>
          <p:cNvCxnSpPr/>
          <p:nvPr/>
        </p:nvCxnSpPr>
        <p:spPr>
          <a:xfrm flipV="1">
            <a:off x="4514261" y="5535357"/>
            <a:ext cx="662873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77"/>
          <p:cNvCxnSpPr/>
          <p:nvPr/>
        </p:nvCxnSpPr>
        <p:spPr>
          <a:xfrm flipV="1">
            <a:off x="2392482" y="5535357"/>
            <a:ext cx="1454031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77"/>
          <p:cNvCxnSpPr/>
          <p:nvPr/>
        </p:nvCxnSpPr>
        <p:spPr>
          <a:xfrm>
            <a:off x="3599757" y="7830297"/>
            <a:ext cx="1212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77"/>
          <p:cNvCxnSpPr/>
          <p:nvPr/>
        </p:nvCxnSpPr>
        <p:spPr>
          <a:xfrm flipV="1">
            <a:off x="1000205" y="6706099"/>
            <a:ext cx="319103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77"/>
          <p:cNvCxnSpPr/>
          <p:nvPr/>
        </p:nvCxnSpPr>
        <p:spPr>
          <a:xfrm flipV="1">
            <a:off x="980809" y="7424033"/>
            <a:ext cx="297634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3055" r="3598" b="13740"/>
          <a:stretch/>
        </p:blipFill>
        <p:spPr>
          <a:xfrm>
            <a:off x="284549" y="158665"/>
            <a:ext cx="2928427" cy="2278079"/>
          </a:xfrm>
          <a:prstGeom prst="rect">
            <a:avLst/>
          </a:prstGeom>
        </p:spPr>
      </p:pic>
      <p:cxnSp>
        <p:nvCxnSpPr>
          <p:cNvPr id="287" name="직선 화살표 연결선 286"/>
          <p:cNvCxnSpPr/>
          <p:nvPr/>
        </p:nvCxnSpPr>
        <p:spPr>
          <a:xfrm>
            <a:off x="2048262" y="889503"/>
            <a:ext cx="13581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직사각형 285"/>
          <p:cNvSpPr/>
          <p:nvPr/>
        </p:nvSpPr>
        <p:spPr>
          <a:xfrm>
            <a:off x="1204457" y="472209"/>
            <a:ext cx="733075" cy="7350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/>
          <p:cNvSpPr/>
          <p:nvPr/>
        </p:nvSpPr>
        <p:spPr>
          <a:xfrm>
            <a:off x="2005484" y="1019274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sz="900" dirty="0" smtClean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9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2000291" y="904355"/>
            <a:ext cx="393057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l-GR" altLang="ko-KR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V6</a:t>
            </a:r>
            <a:endParaRPr lang="ko-KR" altLang="en-US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2" name="직선 연결선 291"/>
          <p:cNvCxnSpPr/>
          <p:nvPr/>
        </p:nvCxnSpPr>
        <p:spPr>
          <a:xfrm flipH="1">
            <a:off x="1748762" y="1040147"/>
            <a:ext cx="329259" cy="71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직선 연결선 292"/>
          <p:cNvCxnSpPr/>
          <p:nvPr/>
        </p:nvCxnSpPr>
        <p:spPr>
          <a:xfrm flipH="1">
            <a:off x="1700153" y="1142541"/>
            <a:ext cx="375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직사각형 289"/>
          <p:cNvSpPr/>
          <p:nvPr/>
        </p:nvSpPr>
        <p:spPr>
          <a:xfrm>
            <a:off x="1917553" y="524744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sz="900" dirty="0" smtClean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9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1901811" y="645580"/>
            <a:ext cx="393057" cy="2308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l-GR" altLang="ko-KR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</a:t>
            </a:r>
            <a:endParaRPr lang="ko-KR" altLang="en-US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4" name="직선 연결선 293"/>
          <p:cNvCxnSpPr/>
          <p:nvPr/>
        </p:nvCxnSpPr>
        <p:spPr>
          <a:xfrm flipV="1">
            <a:off x="1401727" y="645580"/>
            <a:ext cx="578663" cy="27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연결선 294"/>
          <p:cNvCxnSpPr/>
          <p:nvPr/>
        </p:nvCxnSpPr>
        <p:spPr>
          <a:xfrm flipH="1" flipV="1">
            <a:off x="1392192" y="745754"/>
            <a:ext cx="590579" cy="20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직사각형 280"/>
          <p:cNvSpPr/>
          <p:nvPr/>
        </p:nvSpPr>
        <p:spPr>
          <a:xfrm>
            <a:off x="559853" y="125605"/>
            <a:ext cx="245964" cy="21183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9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1530902" y="865688"/>
            <a:ext cx="245964" cy="21183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ko-KR" altLang="en-US" sz="9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직사각형 279"/>
          <p:cNvSpPr/>
          <p:nvPr/>
        </p:nvSpPr>
        <p:spPr>
          <a:xfrm>
            <a:off x="1294875" y="2394991"/>
            <a:ext cx="245964" cy="21183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1480423" y="1992095"/>
            <a:ext cx="245964" cy="21183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ko-KR" altLang="en-US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4624" y="1619672"/>
            <a:ext cx="904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  <a:r>
              <a:rPr lang="el-GR" altLang="ko-KR" sz="10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Δ17</a:t>
            </a:r>
            <a:endParaRPr lang="en-US" altLang="ko-KR" sz="1000" dirty="0" smtClean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altLang="ko-KR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Rabex-5</a:t>
            </a:r>
            <a:br>
              <a:rPr lang="en-US" altLang="ko-KR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(132-397)</a:t>
            </a:r>
            <a:endParaRPr lang="ko-KR" altLang="en-US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0" name="Straight Connector 77"/>
          <p:cNvCxnSpPr/>
          <p:nvPr/>
        </p:nvCxnSpPr>
        <p:spPr>
          <a:xfrm>
            <a:off x="961821" y="8561040"/>
            <a:ext cx="15109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1148941" y="8445624"/>
            <a:ext cx="435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err="1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3" name="Straight Connector 77"/>
          <p:cNvCxnSpPr/>
          <p:nvPr/>
        </p:nvCxnSpPr>
        <p:spPr>
          <a:xfrm>
            <a:off x="1622972" y="8562508"/>
            <a:ext cx="3389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77"/>
          <p:cNvCxnSpPr/>
          <p:nvPr/>
        </p:nvCxnSpPr>
        <p:spPr>
          <a:xfrm>
            <a:off x="957403" y="7823107"/>
            <a:ext cx="1739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501008" y="175595"/>
            <a:ext cx="2477919" cy="2236165"/>
            <a:chOff x="5984021" y="158826"/>
            <a:chExt cx="2477919" cy="223616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" b="8654"/>
            <a:stretch/>
          </p:blipFill>
          <p:spPr>
            <a:xfrm>
              <a:off x="6021288" y="158826"/>
              <a:ext cx="2378450" cy="2236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5" name="직사각형 354"/>
            <p:cNvSpPr/>
            <p:nvPr/>
          </p:nvSpPr>
          <p:spPr>
            <a:xfrm>
              <a:off x="6582112" y="364784"/>
              <a:ext cx="438076" cy="1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dirty="0" smtClean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Asp41</a:t>
              </a:r>
              <a:endParaRPr lang="ko-KR" altLang="en-US" sz="900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직사각형 357"/>
            <p:cNvSpPr/>
            <p:nvPr/>
          </p:nvSpPr>
          <p:spPr>
            <a:xfrm>
              <a:off x="7038297" y="269916"/>
              <a:ext cx="492974" cy="1976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Asp313</a:t>
              </a:r>
              <a:endParaRPr lang="ko-KR" altLang="en-US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직사각형 358"/>
            <p:cNvSpPr/>
            <p:nvPr/>
          </p:nvSpPr>
          <p:spPr>
            <a:xfrm>
              <a:off x="6256545" y="274380"/>
              <a:ext cx="49244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dirty="0" smtClean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Ser45</a:t>
              </a:r>
              <a:endParaRPr lang="ko-KR" altLang="en-US" sz="900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직사각형 359"/>
            <p:cNvSpPr/>
            <p:nvPr/>
          </p:nvSpPr>
          <p:spPr>
            <a:xfrm>
              <a:off x="5984021" y="452304"/>
              <a:ext cx="556563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Pro317</a:t>
              </a:r>
              <a:endParaRPr lang="ko-KR" altLang="en-US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직사각형 366"/>
            <p:cNvSpPr/>
            <p:nvPr/>
          </p:nvSpPr>
          <p:spPr>
            <a:xfrm>
              <a:off x="7350534" y="736912"/>
              <a:ext cx="3193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ko-KR" sz="900" b="1" dirty="0" smtClean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b="1" dirty="0" smtClean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ko-KR" altLang="en-US" sz="9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직사각형 367"/>
            <p:cNvSpPr/>
            <p:nvPr/>
          </p:nvSpPr>
          <p:spPr>
            <a:xfrm>
              <a:off x="7447099" y="603940"/>
              <a:ext cx="393057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V4</a:t>
              </a:r>
              <a:endParaRPr lang="ko-KR" altLang="en-US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직사각형 374"/>
            <p:cNvSpPr/>
            <p:nvPr/>
          </p:nvSpPr>
          <p:spPr>
            <a:xfrm>
              <a:off x="7067931" y="1566060"/>
              <a:ext cx="465525" cy="1976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Tyr354</a:t>
              </a:r>
              <a:endParaRPr lang="ko-KR" altLang="en-US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직사각형 375"/>
            <p:cNvSpPr/>
            <p:nvPr/>
          </p:nvSpPr>
          <p:spPr>
            <a:xfrm>
              <a:off x="7577445" y="1315657"/>
              <a:ext cx="410628" cy="1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dirty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Tyr84</a:t>
              </a:r>
              <a:endParaRPr lang="ko-KR" altLang="en-US" sz="900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직사각형 381"/>
            <p:cNvSpPr/>
            <p:nvPr/>
          </p:nvSpPr>
          <p:spPr>
            <a:xfrm>
              <a:off x="7784221" y="1570524"/>
              <a:ext cx="556563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Glu351</a:t>
              </a:r>
              <a:endParaRPr lang="ko-KR" altLang="en-US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직사각형 382"/>
            <p:cNvSpPr/>
            <p:nvPr/>
          </p:nvSpPr>
          <p:spPr>
            <a:xfrm>
              <a:off x="7975910" y="1995384"/>
              <a:ext cx="4860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dirty="0" smtClean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Gly81</a:t>
              </a:r>
              <a:endParaRPr lang="ko-KR" altLang="en-US" sz="900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직사각형 384"/>
            <p:cNvSpPr/>
            <p:nvPr/>
          </p:nvSpPr>
          <p:spPr>
            <a:xfrm>
              <a:off x="6653314" y="1452818"/>
              <a:ext cx="3193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ko-KR" sz="900" b="1" dirty="0" smtClean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b="1" dirty="0" smtClean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ko-KR" altLang="en-US" sz="9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직사각형 385"/>
            <p:cNvSpPr/>
            <p:nvPr/>
          </p:nvSpPr>
          <p:spPr>
            <a:xfrm>
              <a:off x="6564335" y="1958078"/>
              <a:ext cx="393057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ko-KR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ko-KR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V6</a:t>
              </a:r>
              <a:endParaRPr lang="ko-KR" altLang="en-US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화살표 연결선 6"/>
          <p:cNvCxnSpPr/>
          <p:nvPr/>
        </p:nvCxnSpPr>
        <p:spPr>
          <a:xfrm flipV="1">
            <a:off x="4317480" y="6765078"/>
            <a:ext cx="0" cy="126000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화살표 연결선 304"/>
          <p:cNvCxnSpPr/>
          <p:nvPr/>
        </p:nvCxnSpPr>
        <p:spPr>
          <a:xfrm flipV="1">
            <a:off x="4536936" y="6773768"/>
            <a:ext cx="0" cy="126000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화살표 연결선 305"/>
          <p:cNvCxnSpPr/>
          <p:nvPr/>
        </p:nvCxnSpPr>
        <p:spPr>
          <a:xfrm flipV="1">
            <a:off x="1663590" y="6765078"/>
            <a:ext cx="0" cy="126000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직선 화살표 연결선 307"/>
          <p:cNvCxnSpPr/>
          <p:nvPr/>
        </p:nvCxnSpPr>
        <p:spPr>
          <a:xfrm flipV="1">
            <a:off x="1376200" y="6768816"/>
            <a:ext cx="0" cy="126000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차트 81"/>
          <p:cNvGraphicFramePr>
            <a:graphicFrameLocks/>
          </p:cNvGraphicFramePr>
          <p:nvPr>
            <p:extLst/>
          </p:nvPr>
        </p:nvGraphicFramePr>
        <p:xfrm>
          <a:off x="4276700" y="232660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1" name="차트 80"/>
          <p:cNvGraphicFramePr>
            <a:graphicFrameLocks/>
          </p:cNvGraphicFramePr>
          <p:nvPr>
            <p:extLst/>
          </p:nvPr>
        </p:nvGraphicFramePr>
        <p:xfrm>
          <a:off x="37104" y="2372525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" name="차트 68"/>
          <p:cNvGraphicFramePr>
            <a:graphicFrameLocks/>
          </p:cNvGraphicFramePr>
          <p:nvPr>
            <p:extLst/>
          </p:nvPr>
        </p:nvGraphicFramePr>
        <p:xfrm>
          <a:off x="2081396" y="223160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2" name="차트 91"/>
          <p:cNvGraphicFramePr>
            <a:graphicFrameLocks/>
          </p:cNvGraphicFramePr>
          <p:nvPr>
            <p:extLst/>
          </p:nvPr>
        </p:nvGraphicFramePr>
        <p:xfrm>
          <a:off x="47247" y="217605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8" name="그룹 87"/>
          <p:cNvGrpSpPr/>
          <p:nvPr/>
        </p:nvGrpSpPr>
        <p:grpSpPr>
          <a:xfrm>
            <a:off x="2095204" y="2302469"/>
            <a:ext cx="2160000" cy="2244091"/>
            <a:chOff x="2095204" y="2584340"/>
            <a:chExt cx="2160000" cy="2244091"/>
          </a:xfrm>
        </p:grpSpPr>
        <p:sp>
          <p:nvSpPr>
            <p:cNvPr id="89" name="TextBox 88"/>
            <p:cNvSpPr txBox="1"/>
            <p:nvPr/>
          </p:nvSpPr>
          <p:spPr>
            <a:xfrm>
              <a:off x="2621136" y="2584340"/>
              <a:ext cx="14676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Rab6a(1-200)</a:t>
              </a:r>
              <a:endPara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직선 연결선 89"/>
            <p:cNvCxnSpPr/>
            <p:nvPr/>
          </p:nvCxnSpPr>
          <p:spPr>
            <a:xfrm>
              <a:off x="4054847" y="2805565"/>
              <a:ext cx="0" cy="15026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" name="차트 90"/>
            <p:cNvGraphicFramePr>
              <a:graphicFrameLocks/>
            </p:cNvGraphicFramePr>
            <p:nvPr>
              <p:extLst/>
            </p:nvPr>
          </p:nvGraphicFramePr>
          <p:xfrm>
            <a:off x="2095204" y="2668431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85" name="차트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163933"/>
              </p:ext>
            </p:extLst>
          </p:nvPr>
        </p:nvGraphicFramePr>
        <p:xfrm>
          <a:off x="2150229" y="5641131"/>
          <a:ext cx="2160000" cy="215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6672" y="125049"/>
            <a:ext cx="142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Rab5b(1-190)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908" y="140104"/>
            <a:ext cx="1467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Rab21(15-200)</a:t>
            </a:r>
          </a:p>
        </p:txBody>
      </p:sp>
      <p:sp>
        <p:nvSpPr>
          <p:cNvPr id="34" name="Rectangle 4"/>
          <p:cNvSpPr/>
          <p:nvPr/>
        </p:nvSpPr>
        <p:spPr>
          <a:xfrm>
            <a:off x="5732371" y="8743830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Figure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4</a:t>
            </a:r>
            <a:endParaRPr lang="ko-KR" altLang="en-US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89" y="-3994"/>
            <a:ext cx="3561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그룹 29"/>
          <p:cNvGrpSpPr>
            <a:grpSpLocks noChangeAspect="1"/>
          </p:cNvGrpSpPr>
          <p:nvPr/>
        </p:nvGrpSpPr>
        <p:grpSpPr>
          <a:xfrm>
            <a:off x="44624" y="5546730"/>
            <a:ext cx="2160000" cy="2265630"/>
            <a:chOff x="3042000" y="1749364"/>
            <a:chExt cx="3060000" cy="3209636"/>
          </a:xfrm>
          <a:solidFill>
            <a:schemeClr val="bg1"/>
          </a:solidFill>
        </p:grpSpPr>
        <p:sp>
          <p:nvSpPr>
            <p:cNvPr id="31" name="TextBox 30"/>
            <p:cNvSpPr txBox="1"/>
            <p:nvPr/>
          </p:nvSpPr>
          <p:spPr>
            <a:xfrm>
              <a:off x="3741507" y="1749364"/>
              <a:ext cx="2077195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Rab5b(1-190)</a:t>
              </a:r>
            </a:p>
          </p:txBody>
        </p:sp>
        <p:graphicFrame>
          <p:nvGraphicFramePr>
            <p:cNvPr id="32" name="차트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7868578"/>
                </p:ext>
              </p:extLst>
            </p:nvPr>
          </p:nvGraphicFramePr>
          <p:xfrm>
            <a:off x="3042000" y="1899000"/>
            <a:ext cx="3060000" cy="30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33" name="직사각형 32"/>
          <p:cNvSpPr/>
          <p:nvPr/>
        </p:nvSpPr>
        <p:spPr>
          <a:xfrm>
            <a:off x="1191" y="5413589"/>
            <a:ext cx="3561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568097" y="7921164"/>
            <a:ext cx="180000" cy="0"/>
          </a:xfrm>
          <a:prstGeom prst="line">
            <a:avLst/>
          </a:prstGeom>
          <a:ln w="254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569213" y="8073562"/>
            <a:ext cx="180000" cy="0"/>
          </a:xfrm>
          <a:prstGeom prst="line">
            <a:avLst/>
          </a:prstGeom>
          <a:ln w="25400">
            <a:solidFill>
              <a:srgbClr val="BC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565713" y="7755433"/>
            <a:ext cx="180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2585" y="7638179"/>
            <a:ext cx="106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M Lpg0393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3824" y="7801532"/>
            <a:ext cx="1439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Lpg0393(D41A)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3135" y="7964978"/>
            <a:ext cx="1395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Lpg0393(Y84F)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9997" y="2292955"/>
            <a:ext cx="1613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Rab1a(1-182)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1998299" y="356516"/>
            <a:ext cx="0" cy="15026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4028164" y="347611"/>
            <a:ext cx="0" cy="15026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991903" y="2504926"/>
            <a:ext cx="0" cy="15026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1997572" y="5787341"/>
            <a:ext cx="0" cy="15026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4099932" y="5779262"/>
            <a:ext cx="0" cy="15026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667603" y="5545536"/>
            <a:ext cx="146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Rab5b(1-190)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70928" y="7965648"/>
            <a:ext cx="681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</a:p>
        </p:txBody>
      </p:sp>
      <p:cxnSp>
        <p:nvCxnSpPr>
          <p:cNvPr id="76" name="직선 연결선 75"/>
          <p:cNvCxnSpPr/>
          <p:nvPr/>
        </p:nvCxnSpPr>
        <p:spPr>
          <a:xfrm>
            <a:off x="2708851" y="8085152"/>
            <a:ext cx="18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2701623" y="7919582"/>
            <a:ext cx="18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53048" y="7793692"/>
            <a:ext cx="1496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Rabex-5(132-397)</a:t>
            </a:r>
          </a:p>
        </p:txBody>
      </p:sp>
      <p:cxnSp>
        <p:nvCxnSpPr>
          <p:cNvPr id="79" name="직선 연결선 78"/>
          <p:cNvCxnSpPr/>
          <p:nvPr/>
        </p:nvCxnSpPr>
        <p:spPr>
          <a:xfrm>
            <a:off x="2701623" y="7746499"/>
            <a:ext cx="180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2855390" y="7623388"/>
            <a:ext cx="923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M Lpg0393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2060848" y="5412395"/>
            <a:ext cx="37061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7957" y="154534"/>
            <a:ext cx="149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Rab22(1-175)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6224461" y="382551"/>
            <a:ext cx="0" cy="15026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070173" y="4711502"/>
            <a:ext cx="681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</a:p>
        </p:txBody>
      </p:sp>
      <p:cxnSp>
        <p:nvCxnSpPr>
          <p:cNvPr id="104" name="직선 연결선 103"/>
          <p:cNvCxnSpPr/>
          <p:nvPr/>
        </p:nvCxnSpPr>
        <p:spPr>
          <a:xfrm>
            <a:off x="2915716" y="4826943"/>
            <a:ext cx="18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2914811" y="4966430"/>
            <a:ext cx="180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직사각형 105"/>
          <p:cNvSpPr/>
          <p:nvPr/>
        </p:nvSpPr>
        <p:spPr>
          <a:xfrm>
            <a:off x="3068960" y="4845224"/>
            <a:ext cx="8130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EDTA</a:t>
            </a:r>
          </a:p>
        </p:txBody>
      </p:sp>
      <p:sp>
        <p:nvSpPr>
          <p:cNvPr id="107" name="직사각형 106"/>
          <p:cNvSpPr/>
          <p:nvPr/>
        </p:nvSpPr>
        <p:spPr>
          <a:xfrm>
            <a:off x="1405156" y="4602048"/>
            <a:ext cx="6335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직선 연결선 107"/>
          <p:cNvCxnSpPr/>
          <p:nvPr/>
        </p:nvCxnSpPr>
        <p:spPr>
          <a:xfrm>
            <a:off x="2052552" y="4835946"/>
            <a:ext cx="180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2053228" y="4712250"/>
            <a:ext cx="180000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>
            <a:off x="2052894" y="4588554"/>
            <a:ext cx="180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2052894" y="4472280"/>
            <a:ext cx="18000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2053228" y="4961096"/>
            <a:ext cx="180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>
            <a:off x="2257506" y="4357722"/>
            <a:ext cx="6030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0.01 </a:t>
            </a:r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2257533" y="4471392"/>
            <a:ext cx="5389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0.1 </a:t>
            </a:r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5" name="직사각형 114"/>
          <p:cNvSpPr/>
          <p:nvPr/>
        </p:nvSpPr>
        <p:spPr>
          <a:xfrm>
            <a:off x="2259055" y="4588460"/>
            <a:ext cx="5389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el-GR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257533" y="4720530"/>
            <a:ext cx="5389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2256011" y="4853072"/>
            <a:ext cx="5389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2.0 </a:t>
            </a:r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왼쪽 중괄호 117"/>
          <p:cNvSpPr/>
          <p:nvPr/>
        </p:nvSpPr>
        <p:spPr>
          <a:xfrm>
            <a:off x="1966362" y="4471392"/>
            <a:ext cx="45719" cy="4897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706422" y="8149185"/>
            <a:ext cx="681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</a:p>
        </p:txBody>
      </p:sp>
      <p:cxnSp>
        <p:nvCxnSpPr>
          <p:cNvPr id="73" name="직선 연결선 72"/>
          <p:cNvCxnSpPr/>
          <p:nvPr/>
        </p:nvCxnSpPr>
        <p:spPr>
          <a:xfrm>
            <a:off x="567967" y="8264626"/>
            <a:ext cx="18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566268" y="8412527"/>
            <a:ext cx="180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695651" y="8301608"/>
            <a:ext cx="8130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EDTA</a:t>
            </a:r>
          </a:p>
        </p:txBody>
      </p:sp>
      <p:cxnSp>
        <p:nvCxnSpPr>
          <p:cNvPr id="93" name="직선 연결선 92"/>
          <p:cNvCxnSpPr/>
          <p:nvPr/>
        </p:nvCxnSpPr>
        <p:spPr>
          <a:xfrm flipH="1">
            <a:off x="6520408" y="6528356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96175" y="641294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직선 연결선 94"/>
          <p:cNvCxnSpPr/>
          <p:nvPr/>
        </p:nvCxnSpPr>
        <p:spPr>
          <a:xfrm flipH="1">
            <a:off x="6519767" y="6686928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495534" y="6571512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 flipH="1">
            <a:off x="6519767" y="6849944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495534" y="673452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6423526" y="6202784"/>
            <a:ext cx="3898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ko-KR" altLang="en-US" sz="900" dirty="0"/>
          </a:p>
        </p:txBody>
      </p:sp>
      <p:sp>
        <p:nvSpPr>
          <p:cNvPr id="100" name="TextBox 99"/>
          <p:cNvSpPr txBox="1"/>
          <p:nvPr/>
        </p:nvSpPr>
        <p:spPr>
          <a:xfrm>
            <a:off x="5409669" y="7057588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blot</a:t>
            </a: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2" b="38127"/>
          <a:stretch/>
        </p:blipFill>
        <p:spPr>
          <a:xfrm>
            <a:off x="5229226" y="6293640"/>
            <a:ext cx="1262097" cy="7639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2" name="직선 연결선 101"/>
          <p:cNvCxnSpPr/>
          <p:nvPr/>
        </p:nvCxnSpPr>
        <p:spPr>
          <a:xfrm>
            <a:off x="5278958" y="5721968"/>
            <a:ext cx="9082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136940" y="5539904"/>
            <a:ext cx="1576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Glutathione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agarose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Input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413423" y="5395456"/>
            <a:ext cx="37061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8" name="표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7078"/>
              </p:ext>
            </p:extLst>
          </p:nvPr>
        </p:nvGraphicFramePr>
        <p:xfrm>
          <a:off x="5211133" y="5749749"/>
          <a:ext cx="1284788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54"/>
                <a:gridCol w="252054"/>
                <a:gridCol w="243078"/>
                <a:gridCol w="268801"/>
                <a:gridCol w="268801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48957"/>
              </p:ext>
            </p:extLst>
          </p:nvPr>
        </p:nvGraphicFramePr>
        <p:xfrm>
          <a:off x="4192751" y="5747621"/>
          <a:ext cx="1023333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333"/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Lpg0393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GST-Rab5b(1-190)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GST-Rab6a(1-200)</a:t>
                      </a:r>
                      <a:endParaRPr lang="ko-KR" altLang="en-US" sz="9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EDTA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4505124" y="6683234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049200" y="6787104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8" name="차트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702735"/>
              </p:ext>
            </p:extLst>
          </p:nvPr>
        </p:nvGraphicFramePr>
        <p:xfrm>
          <a:off x="4107763" y="2370625"/>
          <a:ext cx="2700000" cy="20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9" name="직사각형 138"/>
          <p:cNvSpPr/>
          <p:nvPr/>
        </p:nvSpPr>
        <p:spPr>
          <a:xfrm>
            <a:off x="5166901" y="4049360"/>
            <a:ext cx="966931" cy="2308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[Lpg0393] (</a:t>
            </a:r>
            <a:r>
              <a:rPr lang="el-GR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en-US" altLang="ko-KR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0" name="표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423584"/>
              </p:ext>
            </p:extLst>
          </p:nvPr>
        </p:nvGraphicFramePr>
        <p:xfrm>
          <a:off x="4554066" y="4465340"/>
          <a:ext cx="1989192" cy="5867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9032"/>
                <a:gridCol w="792088"/>
                <a:gridCol w="648072"/>
              </a:tblGrid>
              <a:tr h="65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Substrate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altLang="ko-KR" sz="900" b="0" u="none" strike="noStrike" baseline="-25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en-US" altLang="ko-KR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</a:t>
                      </a:r>
                      <a:r>
                        <a:rPr lang="en-US" altLang="ko-KR" sz="900" b="0" u="none" strike="noStrike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US" altLang="ko-KR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</a:t>
                      </a:r>
                      <a:r>
                        <a:rPr lang="en-US" altLang="ko-KR" sz="900" b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altLang="ko-KR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ko-KR" sz="900" b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altLang="ko-KR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altLang="ko-KR" sz="900" b="0" u="none" strike="noStrike" baseline="-25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US" altLang="ko-KR" sz="900" b="0" u="none" strike="noStrike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altLang="ko-KR" sz="900" b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altLang="ko-KR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X 10</a:t>
                      </a:r>
                      <a:r>
                        <a:rPr lang="en-US" altLang="ko-KR" sz="900" b="0" i="0" u="non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90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 X 10</a:t>
                      </a:r>
                      <a:r>
                        <a:rPr lang="en-US" altLang="ko-KR" sz="9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X 10</a:t>
                      </a:r>
                      <a:r>
                        <a:rPr lang="en-US" altLang="ko-KR" sz="900" b="0" i="0" u="non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900" i="0" u="none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X 10</a:t>
                      </a:r>
                      <a:r>
                        <a:rPr lang="en-US" altLang="ko-KR" sz="9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ko-KR" alt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X 10</a:t>
                      </a:r>
                      <a:r>
                        <a:rPr lang="en-US" altLang="ko-KR" sz="900" b="0" u="non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900" i="0" u="none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X 10</a:t>
                      </a:r>
                      <a:r>
                        <a:rPr lang="en-US" altLang="ko-KR" sz="9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ko-KR" alt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1" name="표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25950"/>
              </p:ext>
            </p:extLst>
          </p:nvPr>
        </p:nvGraphicFramePr>
        <p:xfrm>
          <a:off x="4372724" y="2380496"/>
          <a:ext cx="360040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"/>
              </a:tblGrid>
              <a:tr h="2262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6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6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6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6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6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altLang="ko-KR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6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ko-KR" alt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2" name="직사각형 141"/>
          <p:cNvSpPr/>
          <p:nvPr/>
        </p:nvSpPr>
        <p:spPr>
          <a:xfrm rot="16200000">
            <a:off x="3849056" y="3051268"/>
            <a:ext cx="960519" cy="2308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9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(s</a:t>
            </a:r>
            <a:r>
              <a:rPr lang="en-US" altLang="ko-K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 X 10</a:t>
            </a:r>
            <a:r>
              <a:rPr lang="en-US" altLang="ko-K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altLang="ko-KR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" name="표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2935"/>
              </p:ext>
            </p:extLst>
          </p:nvPr>
        </p:nvGraphicFramePr>
        <p:xfrm>
          <a:off x="4459972" y="3904449"/>
          <a:ext cx="2339375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875"/>
                <a:gridCol w="467875"/>
                <a:gridCol w="467875"/>
                <a:gridCol w="467875"/>
                <a:gridCol w="467875"/>
              </a:tblGrid>
              <a:tr h="2262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3" t="19985" r="22287" b="14749"/>
          <a:stretch/>
        </p:blipFill>
        <p:spPr bwMode="auto">
          <a:xfrm>
            <a:off x="3238552" y="4311908"/>
            <a:ext cx="853760" cy="105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1259" y="219070"/>
            <a:ext cx="35618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362979" y="217612"/>
            <a:ext cx="84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Golgi marker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42193" y="217612"/>
            <a:ext cx="675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553614" y="217612"/>
            <a:ext cx="675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</a:p>
        </p:txBody>
      </p:sp>
      <p:pic>
        <p:nvPicPr>
          <p:cNvPr id="124" name="Picture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20222" r="6085" b="5030"/>
          <a:stretch/>
        </p:blipFill>
        <p:spPr bwMode="auto">
          <a:xfrm>
            <a:off x="2329752" y="437390"/>
            <a:ext cx="871039" cy="10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20160" r="8190" b="5091"/>
          <a:stretch/>
        </p:blipFill>
        <p:spPr bwMode="auto">
          <a:xfrm>
            <a:off x="1474423" y="445612"/>
            <a:ext cx="853937" cy="10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14421" r="1773" b="10064"/>
          <a:stretch/>
        </p:blipFill>
        <p:spPr bwMode="auto">
          <a:xfrm>
            <a:off x="2338658" y="1549299"/>
            <a:ext cx="864417" cy="108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14421" r="560" b="10066"/>
          <a:stretch/>
        </p:blipFill>
        <p:spPr bwMode="auto">
          <a:xfrm>
            <a:off x="1451897" y="1549299"/>
            <a:ext cx="864096" cy="108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51" y="2401939"/>
            <a:ext cx="5461" cy="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3225216" y="437390"/>
            <a:ext cx="885549" cy="1076365"/>
            <a:chOff x="2238372" y="435738"/>
            <a:chExt cx="885549" cy="1076365"/>
          </a:xfrm>
        </p:grpSpPr>
        <p:pic>
          <p:nvPicPr>
            <p:cNvPr id="125" name="Picture 29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4" t="20223" r="4775" b="5030"/>
            <a:stretch/>
          </p:blipFill>
          <p:spPr bwMode="auto">
            <a:xfrm>
              <a:off x="2238372" y="435738"/>
              <a:ext cx="885549" cy="107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" name="직선 연결선 142"/>
            <p:cNvCxnSpPr/>
            <p:nvPr/>
          </p:nvCxnSpPr>
          <p:spPr>
            <a:xfrm>
              <a:off x="2771520" y="1434087"/>
              <a:ext cx="32359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화살표 연결선 145"/>
            <p:cNvCxnSpPr/>
            <p:nvPr/>
          </p:nvCxnSpPr>
          <p:spPr>
            <a:xfrm flipV="1">
              <a:off x="2578591" y="881190"/>
              <a:ext cx="241394" cy="34288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/>
          <p:cNvGrpSpPr/>
          <p:nvPr/>
        </p:nvGrpSpPr>
        <p:grpSpPr>
          <a:xfrm>
            <a:off x="3232451" y="1549298"/>
            <a:ext cx="871077" cy="1084297"/>
            <a:chOff x="2249064" y="1600200"/>
            <a:chExt cx="871077" cy="1084297"/>
          </a:xfrm>
        </p:grpSpPr>
        <p:pic>
          <p:nvPicPr>
            <p:cNvPr id="86" name="Picture 4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7" t="14548" r="-38" b="10065"/>
            <a:stretch/>
          </p:blipFill>
          <p:spPr bwMode="auto">
            <a:xfrm>
              <a:off x="2249064" y="1600200"/>
              <a:ext cx="871077" cy="10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4" name="직선 연결선 143"/>
            <p:cNvCxnSpPr/>
            <p:nvPr/>
          </p:nvCxnSpPr>
          <p:spPr>
            <a:xfrm>
              <a:off x="2758090" y="2499008"/>
              <a:ext cx="32359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/>
            <p:cNvCxnSpPr/>
            <p:nvPr/>
          </p:nvCxnSpPr>
          <p:spPr>
            <a:xfrm>
              <a:off x="2401009" y="1974764"/>
              <a:ext cx="288732" cy="375173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그룹 87"/>
          <p:cNvGrpSpPr/>
          <p:nvPr/>
        </p:nvGrpSpPr>
        <p:grpSpPr>
          <a:xfrm>
            <a:off x="4214214" y="1498676"/>
            <a:ext cx="2095541" cy="1440000"/>
            <a:chOff x="3382132" y="1585764"/>
            <a:chExt cx="2095541" cy="1440000"/>
          </a:xfrm>
        </p:grpSpPr>
        <p:graphicFrame>
          <p:nvGraphicFramePr>
            <p:cNvPr id="89" name="차트 88"/>
            <p:cNvGraphicFramePr>
              <a:graphicFrameLocks/>
            </p:cNvGraphicFramePr>
            <p:nvPr>
              <p:extLst/>
            </p:nvPr>
          </p:nvGraphicFramePr>
          <p:xfrm>
            <a:off x="3382132" y="1585764"/>
            <a:ext cx="198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90" name="TextBox 89"/>
            <p:cNvSpPr txBox="1"/>
            <p:nvPr/>
          </p:nvSpPr>
          <p:spPr>
            <a:xfrm>
              <a:off x="3686997" y="2636356"/>
              <a:ext cx="1790676" cy="846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ko-KR" sz="600" dirty="0" smtClean="0"/>
                <a:t>      2      4      6       8      10     12     14 [</a:t>
              </a:r>
              <a:r>
                <a:rPr lang="el-GR" altLang="ko-KR" sz="600" dirty="0" smtClean="0"/>
                <a:t>μ</a:t>
              </a:r>
              <a:r>
                <a:rPr lang="en-US" altLang="ko-KR" sz="600" dirty="0" smtClean="0"/>
                <a:t>m]</a:t>
              </a:r>
              <a:endParaRPr lang="ko-KR" altLang="en-US" sz="600" dirty="0"/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4284056" y="336269"/>
            <a:ext cx="1982060" cy="1177487"/>
            <a:chOff x="3452125" y="426016"/>
            <a:chExt cx="2035275" cy="1177487"/>
          </a:xfrm>
        </p:grpSpPr>
        <p:graphicFrame>
          <p:nvGraphicFramePr>
            <p:cNvPr id="92" name="차트 91"/>
            <p:cNvGraphicFramePr>
              <a:graphicFrameLocks/>
            </p:cNvGraphicFramePr>
            <p:nvPr>
              <p:extLst/>
            </p:nvPr>
          </p:nvGraphicFramePr>
          <p:xfrm>
            <a:off x="3452125" y="467544"/>
            <a:ext cx="1980000" cy="1113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93" name="TextBox 92"/>
            <p:cNvSpPr txBox="1"/>
            <p:nvPr/>
          </p:nvSpPr>
          <p:spPr>
            <a:xfrm>
              <a:off x="3692525" y="1523534"/>
              <a:ext cx="1794875" cy="799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ko-KR" sz="600" dirty="0" smtClean="0"/>
                <a:t>      2      4      6       8      10     12     14 [</a:t>
              </a:r>
              <a:r>
                <a:rPr lang="el-GR" altLang="ko-KR" sz="600" dirty="0" smtClean="0"/>
                <a:t>μ</a:t>
              </a:r>
              <a:r>
                <a:rPr lang="en-US" altLang="ko-KR" sz="600" dirty="0" smtClean="0"/>
                <a:t>m]</a:t>
              </a:r>
              <a:endParaRPr lang="ko-KR" altLang="en-US" sz="6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99239" y="426016"/>
              <a:ext cx="43906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Intensity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 rot="10800000">
            <a:off x="249183" y="709958"/>
            <a:ext cx="338554" cy="68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cells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17548" y="1969241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RAW264.7</a:t>
            </a:r>
            <a:endParaRPr lang="ko-KR" alt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810" y="217612"/>
            <a:ext cx="892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YFP alone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-1260" y="3055858"/>
            <a:ext cx="35618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-4118" y="5660178"/>
            <a:ext cx="37061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292247" y="3003224"/>
            <a:ext cx="1015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Rab5b(S34N)</a:t>
            </a: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Picture 41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3" t="8095" r="6530"/>
          <a:stretch/>
        </p:blipFill>
        <p:spPr bwMode="auto">
          <a:xfrm>
            <a:off x="2356366" y="3213206"/>
            <a:ext cx="856295" cy="10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4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3" t="8095" r="6530"/>
          <a:stretch/>
        </p:blipFill>
        <p:spPr bwMode="auto">
          <a:xfrm>
            <a:off x="1461825" y="3213206"/>
            <a:ext cx="856295" cy="10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1397391" y="3003224"/>
            <a:ext cx="1015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376622" y="3003224"/>
            <a:ext cx="59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</a:p>
        </p:txBody>
      </p:sp>
      <p:pic>
        <p:nvPicPr>
          <p:cNvPr id="135" name="Picture 6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80"/>
          <a:stretch/>
        </p:blipFill>
        <p:spPr bwMode="auto">
          <a:xfrm>
            <a:off x="2361387" y="4314176"/>
            <a:ext cx="851042" cy="105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80"/>
          <a:stretch/>
        </p:blipFill>
        <p:spPr bwMode="auto">
          <a:xfrm>
            <a:off x="1460895" y="4314176"/>
            <a:ext cx="856230" cy="105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" name="그룹 138"/>
          <p:cNvGrpSpPr/>
          <p:nvPr/>
        </p:nvGrpSpPr>
        <p:grpSpPr>
          <a:xfrm>
            <a:off x="4222035" y="4215880"/>
            <a:ext cx="2129248" cy="1461016"/>
            <a:chOff x="3387984" y="4670964"/>
            <a:chExt cx="2129248" cy="1461016"/>
          </a:xfrm>
        </p:grpSpPr>
        <p:graphicFrame>
          <p:nvGraphicFramePr>
            <p:cNvPr id="140" name="차트 139"/>
            <p:cNvGraphicFramePr>
              <a:graphicFrameLocks/>
            </p:cNvGraphicFramePr>
            <p:nvPr>
              <p:extLst/>
            </p:nvPr>
          </p:nvGraphicFramePr>
          <p:xfrm>
            <a:off x="3387984" y="4670964"/>
            <a:ext cx="1980000" cy="14610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sp>
          <p:nvSpPr>
            <p:cNvPr id="141" name="TextBox 140"/>
            <p:cNvSpPr txBox="1"/>
            <p:nvPr/>
          </p:nvSpPr>
          <p:spPr>
            <a:xfrm>
              <a:off x="3697982" y="5764376"/>
              <a:ext cx="1819250" cy="868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ko-KR" sz="600" dirty="0" smtClean="0"/>
                <a:t>      2      4      6       8      10     12     14 [</a:t>
              </a:r>
              <a:r>
                <a:rPr lang="el-GR" altLang="ko-KR" sz="600" dirty="0" smtClean="0"/>
                <a:t>μ</a:t>
              </a:r>
              <a:r>
                <a:rPr lang="en-US" altLang="ko-KR" sz="600" dirty="0" smtClean="0"/>
                <a:t>m]</a:t>
              </a:r>
              <a:endParaRPr lang="ko-KR" altLang="en-US" sz="600" dirty="0"/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3241092" y="3213206"/>
            <a:ext cx="857523" cy="1067062"/>
            <a:chOff x="2524365" y="3499000"/>
            <a:chExt cx="857523" cy="1067062"/>
          </a:xfrm>
        </p:grpSpPr>
        <p:pic>
          <p:nvPicPr>
            <p:cNvPr id="145" name="Picture 46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9" t="8095" r="4207"/>
            <a:stretch/>
          </p:blipFill>
          <p:spPr bwMode="auto">
            <a:xfrm>
              <a:off x="2524365" y="3499000"/>
              <a:ext cx="857523" cy="106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7" name="직선 연결선 146"/>
            <p:cNvCxnSpPr/>
            <p:nvPr/>
          </p:nvCxnSpPr>
          <p:spPr>
            <a:xfrm>
              <a:off x="3026616" y="4443337"/>
              <a:ext cx="32359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화살표 연결선 147"/>
            <p:cNvCxnSpPr/>
            <p:nvPr/>
          </p:nvCxnSpPr>
          <p:spPr>
            <a:xfrm>
              <a:off x="2959936" y="3682858"/>
              <a:ext cx="273961" cy="326725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직선 연결선 150"/>
          <p:cNvCxnSpPr/>
          <p:nvPr/>
        </p:nvCxnSpPr>
        <p:spPr>
          <a:xfrm>
            <a:off x="3707939" y="5257777"/>
            <a:ext cx="3235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/>
          <p:nvPr/>
        </p:nvCxnSpPr>
        <p:spPr>
          <a:xfrm flipV="1">
            <a:off x="3465826" y="4600960"/>
            <a:ext cx="278687" cy="304034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 rot="10800000">
            <a:off x="1155385" y="3402411"/>
            <a:ext cx="338554" cy="68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cells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923751" y="4720101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RAW264.7</a:t>
            </a:r>
            <a:endParaRPr lang="ko-KR" altLang="en-US" sz="1000" dirty="0"/>
          </a:p>
        </p:txBody>
      </p:sp>
      <p:sp>
        <p:nvSpPr>
          <p:cNvPr id="155" name="TextBox 154"/>
          <p:cNvSpPr txBox="1"/>
          <p:nvPr/>
        </p:nvSpPr>
        <p:spPr>
          <a:xfrm>
            <a:off x="3369288" y="5564581"/>
            <a:ext cx="59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268947" y="5603132"/>
            <a:ext cx="1015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Rab5b(Q79L)</a:t>
            </a: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383767" y="5603132"/>
            <a:ext cx="1015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Lpg0393</a:t>
            </a:r>
          </a:p>
        </p:txBody>
      </p:sp>
      <p:pic>
        <p:nvPicPr>
          <p:cNvPr id="158" name="Picture 9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819" r="8450"/>
          <a:stretch/>
        </p:blipFill>
        <p:spPr bwMode="auto">
          <a:xfrm>
            <a:off x="2343795" y="5817980"/>
            <a:ext cx="856295" cy="109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0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820" r="8009"/>
          <a:stretch/>
        </p:blipFill>
        <p:spPr bwMode="auto">
          <a:xfrm>
            <a:off x="1448202" y="5819157"/>
            <a:ext cx="856295" cy="109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Box 159"/>
          <p:cNvSpPr txBox="1"/>
          <p:nvPr/>
        </p:nvSpPr>
        <p:spPr>
          <a:xfrm rot="10800000">
            <a:off x="1142758" y="6022072"/>
            <a:ext cx="338554" cy="68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cells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6200000">
            <a:off x="907701" y="7371642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RAW264.7</a:t>
            </a:r>
            <a:endParaRPr lang="ko-KR" altLang="en-US" sz="1000" dirty="0"/>
          </a:p>
        </p:txBody>
      </p:sp>
      <p:grpSp>
        <p:nvGrpSpPr>
          <p:cNvPr id="164" name="그룹 163"/>
          <p:cNvGrpSpPr/>
          <p:nvPr/>
        </p:nvGrpSpPr>
        <p:grpSpPr>
          <a:xfrm>
            <a:off x="4208916" y="5724288"/>
            <a:ext cx="2122119" cy="1206650"/>
            <a:chOff x="3393308" y="6224374"/>
            <a:chExt cx="2122119" cy="1206650"/>
          </a:xfrm>
        </p:grpSpPr>
        <p:graphicFrame>
          <p:nvGraphicFramePr>
            <p:cNvPr id="165" name="차트 164"/>
            <p:cNvGraphicFramePr>
              <a:graphicFrameLocks/>
            </p:cNvGraphicFramePr>
            <p:nvPr>
              <p:extLst/>
            </p:nvPr>
          </p:nvGraphicFramePr>
          <p:xfrm>
            <a:off x="3393308" y="6263174"/>
            <a:ext cx="1980000" cy="1167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1"/>
            </a:graphicData>
          </a:graphic>
        </p:graphicFrame>
        <p:sp>
          <p:nvSpPr>
            <p:cNvPr id="166" name="TextBox 165"/>
            <p:cNvSpPr txBox="1"/>
            <p:nvPr/>
          </p:nvSpPr>
          <p:spPr>
            <a:xfrm>
              <a:off x="3487849" y="6224374"/>
              <a:ext cx="47149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Intensity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695606" y="7308504"/>
              <a:ext cx="1819821" cy="846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ko-KR" sz="600" dirty="0" smtClean="0"/>
                <a:t>      2      4      6       8      10     12     14 [</a:t>
              </a:r>
              <a:r>
                <a:rPr lang="el-GR" altLang="ko-KR" sz="600" dirty="0" smtClean="0"/>
                <a:t>μ</a:t>
              </a:r>
              <a:r>
                <a:rPr lang="en-US" altLang="ko-KR" sz="600" dirty="0" smtClean="0"/>
                <a:t>m]</a:t>
              </a:r>
              <a:endParaRPr lang="ko-KR" altLang="en-US" sz="600" dirty="0"/>
            </a:p>
          </p:txBody>
        </p:sp>
      </p:grpSp>
      <p:grpSp>
        <p:nvGrpSpPr>
          <p:cNvPr id="168" name="그룹 167"/>
          <p:cNvGrpSpPr/>
          <p:nvPr/>
        </p:nvGrpSpPr>
        <p:grpSpPr>
          <a:xfrm>
            <a:off x="3244366" y="5819156"/>
            <a:ext cx="855092" cy="1093305"/>
            <a:chOff x="2529332" y="6363182"/>
            <a:chExt cx="855092" cy="1093305"/>
          </a:xfrm>
        </p:grpSpPr>
        <p:grpSp>
          <p:nvGrpSpPr>
            <p:cNvPr id="169" name="그룹 168"/>
            <p:cNvGrpSpPr/>
            <p:nvPr/>
          </p:nvGrpSpPr>
          <p:grpSpPr>
            <a:xfrm>
              <a:off x="2529332" y="6363182"/>
              <a:ext cx="855092" cy="1093305"/>
              <a:chOff x="3057411" y="2499052"/>
              <a:chExt cx="1078240" cy="1354751"/>
            </a:xfrm>
          </p:grpSpPr>
          <p:pic>
            <p:nvPicPr>
              <p:cNvPr id="171" name="Picture 49"/>
              <p:cNvPicPr>
                <a:picLocks noChangeAspect="1" noChangeArrowheads="1"/>
              </p:cNvPicPr>
              <p:nvPr/>
            </p:nvPicPr>
            <p:blipFill rotWithShape="1"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3" t="5920" r="4158" b="1"/>
              <a:stretch/>
            </p:blipFill>
            <p:spPr bwMode="auto">
              <a:xfrm>
                <a:off x="3057411" y="2499052"/>
                <a:ext cx="1078240" cy="1354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2" name="직선 연결선 171"/>
              <p:cNvCxnSpPr/>
              <p:nvPr/>
            </p:nvCxnSpPr>
            <p:spPr>
              <a:xfrm>
                <a:off x="3684295" y="3707904"/>
                <a:ext cx="40803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직선 화살표 연결선 169"/>
            <p:cNvCxnSpPr/>
            <p:nvPr/>
          </p:nvCxnSpPr>
          <p:spPr>
            <a:xfrm flipV="1">
              <a:off x="2637572" y="6661875"/>
              <a:ext cx="427857" cy="11700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그룹 172"/>
          <p:cNvGrpSpPr/>
          <p:nvPr/>
        </p:nvGrpSpPr>
        <p:grpSpPr>
          <a:xfrm>
            <a:off x="3243419" y="6948424"/>
            <a:ext cx="846911" cy="1092656"/>
            <a:chOff x="2538616" y="7646769"/>
            <a:chExt cx="846911" cy="1092656"/>
          </a:xfrm>
        </p:grpSpPr>
        <p:pic>
          <p:nvPicPr>
            <p:cNvPr id="174" name="Picture 8"/>
            <p:cNvPicPr>
              <a:picLocks noChangeAspect="1" noChangeArrowheads="1"/>
            </p:cNvPicPr>
            <p:nvPr/>
          </p:nvPicPr>
          <p:blipFill rotWithShape="1"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1" t="11442" r="15643" b="13781"/>
            <a:stretch/>
          </p:blipFill>
          <p:spPr bwMode="auto">
            <a:xfrm>
              <a:off x="2538616" y="7646769"/>
              <a:ext cx="846911" cy="109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" name="직선 연결선 174"/>
            <p:cNvCxnSpPr/>
            <p:nvPr/>
          </p:nvCxnSpPr>
          <p:spPr>
            <a:xfrm>
              <a:off x="3000493" y="8655912"/>
              <a:ext cx="32359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화살표 연결선 175"/>
            <p:cNvCxnSpPr/>
            <p:nvPr/>
          </p:nvCxnSpPr>
          <p:spPr>
            <a:xfrm flipV="1">
              <a:off x="2802264" y="7909698"/>
              <a:ext cx="263165" cy="331266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그룹 176"/>
          <p:cNvGrpSpPr/>
          <p:nvPr/>
        </p:nvGrpSpPr>
        <p:grpSpPr>
          <a:xfrm>
            <a:off x="4294361" y="3112900"/>
            <a:ext cx="1992534" cy="1451190"/>
            <a:chOff x="3441500" y="3414787"/>
            <a:chExt cx="1992534" cy="1451190"/>
          </a:xfrm>
        </p:grpSpPr>
        <p:graphicFrame>
          <p:nvGraphicFramePr>
            <p:cNvPr id="178" name="차트 177"/>
            <p:cNvGraphicFramePr>
              <a:graphicFrameLocks/>
            </p:cNvGraphicFramePr>
            <p:nvPr>
              <p:extLst/>
            </p:nvPr>
          </p:nvGraphicFramePr>
          <p:xfrm>
            <a:off x="3441500" y="3425977"/>
            <a:ext cx="1915134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5"/>
            </a:graphicData>
          </a:graphic>
        </p:graphicFrame>
        <p:sp>
          <p:nvSpPr>
            <p:cNvPr id="179" name="TextBox 178"/>
            <p:cNvSpPr txBox="1"/>
            <p:nvPr/>
          </p:nvSpPr>
          <p:spPr>
            <a:xfrm>
              <a:off x="3468476" y="3414787"/>
              <a:ext cx="44172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Intensity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678990" y="4508985"/>
              <a:ext cx="1755044" cy="836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ko-KR" sz="600" dirty="0" smtClean="0"/>
                <a:t>      2      4      6       8      10     12     14 [</a:t>
              </a:r>
              <a:r>
                <a:rPr lang="el-GR" altLang="ko-KR" sz="600" dirty="0" smtClean="0"/>
                <a:t>μ</a:t>
              </a:r>
              <a:r>
                <a:rPr lang="en-US" altLang="ko-KR" sz="600" dirty="0" smtClean="0"/>
                <a:t>m]</a:t>
              </a:r>
              <a:endParaRPr lang="ko-KR" altLang="en-US" sz="600" dirty="0"/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4208895" y="6948424"/>
            <a:ext cx="2172433" cy="1440000"/>
            <a:chOff x="3364295" y="7526016"/>
            <a:chExt cx="2172433" cy="1440000"/>
          </a:xfrm>
        </p:grpSpPr>
        <p:sp>
          <p:nvSpPr>
            <p:cNvPr id="182" name="직사각형 181"/>
            <p:cNvSpPr/>
            <p:nvPr/>
          </p:nvSpPr>
          <p:spPr>
            <a:xfrm>
              <a:off x="4773568" y="8737102"/>
              <a:ext cx="599455" cy="90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83" name="차트 182"/>
            <p:cNvGraphicFramePr>
              <a:graphicFrameLocks/>
            </p:cNvGraphicFramePr>
            <p:nvPr>
              <p:extLst/>
            </p:nvPr>
          </p:nvGraphicFramePr>
          <p:xfrm>
            <a:off x="3364295" y="7526016"/>
            <a:ext cx="2172433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6"/>
            </a:graphicData>
          </a:graphic>
        </p:graphicFrame>
      </p:grpSp>
      <p:sp>
        <p:nvSpPr>
          <p:cNvPr id="18" name="직사각형 17"/>
          <p:cNvSpPr/>
          <p:nvPr/>
        </p:nvSpPr>
        <p:spPr>
          <a:xfrm>
            <a:off x="510943" y="254113"/>
            <a:ext cx="915209" cy="24091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ectangle 4"/>
          <p:cNvSpPr/>
          <p:nvPr/>
        </p:nvSpPr>
        <p:spPr>
          <a:xfrm>
            <a:off x="5732371" y="8743830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Figure 5</a:t>
            </a:r>
            <a:endParaRPr lang="ko-KR" altLang="en-US" sz="2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19249" r="18491" b="5715"/>
          <a:stretch/>
        </p:blipFill>
        <p:spPr bwMode="auto">
          <a:xfrm>
            <a:off x="548680" y="448820"/>
            <a:ext cx="847463" cy="107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0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6552" r="19998" b="-2827"/>
          <a:stretch/>
        </p:blipFill>
        <p:spPr bwMode="auto">
          <a:xfrm>
            <a:off x="552831" y="1542501"/>
            <a:ext cx="843312" cy="112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64" t="12399" r="18195" b="13136"/>
          <a:stretch/>
        </p:blipFill>
        <p:spPr bwMode="auto">
          <a:xfrm>
            <a:off x="2348880" y="6951792"/>
            <a:ext cx="844878" cy="109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11293" r="18144" b="15657"/>
          <a:stretch/>
        </p:blipFill>
        <p:spPr bwMode="auto">
          <a:xfrm>
            <a:off x="1447773" y="6952247"/>
            <a:ext cx="851446" cy="10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0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2652933</TotalTime>
  <Words>1164</Words>
  <Application>Microsoft Office PowerPoint</Application>
  <PresentationFormat>화면 슬라이드 쇼(4:3)</PresentationFormat>
  <Paragraphs>891</Paragraphs>
  <Slides>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Arial Unicode MS</vt:lpstr>
      <vt:lpstr>맑은 고딕</vt:lpstr>
      <vt:lpstr>Arial</vt:lpstr>
      <vt:lpstr>Symbol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user</cp:lastModifiedBy>
  <cp:revision>330</cp:revision>
  <cp:lastPrinted>2014-12-19T11:48:54Z</cp:lastPrinted>
  <dcterms:created xsi:type="dcterms:W3CDTF">2014-03-22T06:41:23Z</dcterms:created>
  <dcterms:modified xsi:type="dcterms:W3CDTF">2014-12-23T07:30:33Z</dcterms:modified>
</cp:coreProperties>
</file>