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320" y="-8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E0E-E8F0-CA40-86BB-D8FEC845838F}" type="datetimeFigureOut">
              <a:rPr lang="en-US" smtClean="0"/>
              <a:t>18/03/16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B657-C45D-D14D-95E1-E0246270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0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E0E-E8F0-CA40-86BB-D8FEC845838F}" type="datetimeFigureOut">
              <a:rPr lang="en-US" smtClean="0"/>
              <a:t>18/03/16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B657-C45D-D14D-95E1-E0246270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1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E0E-E8F0-CA40-86BB-D8FEC845838F}" type="datetimeFigureOut">
              <a:rPr lang="en-US" smtClean="0"/>
              <a:t>18/03/16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B657-C45D-D14D-95E1-E0246270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4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E0E-E8F0-CA40-86BB-D8FEC845838F}" type="datetimeFigureOut">
              <a:rPr lang="en-US" smtClean="0"/>
              <a:t>18/03/16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B657-C45D-D14D-95E1-E0246270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7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E0E-E8F0-CA40-86BB-D8FEC845838F}" type="datetimeFigureOut">
              <a:rPr lang="en-US" smtClean="0"/>
              <a:t>18/03/16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B657-C45D-D14D-95E1-E0246270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0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E0E-E8F0-CA40-86BB-D8FEC845838F}" type="datetimeFigureOut">
              <a:rPr lang="en-US" smtClean="0"/>
              <a:t>18/03/16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B657-C45D-D14D-95E1-E0246270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2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E0E-E8F0-CA40-86BB-D8FEC845838F}" type="datetimeFigureOut">
              <a:rPr lang="en-US" smtClean="0"/>
              <a:t>18/03/16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B657-C45D-D14D-95E1-E0246270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2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E0E-E8F0-CA40-86BB-D8FEC845838F}" type="datetimeFigureOut">
              <a:rPr lang="en-US" smtClean="0"/>
              <a:t>18/03/16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B657-C45D-D14D-95E1-E0246270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7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E0E-E8F0-CA40-86BB-D8FEC845838F}" type="datetimeFigureOut">
              <a:rPr lang="en-US" smtClean="0"/>
              <a:t>18/03/16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B657-C45D-D14D-95E1-E0246270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70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E0E-E8F0-CA40-86BB-D8FEC845838F}" type="datetimeFigureOut">
              <a:rPr lang="en-US" smtClean="0"/>
              <a:t>18/03/16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B657-C45D-D14D-95E1-E0246270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E0E-E8F0-CA40-86BB-D8FEC845838F}" type="datetimeFigureOut">
              <a:rPr lang="en-US" smtClean="0"/>
              <a:t>18/03/16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B657-C45D-D14D-95E1-E0246270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42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7E0E-E8F0-CA40-86BB-D8FEC845838F}" type="datetimeFigureOut">
              <a:rPr lang="en-US" smtClean="0"/>
              <a:t>18/03/16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B657-C45D-D14D-95E1-E0246270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1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06400" y="867834"/>
            <a:ext cx="1053181" cy="1803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Malic Acid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215981" y="1666397"/>
            <a:ext cx="519686" cy="200502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59464" y="1579032"/>
            <a:ext cx="877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Malate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4901" y="881567"/>
            <a:ext cx="1064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/>
                <a:cs typeface="Arial"/>
              </a:rPr>
              <a:t>Vacuole</a:t>
            </a:r>
            <a:endParaRPr lang="en-US" i="1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2915" y="1389398"/>
            <a:ext cx="429775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latin typeface="Arial"/>
                <a:cs typeface="Arial"/>
              </a:rPr>
              <a:t>tDT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53899" y="898502"/>
            <a:ext cx="2924034" cy="12645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6696" y="861433"/>
            <a:ext cx="1688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/>
                <a:cs typeface="Arial"/>
              </a:rPr>
              <a:t>Mitochondrion</a:t>
            </a:r>
            <a:endParaRPr lang="en-US" i="1" dirty="0">
              <a:latin typeface="Arial"/>
              <a:cs typeface="Arial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460579" y="1683331"/>
            <a:ext cx="316485" cy="200502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92680" y="1595966"/>
            <a:ext cx="877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Malate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3485045" y="1683331"/>
            <a:ext cx="824486" cy="200502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09531" y="1595966"/>
            <a:ext cx="1095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Pyruvate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68111" y="1381263"/>
            <a:ext cx="791653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NAD-ME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47289" y="1389398"/>
            <a:ext cx="441121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latin typeface="Arial"/>
                <a:cs typeface="Arial"/>
              </a:rPr>
              <a:t>DiC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405128" y="1683331"/>
            <a:ext cx="316485" cy="200502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342807" y="1381263"/>
            <a:ext cx="612217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MPC?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553899" y="2384734"/>
            <a:ext cx="2924034" cy="1445812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57" name="Right Arrow 56"/>
          <p:cNvSpPr/>
          <p:nvPr/>
        </p:nvSpPr>
        <p:spPr>
          <a:xfrm rot="5400000">
            <a:off x="3514870" y="2010251"/>
            <a:ext cx="752135" cy="200503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5400000">
            <a:off x="4693928" y="1993974"/>
            <a:ext cx="316485" cy="200502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967502" y="1935981"/>
            <a:ext cx="612217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MPC?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38798" y="1595966"/>
            <a:ext cx="1095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Pyruvate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ight Arrow 23"/>
          <p:cNvSpPr/>
          <p:nvPr/>
        </p:nvSpPr>
        <p:spPr>
          <a:xfrm rot="5400000">
            <a:off x="5899637" y="2163784"/>
            <a:ext cx="631336" cy="200502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892798" y="2486568"/>
            <a:ext cx="64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PEP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18743" y="2154771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latin typeface="Arial"/>
                <a:cs typeface="Arial"/>
              </a:rPr>
              <a:t>Pyr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7" name="Right Arrow 26"/>
          <p:cNvSpPr/>
          <p:nvPr/>
        </p:nvSpPr>
        <p:spPr>
          <a:xfrm rot="5400000">
            <a:off x="4693928" y="2442725"/>
            <a:ext cx="316485" cy="200502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972855" y="2300063"/>
            <a:ext cx="680820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BASS2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87159" y="261621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/>
                <a:cs typeface="Arial"/>
              </a:rPr>
              <a:t>Pyr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2" name="Right Arrow 61"/>
          <p:cNvSpPr/>
          <p:nvPr/>
        </p:nvSpPr>
        <p:spPr>
          <a:xfrm rot="20748056">
            <a:off x="3063976" y="2988618"/>
            <a:ext cx="1628765" cy="17917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5400000">
            <a:off x="4701817" y="3007027"/>
            <a:ext cx="316485" cy="200502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536100" y="3233277"/>
            <a:ext cx="64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PEP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2" name="Right Arrow 31"/>
          <p:cNvSpPr/>
          <p:nvPr/>
        </p:nvSpPr>
        <p:spPr>
          <a:xfrm rot="5400000">
            <a:off x="4693928" y="3656722"/>
            <a:ext cx="316485" cy="200502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892797" y="2062219"/>
            <a:ext cx="607859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PPDK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51949" y="2975797"/>
            <a:ext cx="607859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PPDK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36100" y="3830546"/>
            <a:ext cx="64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PEP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6" name="Right Arrow 35"/>
          <p:cNvSpPr/>
          <p:nvPr/>
        </p:nvSpPr>
        <p:spPr>
          <a:xfrm rot="10800000">
            <a:off x="4013199" y="3926997"/>
            <a:ext cx="574731" cy="200502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687299" y="4206355"/>
            <a:ext cx="1377300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Gluconeogenesis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82025" y="3830546"/>
            <a:ext cx="64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G6P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9" name="Right Arrow 38"/>
          <p:cNvSpPr/>
          <p:nvPr/>
        </p:nvSpPr>
        <p:spPr>
          <a:xfrm rot="16200000">
            <a:off x="3642776" y="3629975"/>
            <a:ext cx="316485" cy="200502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482025" y="3265521"/>
            <a:ext cx="64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G6P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1" name="Right Arrow 40"/>
          <p:cNvSpPr/>
          <p:nvPr/>
        </p:nvSpPr>
        <p:spPr>
          <a:xfrm rot="16200000">
            <a:off x="3600946" y="3048858"/>
            <a:ext cx="400147" cy="200504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 rot="2690229">
            <a:off x="2115019" y="2180257"/>
            <a:ext cx="1005231" cy="19334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406290" y="2656271"/>
            <a:ext cx="851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Starch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3" name="Right Arrow 42"/>
          <p:cNvSpPr/>
          <p:nvPr/>
        </p:nvSpPr>
        <p:spPr>
          <a:xfrm rot="5400000">
            <a:off x="1819298" y="2017607"/>
            <a:ext cx="442724" cy="20050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762609" y="225246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/>
                <a:cs typeface="Arial"/>
              </a:rPr>
              <a:t>Pyr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36965" y="2579703"/>
            <a:ext cx="877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Malate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Right Arrow 46"/>
          <p:cNvSpPr/>
          <p:nvPr/>
        </p:nvSpPr>
        <p:spPr>
          <a:xfrm rot="5400000">
            <a:off x="2733047" y="2971361"/>
            <a:ext cx="387823" cy="20050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646030" y="314472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/>
                <a:cs typeface="Arial"/>
              </a:rPr>
              <a:t>Pyr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85059" y="1951945"/>
            <a:ext cx="716888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NADP-ME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95228" y="2917690"/>
            <a:ext cx="716888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A6A6A6"/>
                </a:solidFill>
                <a:latin typeface="Arial"/>
                <a:cs typeface="Arial"/>
              </a:rPr>
              <a:t>NADP-ME</a:t>
            </a:r>
            <a:endParaRPr lang="en-US" sz="900" dirty="0">
              <a:solidFill>
                <a:srgbClr val="A6A6A6"/>
              </a:solidFill>
              <a:latin typeface="Arial"/>
              <a:cs typeface="Aria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25830" y="2254548"/>
            <a:ext cx="421209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A6A6A6"/>
                </a:solidFill>
                <a:latin typeface="Arial"/>
                <a:cs typeface="Arial"/>
              </a:rPr>
              <a:t>DiT</a:t>
            </a:r>
            <a:endParaRPr lang="en-US" sz="1200" dirty="0">
              <a:solidFill>
                <a:srgbClr val="A6A6A6"/>
              </a:solidFill>
              <a:latin typeface="Arial"/>
              <a:cs typeface="Aria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95685" y="3636477"/>
            <a:ext cx="49822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GPT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54" name="Bent Arrow 53"/>
          <p:cNvSpPr/>
          <p:nvPr/>
        </p:nvSpPr>
        <p:spPr>
          <a:xfrm rot="10800000">
            <a:off x="5088826" y="2796635"/>
            <a:ext cx="1192861" cy="1330859"/>
          </a:xfrm>
          <a:prstGeom prst="bentArrow">
            <a:avLst>
              <a:gd name="adj1" fmla="val 9528"/>
              <a:gd name="adj2" fmla="val 8886"/>
              <a:gd name="adj3" fmla="val 22752"/>
              <a:gd name="adj4" fmla="val 74478"/>
            </a:avLst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50469" y="3636518"/>
            <a:ext cx="49822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PPT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756934" y="106959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OAA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9" name="Right Arrow 58"/>
          <p:cNvSpPr/>
          <p:nvPr/>
        </p:nvSpPr>
        <p:spPr>
          <a:xfrm rot="10800000">
            <a:off x="2376361" y="1154262"/>
            <a:ext cx="355075" cy="200502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788600" y="1066233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OAA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64121" y="1810636"/>
            <a:ext cx="616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CO</a:t>
            </a:r>
            <a:r>
              <a:rPr lang="en-US" baseline="-25000" dirty="0" smtClean="0">
                <a:latin typeface="Arial"/>
                <a:cs typeface="Arial"/>
              </a:rPr>
              <a:t>2</a:t>
            </a:r>
            <a:endParaRPr lang="en-US" baseline="-250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967" y="377681"/>
            <a:ext cx="882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latin typeface="Arial"/>
                <a:cs typeface="Arial"/>
              </a:rPr>
              <a:t>Figure </a:t>
            </a:r>
            <a:r>
              <a:rPr lang="en-US" sz="1400" b="1" smtClean="0">
                <a:latin typeface="Arial"/>
                <a:cs typeface="Arial"/>
              </a:rPr>
              <a:t>3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63" name="Right Arrow 62"/>
          <p:cNvSpPr/>
          <p:nvPr/>
        </p:nvSpPr>
        <p:spPr>
          <a:xfrm rot="5400000">
            <a:off x="1404534" y="3152092"/>
            <a:ext cx="1272252" cy="20050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733975" y="3830546"/>
            <a:ext cx="64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PEP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7" name="Right Arrow 66"/>
          <p:cNvSpPr/>
          <p:nvPr/>
        </p:nvSpPr>
        <p:spPr>
          <a:xfrm>
            <a:off x="2293525" y="3926996"/>
            <a:ext cx="1263622" cy="20050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3395498" y="2372915"/>
            <a:ext cx="1406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/>
                <a:cs typeface="Arial"/>
              </a:rPr>
              <a:t>Chloroplast</a:t>
            </a:r>
            <a:endParaRPr lang="en-US" i="1" dirty="0">
              <a:latin typeface="Arial"/>
              <a:cs typeface="Arial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33975" y="2975797"/>
            <a:ext cx="607859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PPDK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202539" y="4199878"/>
            <a:ext cx="1377300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Gluconeogenesis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0463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6334</TotalTime>
  <Words>50</Words>
  <Application>Microsoft Macintosh PowerPoint</Application>
  <PresentationFormat>A4 Paper (210x297 mm)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Hartwell</dc:creator>
  <cp:lastModifiedBy>James Hartwell</cp:lastModifiedBy>
  <cp:revision>11</cp:revision>
  <dcterms:created xsi:type="dcterms:W3CDTF">2016-01-31T17:18:35Z</dcterms:created>
  <dcterms:modified xsi:type="dcterms:W3CDTF">2016-03-22T17:53:16Z</dcterms:modified>
</cp:coreProperties>
</file>