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392" y="856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7E0E-E8F0-CA40-86BB-D8FEC845838F}" type="datetimeFigureOut">
              <a:rPr lang="en-US" smtClean="0"/>
              <a:t>18/03/16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B657-C45D-D14D-95E1-E0246270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0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7E0E-E8F0-CA40-86BB-D8FEC845838F}" type="datetimeFigureOut">
              <a:rPr lang="en-US" smtClean="0"/>
              <a:t>18/03/16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B657-C45D-D14D-95E1-E0246270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11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7E0E-E8F0-CA40-86BB-D8FEC845838F}" type="datetimeFigureOut">
              <a:rPr lang="en-US" smtClean="0"/>
              <a:t>18/03/16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B657-C45D-D14D-95E1-E0246270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4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7E0E-E8F0-CA40-86BB-D8FEC845838F}" type="datetimeFigureOut">
              <a:rPr lang="en-US" smtClean="0"/>
              <a:t>18/03/16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B657-C45D-D14D-95E1-E0246270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7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7E0E-E8F0-CA40-86BB-D8FEC845838F}" type="datetimeFigureOut">
              <a:rPr lang="en-US" smtClean="0"/>
              <a:t>18/03/16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B657-C45D-D14D-95E1-E0246270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09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7E0E-E8F0-CA40-86BB-D8FEC845838F}" type="datetimeFigureOut">
              <a:rPr lang="en-US" smtClean="0"/>
              <a:t>18/03/16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B657-C45D-D14D-95E1-E0246270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2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7E0E-E8F0-CA40-86BB-D8FEC845838F}" type="datetimeFigureOut">
              <a:rPr lang="en-US" smtClean="0"/>
              <a:t>18/03/16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B657-C45D-D14D-95E1-E0246270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2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7E0E-E8F0-CA40-86BB-D8FEC845838F}" type="datetimeFigureOut">
              <a:rPr lang="en-US" smtClean="0"/>
              <a:t>18/03/16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B657-C45D-D14D-95E1-E0246270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78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7E0E-E8F0-CA40-86BB-D8FEC845838F}" type="datetimeFigureOut">
              <a:rPr lang="en-US" smtClean="0"/>
              <a:t>18/03/16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B657-C45D-D14D-95E1-E0246270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7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7E0E-E8F0-CA40-86BB-D8FEC845838F}" type="datetimeFigureOut">
              <a:rPr lang="en-US" smtClean="0"/>
              <a:t>18/03/16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B657-C45D-D14D-95E1-E0246270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5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7E0E-E8F0-CA40-86BB-D8FEC845838F}" type="datetimeFigureOut">
              <a:rPr lang="en-US" smtClean="0"/>
              <a:t>18/03/16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B657-C45D-D14D-95E1-E0246270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4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7E0E-E8F0-CA40-86BB-D8FEC845838F}" type="datetimeFigureOut">
              <a:rPr lang="en-US" smtClean="0"/>
              <a:t>18/03/16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DB657-C45D-D14D-95E1-E0246270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1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G"/><Relationship Id="rId1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401" y="264869"/>
            <a:ext cx="88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Figure </a:t>
            </a:r>
            <a:r>
              <a:rPr lang="en-US" sz="1400" b="1" dirty="0" smtClean="0">
                <a:latin typeface="Arial"/>
                <a:cs typeface="Arial"/>
              </a:rPr>
              <a:t>4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401" y="694265"/>
            <a:ext cx="351378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Opuntia_ficus_indica_spai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b="4706"/>
          <a:stretch/>
        </p:blipFill>
        <p:spPr>
          <a:xfrm>
            <a:off x="4606667" y="4271792"/>
            <a:ext cx="1911044" cy="2492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DSC0988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r="10405" b="11845"/>
          <a:stretch/>
        </p:blipFill>
        <p:spPr>
          <a:xfrm>
            <a:off x="4606667" y="694265"/>
            <a:ext cx="1911044" cy="1652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DSC0974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8" r="7062" b="7471"/>
          <a:stretch/>
        </p:blipFill>
        <p:spPr>
          <a:xfrm>
            <a:off x="428296" y="694265"/>
            <a:ext cx="1816360" cy="1665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447415" y="711198"/>
            <a:ext cx="351378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6" name="Picture 25" descr="DSC0986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3086" r="34691" b="38354"/>
          <a:stretch/>
        </p:blipFill>
        <p:spPr>
          <a:xfrm>
            <a:off x="5863158" y="1748369"/>
            <a:ext cx="634867" cy="5816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8" name="Picture 27" descr="Talinum_triangular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" t="6667" r="216" b="1412"/>
          <a:stretch/>
        </p:blipFill>
        <p:spPr>
          <a:xfrm>
            <a:off x="2281960" y="694265"/>
            <a:ext cx="2290039" cy="16526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625076" y="706965"/>
            <a:ext cx="351366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C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6360" y="4278250"/>
            <a:ext cx="248799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3" name="Picture 32" descr="Clusia_pratensis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r="21708"/>
          <a:stretch/>
        </p:blipFill>
        <p:spPr>
          <a:xfrm rot="5400000">
            <a:off x="2501197" y="2165796"/>
            <a:ext cx="1851565" cy="22900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 descr="IMG_7277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4723" r="33428" b="10380"/>
          <a:stretch/>
        </p:blipFill>
        <p:spPr>
          <a:xfrm>
            <a:off x="428296" y="2385032"/>
            <a:ext cx="1816360" cy="1851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311526" y="2399737"/>
            <a:ext cx="351366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8" descr="IMG_2624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t="3780" r="16583" b="6502"/>
          <a:stretch/>
        </p:blipFill>
        <p:spPr>
          <a:xfrm>
            <a:off x="1645837" y="1761068"/>
            <a:ext cx="581055" cy="58163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317895" y="711198"/>
            <a:ext cx="338629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B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421" y="2399734"/>
            <a:ext cx="351366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D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6" name="Picture 35" descr="DSCF6212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74"/>
          <a:stretch/>
        </p:blipFill>
        <p:spPr>
          <a:xfrm>
            <a:off x="4606667" y="2385032"/>
            <a:ext cx="1911044" cy="1851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4637925" y="2403967"/>
            <a:ext cx="325668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F</a:t>
            </a:r>
          </a:p>
        </p:txBody>
      </p:sp>
      <p:pic>
        <p:nvPicPr>
          <p:cNvPr id="39" name="Picture 38" descr="DSC07841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r="5555"/>
          <a:stretch/>
        </p:blipFill>
        <p:spPr>
          <a:xfrm rot="16200000">
            <a:off x="2183722" y="4376491"/>
            <a:ext cx="2486520" cy="22900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2311526" y="4278250"/>
            <a:ext cx="351366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H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0" name="Picture 39" descr="IMG_7296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2" r="26846"/>
          <a:stretch/>
        </p:blipFill>
        <p:spPr>
          <a:xfrm>
            <a:off x="428296" y="4271792"/>
            <a:ext cx="1816359" cy="24929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440997" y="4278250"/>
            <a:ext cx="364215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G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55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7419</TotalTime>
  <Words>12</Words>
  <Application>Microsoft Macintosh PowerPoint</Application>
  <PresentationFormat>A4 Paper (210x297 mm)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University of Liverpool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Hartwell</dc:creator>
  <cp:lastModifiedBy>James Hartwell</cp:lastModifiedBy>
  <cp:revision>37</cp:revision>
  <dcterms:created xsi:type="dcterms:W3CDTF">2016-01-31T17:18:35Z</dcterms:created>
  <dcterms:modified xsi:type="dcterms:W3CDTF">2016-03-23T11:38:57Z</dcterms:modified>
</cp:coreProperties>
</file>