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4" r:id="rId6"/>
    <p:sldId id="259" r:id="rId7"/>
    <p:sldId id="265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09810D-AF26-4B8F-80A4-CC6C82769626}" type="doc">
      <dgm:prSet loTypeId="urn:microsoft.com/office/officeart/2005/8/layout/bProcess2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GB"/>
        </a:p>
      </dgm:t>
    </dgm:pt>
    <dgm:pt modelId="{71E36D0B-308D-4366-B7DB-F7A516F7EA6C}">
      <dgm:prSet phldrT="[Text]"/>
      <dgm:spPr/>
      <dgm:t>
        <a:bodyPr/>
        <a:lstStyle/>
        <a:p>
          <a:r>
            <a:rPr lang="en-GB" dirty="0" smtClean="0">
              <a:solidFill>
                <a:srgbClr val="002060"/>
              </a:solidFill>
            </a:rPr>
            <a:t>5 year course</a:t>
          </a:r>
          <a:endParaRPr lang="en-GB" dirty="0">
            <a:solidFill>
              <a:srgbClr val="002060"/>
            </a:solidFill>
          </a:endParaRPr>
        </a:p>
      </dgm:t>
    </dgm:pt>
    <dgm:pt modelId="{D59F939F-D030-4F3B-A746-138403442A15}" type="parTrans" cxnId="{CC072A15-E049-4DDC-8D7B-723FE5D3B38A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2727D65E-6380-4DB0-A318-3A6015FCD5E6}" type="sibTrans" cxnId="{CC072A15-E049-4DDC-8D7B-723FE5D3B38A}">
      <dgm:prSet/>
      <dgm:spPr/>
      <dgm:t>
        <a:bodyPr/>
        <a:lstStyle/>
        <a:p>
          <a:endParaRPr lang="en-GB">
            <a:solidFill>
              <a:srgbClr val="7030A0"/>
            </a:solidFill>
          </a:endParaRPr>
        </a:p>
      </dgm:t>
    </dgm:pt>
    <dgm:pt modelId="{6ACF2A2B-0DCF-4085-8965-C3645ED1BC7A}">
      <dgm:prSet phldrT="[Text]" custT="1"/>
      <dgm:spPr/>
      <dgm:t>
        <a:bodyPr/>
        <a:lstStyle/>
        <a:p>
          <a:r>
            <a:rPr lang="en-GB" sz="1600" dirty="0" smtClean="0">
              <a:solidFill>
                <a:srgbClr val="002060"/>
              </a:solidFill>
            </a:rPr>
            <a:t>Intense timetable</a:t>
          </a:r>
          <a:endParaRPr lang="en-GB" sz="1600" dirty="0">
            <a:solidFill>
              <a:srgbClr val="002060"/>
            </a:solidFill>
          </a:endParaRPr>
        </a:p>
      </dgm:t>
    </dgm:pt>
    <dgm:pt modelId="{1823F478-10BF-4959-BD26-4BB7FB979F4E}" type="parTrans" cxnId="{00CAA6C3-1406-4F01-9026-C40FA6A7A90C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4CA41C94-3583-4D2C-9317-4100DB9FF9FB}" type="sibTrans" cxnId="{00CAA6C3-1406-4F01-9026-C40FA6A7A90C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B08758EC-BA0B-4622-9396-48AAA42F83EA}">
      <dgm:prSet phldrT="[Text]"/>
      <dgm:spPr/>
      <dgm:t>
        <a:bodyPr/>
        <a:lstStyle/>
        <a:p>
          <a:r>
            <a:rPr lang="en-GB" dirty="0" smtClean="0">
              <a:solidFill>
                <a:srgbClr val="002060"/>
              </a:solidFill>
            </a:rPr>
            <a:t>Stress, anxiety and depression common</a:t>
          </a:r>
          <a:endParaRPr lang="en-GB" dirty="0">
            <a:solidFill>
              <a:srgbClr val="002060"/>
            </a:solidFill>
          </a:endParaRPr>
        </a:p>
      </dgm:t>
    </dgm:pt>
    <dgm:pt modelId="{E01C94DE-64E0-412E-8B18-F4403C4FD73D}" type="parTrans" cxnId="{FBFB9456-764E-4232-8D01-E745EE83E148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38B402DB-BDD5-4182-BA4F-795723F62F04}" type="sibTrans" cxnId="{FBFB9456-764E-4232-8D01-E745EE83E148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EFFC63F3-1612-4D8D-966A-811E659C55C5}">
      <dgm:prSet custT="1"/>
      <dgm:spPr/>
      <dgm:t>
        <a:bodyPr/>
        <a:lstStyle/>
        <a:p>
          <a:r>
            <a:rPr lang="en-GB" sz="1400" dirty="0" smtClean="0">
              <a:solidFill>
                <a:srgbClr val="002060"/>
              </a:solidFill>
            </a:rPr>
            <a:t>Lifelong learning skills crucial</a:t>
          </a:r>
          <a:endParaRPr lang="en-GB" sz="1400" dirty="0">
            <a:solidFill>
              <a:srgbClr val="002060"/>
            </a:solidFill>
          </a:endParaRPr>
        </a:p>
      </dgm:t>
    </dgm:pt>
    <dgm:pt modelId="{7D1BA145-1F6E-4219-805F-E02215790DF5}" type="parTrans" cxnId="{D7FE7431-F97A-439A-B248-73A305995D96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1C4AFF84-E067-4AA3-B87E-2CAA06A6E028}" type="sibTrans" cxnId="{D7FE7431-F97A-439A-B248-73A305995D96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BABD8721-35FC-4934-9E2F-51ED1F1F5767}">
      <dgm:prSet/>
      <dgm:spPr/>
      <dgm:t>
        <a:bodyPr/>
        <a:lstStyle/>
        <a:p>
          <a:r>
            <a:rPr lang="en-GB" dirty="0" smtClean="0">
              <a:solidFill>
                <a:srgbClr val="002060"/>
              </a:solidFill>
            </a:rPr>
            <a:t>Perceived workload correlates with poor performance</a:t>
          </a:r>
          <a:endParaRPr lang="en-GB" dirty="0">
            <a:solidFill>
              <a:srgbClr val="002060"/>
            </a:solidFill>
          </a:endParaRPr>
        </a:p>
      </dgm:t>
    </dgm:pt>
    <dgm:pt modelId="{8C3FAF96-0E71-4FA8-A125-5FD9ACC7453B}" type="parTrans" cxnId="{8FD2C8F4-E8CA-4294-8FDA-0FFF81CEF67E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B81C9850-6052-452A-9E66-07EEB9363733}" type="sibTrans" cxnId="{8FD2C8F4-E8CA-4294-8FDA-0FFF81CEF67E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268D6BB5-C208-47C6-9C08-E72B0173EAC7}">
      <dgm:prSet/>
      <dgm:spPr/>
      <dgm:t>
        <a:bodyPr/>
        <a:lstStyle/>
        <a:p>
          <a:r>
            <a:rPr lang="en-GB" dirty="0" smtClean="0">
              <a:solidFill>
                <a:srgbClr val="002060"/>
              </a:solidFill>
            </a:rPr>
            <a:t>Ever-expanding resources</a:t>
          </a:r>
          <a:endParaRPr lang="en-GB" dirty="0">
            <a:solidFill>
              <a:srgbClr val="002060"/>
            </a:solidFill>
          </a:endParaRPr>
        </a:p>
      </dgm:t>
    </dgm:pt>
    <dgm:pt modelId="{794FAA4E-7810-4F52-A144-D4A640753D53}" type="parTrans" cxnId="{D2358259-6A50-4E86-86F1-D5FD2B85E5CA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A9C92FE7-F517-41A3-B088-33C36F6F503B}" type="sibTrans" cxnId="{D2358259-6A50-4E86-86F1-D5FD2B85E5CA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27975584-C1D4-43F7-90EA-5A749E3994C9}">
      <dgm:prSet/>
      <dgm:spPr>
        <a:ln>
          <a:solidFill>
            <a:srgbClr val="7030A0"/>
          </a:solidFill>
        </a:ln>
        <a:effectLst>
          <a:glow rad="228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GB" b="1" dirty="0" smtClean="0">
              <a:solidFill>
                <a:srgbClr val="7030A0"/>
              </a:solidFill>
            </a:rPr>
            <a:t>How does providing recorded lectures affect students?</a:t>
          </a:r>
          <a:endParaRPr lang="en-GB" b="1" dirty="0">
            <a:solidFill>
              <a:srgbClr val="7030A0"/>
            </a:solidFill>
          </a:endParaRPr>
        </a:p>
      </dgm:t>
    </dgm:pt>
    <dgm:pt modelId="{48076345-D8D7-4E14-8479-6EBEDCD0B386}" type="parTrans" cxnId="{59EEF76C-FE95-4542-80E2-1F02627A907E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8AC754DE-2548-4A5A-8C93-8B5569E8856B}" type="sibTrans" cxnId="{59EEF76C-FE95-4542-80E2-1F02627A907E}">
      <dgm:prSet/>
      <dgm:spPr/>
      <dgm:t>
        <a:bodyPr/>
        <a:lstStyle/>
        <a:p>
          <a:endParaRPr lang="en-GB">
            <a:solidFill>
              <a:srgbClr val="002060"/>
            </a:solidFill>
          </a:endParaRPr>
        </a:p>
      </dgm:t>
    </dgm:pt>
    <dgm:pt modelId="{6F241FBE-CBF2-4C01-BC55-BAEEBEAAE625}">
      <dgm:prSet custT="1"/>
      <dgm:spPr/>
      <dgm:t>
        <a:bodyPr/>
        <a:lstStyle/>
        <a:p>
          <a:r>
            <a:rPr lang="en-GB" sz="1400" dirty="0" smtClean="0">
              <a:solidFill>
                <a:srgbClr val="002060"/>
              </a:solidFill>
            </a:rPr>
            <a:t>Challenging subject matter</a:t>
          </a:r>
          <a:endParaRPr lang="en-GB" sz="1400" dirty="0">
            <a:solidFill>
              <a:srgbClr val="002060"/>
            </a:solidFill>
          </a:endParaRPr>
        </a:p>
      </dgm:t>
    </dgm:pt>
    <dgm:pt modelId="{C349387A-3E0B-4263-B4B6-A4FF6A73DDE0}" type="parTrans" cxnId="{D5A4B36A-F554-4134-9B4A-EE1442361074}">
      <dgm:prSet/>
      <dgm:spPr/>
      <dgm:t>
        <a:bodyPr/>
        <a:lstStyle/>
        <a:p>
          <a:endParaRPr lang="en-GB"/>
        </a:p>
      </dgm:t>
    </dgm:pt>
    <dgm:pt modelId="{6DB82468-2A45-49D6-8515-06CB0ECFB03D}" type="sibTrans" cxnId="{D5A4B36A-F554-4134-9B4A-EE1442361074}">
      <dgm:prSet/>
      <dgm:spPr/>
      <dgm:t>
        <a:bodyPr/>
        <a:lstStyle/>
        <a:p>
          <a:endParaRPr lang="en-GB"/>
        </a:p>
      </dgm:t>
    </dgm:pt>
    <dgm:pt modelId="{CDF19319-B6C3-4E6E-ABFA-558B97014C44}" type="pres">
      <dgm:prSet presAssocID="{2909810D-AF26-4B8F-80A4-CC6C82769626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GB"/>
        </a:p>
      </dgm:t>
    </dgm:pt>
    <dgm:pt modelId="{2B7F9807-DE0C-4F62-97BA-C7E734D91EC7}" type="pres">
      <dgm:prSet presAssocID="{71E36D0B-308D-4366-B7DB-F7A516F7EA6C}" presName="firstNode" presStyleLbl="node1" presStyleIdx="0" presStyleCnt="8" custScaleX="75014" custScaleY="792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7544606-01E1-489E-93FB-30CB5E4021E4}" type="pres">
      <dgm:prSet presAssocID="{2727D65E-6380-4DB0-A318-3A6015FCD5E6}" presName="sibTrans" presStyleLbl="sibTrans2D1" presStyleIdx="0" presStyleCnt="7"/>
      <dgm:spPr/>
      <dgm:t>
        <a:bodyPr/>
        <a:lstStyle/>
        <a:p>
          <a:endParaRPr lang="en-GB"/>
        </a:p>
      </dgm:t>
    </dgm:pt>
    <dgm:pt modelId="{7BEFE411-1A75-4A99-A8A2-CAD1260F487C}" type="pres">
      <dgm:prSet presAssocID="{6ACF2A2B-0DCF-4085-8965-C3645ED1BC7A}" presName="middleNode" presStyleCnt="0"/>
      <dgm:spPr/>
    </dgm:pt>
    <dgm:pt modelId="{4D1681FE-DEDD-4BCD-AD45-355B9B6680E6}" type="pres">
      <dgm:prSet presAssocID="{6ACF2A2B-0DCF-4085-8965-C3645ED1BC7A}" presName="padding" presStyleLbl="node1" presStyleIdx="0" presStyleCnt="8"/>
      <dgm:spPr/>
    </dgm:pt>
    <dgm:pt modelId="{972BBBCE-F289-488E-86DB-9168BDBC9176}" type="pres">
      <dgm:prSet presAssocID="{6ACF2A2B-0DCF-4085-8965-C3645ED1BC7A}" presName="shape" presStyleLbl="node1" presStyleIdx="1" presStyleCnt="8" custScaleX="113535" custScaleY="1158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58EE84E-EE2F-4335-B9E0-55A2934CB733}" type="pres">
      <dgm:prSet presAssocID="{4CA41C94-3583-4D2C-9317-4100DB9FF9FB}" presName="sibTrans" presStyleLbl="sibTrans2D1" presStyleIdx="1" presStyleCnt="7"/>
      <dgm:spPr/>
      <dgm:t>
        <a:bodyPr/>
        <a:lstStyle/>
        <a:p>
          <a:endParaRPr lang="en-GB"/>
        </a:p>
      </dgm:t>
    </dgm:pt>
    <dgm:pt modelId="{78FFCEB5-51C6-40BE-A40D-A060D81A47D0}" type="pres">
      <dgm:prSet presAssocID="{6F241FBE-CBF2-4C01-BC55-BAEEBEAAE625}" presName="middleNode" presStyleCnt="0"/>
      <dgm:spPr/>
    </dgm:pt>
    <dgm:pt modelId="{5C7173B0-DB42-4F74-B604-908D453C167F}" type="pres">
      <dgm:prSet presAssocID="{6F241FBE-CBF2-4C01-BC55-BAEEBEAAE625}" presName="padding" presStyleLbl="node1" presStyleIdx="1" presStyleCnt="8"/>
      <dgm:spPr/>
    </dgm:pt>
    <dgm:pt modelId="{C7E41EAE-E96F-4742-9185-A57A2AF39B0D}" type="pres">
      <dgm:prSet presAssocID="{6F241FBE-CBF2-4C01-BC55-BAEEBEAAE625}" presName="shape" presStyleLbl="node1" presStyleIdx="2" presStyleCnt="8" custScaleX="112158" custScaleY="1164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5ECC1B-AA9C-4023-B628-F614EAA18C5B}" type="pres">
      <dgm:prSet presAssocID="{6DB82468-2A45-49D6-8515-06CB0ECFB03D}" presName="sibTrans" presStyleLbl="sibTrans2D1" presStyleIdx="2" presStyleCnt="7"/>
      <dgm:spPr/>
      <dgm:t>
        <a:bodyPr/>
        <a:lstStyle/>
        <a:p>
          <a:endParaRPr lang="en-GB"/>
        </a:p>
      </dgm:t>
    </dgm:pt>
    <dgm:pt modelId="{CC060B24-636E-4266-ADAF-61A30A452F18}" type="pres">
      <dgm:prSet presAssocID="{EFFC63F3-1612-4D8D-966A-811E659C55C5}" presName="middleNode" presStyleCnt="0"/>
      <dgm:spPr/>
    </dgm:pt>
    <dgm:pt modelId="{6A524F7C-A832-4741-9910-BF01E06B9093}" type="pres">
      <dgm:prSet presAssocID="{EFFC63F3-1612-4D8D-966A-811E659C55C5}" presName="padding" presStyleLbl="node1" presStyleIdx="2" presStyleCnt="8"/>
      <dgm:spPr/>
    </dgm:pt>
    <dgm:pt modelId="{C0CC3A52-66AB-4030-8597-AA95FCE34C21}" type="pres">
      <dgm:prSet presAssocID="{EFFC63F3-1612-4D8D-966A-811E659C55C5}" presName="shape" presStyleLbl="node1" presStyleIdx="3" presStyleCnt="8" custScaleX="115199" custScaleY="1159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14DDAC-CCC0-4395-9816-1133F92589A2}" type="pres">
      <dgm:prSet presAssocID="{1C4AFF84-E067-4AA3-B87E-2CAA06A6E028}" presName="sibTrans" presStyleLbl="sibTrans2D1" presStyleIdx="3" presStyleCnt="7"/>
      <dgm:spPr/>
      <dgm:t>
        <a:bodyPr/>
        <a:lstStyle/>
        <a:p>
          <a:endParaRPr lang="en-GB"/>
        </a:p>
      </dgm:t>
    </dgm:pt>
    <dgm:pt modelId="{D1AE9F60-31AA-4278-B439-C5E9CC222494}" type="pres">
      <dgm:prSet presAssocID="{B08758EC-BA0B-4622-9396-48AAA42F83EA}" presName="middleNode" presStyleCnt="0"/>
      <dgm:spPr/>
    </dgm:pt>
    <dgm:pt modelId="{FFC8A94A-F047-4881-A626-900CDD539737}" type="pres">
      <dgm:prSet presAssocID="{B08758EC-BA0B-4622-9396-48AAA42F83EA}" presName="padding" presStyleLbl="node1" presStyleIdx="3" presStyleCnt="8"/>
      <dgm:spPr/>
    </dgm:pt>
    <dgm:pt modelId="{BB575C87-B323-4E32-B132-FC5B16958C8D}" type="pres">
      <dgm:prSet presAssocID="{B08758EC-BA0B-4622-9396-48AAA42F83EA}" presName="shape" presStyleLbl="node1" presStyleIdx="4" presStyleCnt="8" custScaleX="112819" custScaleY="12093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6D3DFE-B478-40CF-A897-F7639D36FF22}" type="pres">
      <dgm:prSet presAssocID="{38B402DB-BDD5-4182-BA4F-795723F62F04}" presName="sibTrans" presStyleLbl="sibTrans2D1" presStyleIdx="4" presStyleCnt="7"/>
      <dgm:spPr/>
      <dgm:t>
        <a:bodyPr/>
        <a:lstStyle/>
        <a:p>
          <a:endParaRPr lang="en-GB"/>
        </a:p>
      </dgm:t>
    </dgm:pt>
    <dgm:pt modelId="{38059E12-2B69-48F6-87CE-3747D79B5106}" type="pres">
      <dgm:prSet presAssocID="{BABD8721-35FC-4934-9E2F-51ED1F1F5767}" presName="middleNode" presStyleCnt="0"/>
      <dgm:spPr/>
    </dgm:pt>
    <dgm:pt modelId="{781D697F-4586-4C51-BBB1-4F42F5BA9862}" type="pres">
      <dgm:prSet presAssocID="{BABD8721-35FC-4934-9E2F-51ED1F1F5767}" presName="padding" presStyleLbl="node1" presStyleIdx="4" presStyleCnt="8"/>
      <dgm:spPr/>
    </dgm:pt>
    <dgm:pt modelId="{B4BCCBF2-1082-4915-AB34-095511457583}" type="pres">
      <dgm:prSet presAssocID="{BABD8721-35FC-4934-9E2F-51ED1F1F5767}" presName="shape" presStyleLbl="node1" presStyleIdx="5" presStyleCnt="8" custScaleX="127788" custScaleY="1219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986FA10-6F57-44B1-B3CB-112C5C4316EA}" type="pres">
      <dgm:prSet presAssocID="{B81C9850-6052-452A-9E66-07EEB9363733}" presName="sibTrans" presStyleLbl="sibTrans2D1" presStyleIdx="5" presStyleCnt="7"/>
      <dgm:spPr/>
      <dgm:t>
        <a:bodyPr/>
        <a:lstStyle/>
        <a:p>
          <a:endParaRPr lang="en-GB"/>
        </a:p>
      </dgm:t>
    </dgm:pt>
    <dgm:pt modelId="{B3A5DB25-C423-4FDF-8AC9-F382DA88B651}" type="pres">
      <dgm:prSet presAssocID="{268D6BB5-C208-47C6-9C08-E72B0173EAC7}" presName="middleNode" presStyleCnt="0"/>
      <dgm:spPr/>
    </dgm:pt>
    <dgm:pt modelId="{5999649B-BD95-4A84-9838-F254659B944A}" type="pres">
      <dgm:prSet presAssocID="{268D6BB5-C208-47C6-9C08-E72B0173EAC7}" presName="padding" presStyleLbl="node1" presStyleIdx="5" presStyleCnt="8"/>
      <dgm:spPr/>
    </dgm:pt>
    <dgm:pt modelId="{5E861B36-64E4-43DE-B585-31284ADED403}" type="pres">
      <dgm:prSet presAssocID="{268D6BB5-C208-47C6-9C08-E72B0173EAC7}" presName="shape" presStyleLbl="node1" presStyleIdx="6" presStyleCnt="8" custScaleX="115430" custScaleY="1136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4CC782-7971-4D15-9A7D-7A9A1E499655}" type="pres">
      <dgm:prSet presAssocID="{A9C92FE7-F517-41A3-B088-33C36F6F503B}" presName="sibTrans" presStyleLbl="sibTrans2D1" presStyleIdx="6" presStyleCnt="7"/>
      <dgm:spPr/>
      <dgm:t>
        <a:bodyPr/>
        <a:lstStyle/>
        <a:p>
          <a:endParaRPr lang="en-GB"/>
        </a:p>
      </dgm:t>
    </dgm:pt>
    <dgm:pt modelId="{B28547C8-E8AB-4CBA-A7AA-6EF91CF5EC69}" type="pres">
      <dgm:prSet presAssocID="{27975584-C1D4-43F7-90EA-5A749E3994C9}" presName="last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7216B38-40FB-41DF-A8AD-C0C38E7AB560}" type="presOf" srcId="{2727D65E-6380-4DB0-A318-3A6015FCD5E6}" destId="{97544606-01E1-489E-93FB-30CB5E4021E4}" srcOrd="0" destOrd="0" presId="urn:microsoft.com/office/officeart/2005/8/layout/bProcess2"/>
    <dgm:cxn modelId="{153811A3-11DA-4AE5-A44B-4BF74484BF11}" type="presOf" srcId="{2909810D-AF26-4B8F-80A4-CC6C82769626}" destId="{CDF19319-B6C3-4E6E-ABFA-558B97014C44}" srcOrd="0" destOrd="0" presId="urn:microsoft.com/office/officeart/2005/8/layout/bProcess2"/>
    <dgm:cxn modelId="{5E7480D2-0A87-42F6-8A7C-40A474C702F4}" type="presOf" srcId="{71E36D0B-308D-4366-B7DB-F7A516F7EA6C}" destId="{2B7F9807-DE0C-4F62-97BA-C7E734D91EC7}" srcOrd="0" destOrd="0" presId="urn:microsoft.com/office/officeart/2005/8/layout/bProcess2"/>
    <dgm:cxn modelId="{2C78A74C-4EE5-4E68-9B3E-7A4C9A3D3F4F}" type="presOf" srcId="{B08758EC-BA0B-4622-9396-48AAA42F83EA}" destId="{BB575C87-B323-4E32-B132-FC5B16958C8D}" srcOrd="0" destOrd="0" presId="urn:microsoft.com/office/officeart/2005/8/layout/bProcess2"/>
    <dgm:cxn modelId="{8FD2C8F4-E8CA-4294-8FDA-0FFF81CEF67E}" srcId="{2909810D-AF26-4B8F-80A4-CC6C82769626}" destId="{BABD8721-35FC-4934-9E2F-51ED1F1F5767}" srcOrd="5" destOrd="0" parTransId="{8C3FAF96-0E71-4FA8-A125-5FD9ACC7453B}" sibTransId="{B81C9850-6052-452A-9E66-07EEB9363733}"/>
    <dgm:cxn modelId="{D7FE7431-F97A-439A-B248-73A305995D96}" srcId="{2909810D-AF26-4B8F-80A4-CC6C82769626}" destId="{EFFC63F3-1612-4D8D-966A-811E659C55C5}" srcOrd="3" destOrd="0" parTransId="{7D1BA145-1F6E-4219-805F-E02215790DF5}" sibTransId="{1C4AFF84-E067-4AA3-B87E-2CAA06A6E028}"/>
    <dgm:cxn modelId="{5F247ED0-3DE0-4A40-AB32-B1C0166D7B59}" type="presOf" srcId="{B81C9850-6052-452A-9E66-07EEB9363733}" destId="{7986FA10-6F57-44B1-B3CB-112C5C4316EA}" srcOrd="0" destOrd="0" presId="urn:microsoft.com/office/officeart/2005/8/layout/bProcess2"/>
    <dgm:cxn modelId="{A691E591-02C8-4B5F-9BAF-92B760CDAE4C}" type="presOf" srcId="{4CA41C94-3583-4D2C-9317-4100DB9FF9FB}" destId="{058EE84E-EE2F-4335-B9E0-55A2934CB733}" srcOrd="0" destOrd="0" presId="urn:microsoft.com/office/officeart/2005/8/layout/bProcess2"/>
    <dgm:cxn modelId="{FBFB9456-764E-4232-8D01-E745EE83E148}" srcId="{2909810D-AF26-4B8F-80A4-CC6C82769626}" destId="{B08758EC-BA0B-4622-9396-48AAA42F83EA}" srcOrd="4" destOrd="0" parTransId="{E01C94DE-64E0-412E-8B18-F4403C4FD73D}" sibTransId="{38B402DB-BDD5-4182-BA4F-795723F62F04}"/>
    <dgm:cxn modelId="{0E6DB9AD-A11D-4177-8C81-B7A81C464A54}" type="presOf" srcId="{6F241FBE-CBF2-4C01-BC55-BAEEBEAAE625}" destId="{C7E41EAE-E96F-4742-9185-A57A2AF39B0D}" srcOrd="0" destOrd="0" presId="urn:microsoft.com/office/officeart/2005/8/layout/bProcess2"/>
    <dgm:cxn modelId="{714E9390-E527-472A-9B4D-323B04F900E8}" type="presOf" srcId="{268D6BB5-C208-47C6-9C08-E72B0173EAC7}" destId="{5E861B36-64E4-43DE-B585-31284ADED403}" srcOrd="0" destOrd="0" presId="urn:microsoft.com/office/officeart/2005/8/layout/bProcess2"/>
    <dgm:cxn modelId="{CC072A15-E049-4DDC-8D7B-723FE5D3B38A}" srcId="{2909810D-AF26-4B8F-80A4-CC6C82769626}" destId="{71E36D0B-308D-4366-B7DB-F7A516F7EA6C}" srcOrd="0" destOrd="0" parTransId="{D59F939F-D030-4F3B-A746-138403442A15}" sibTransId="{2727D65E-6380-4DB0-A318-3A6015FCD5E6}"/>
    <dgm:cxn modelId="{C1A6CBDB-0849-4E81-B3B2-19A53B1139EA}" type="presOf" srcId="{38B402DB-BDD5-4182-BA4F-795723F62F04}" destId="{736D3DFE-B478-40CF-A897-F7639D36FF22}" srcOrd="0" destOrd="0" presId="urn:microsoft.com/office/officeart/2005/8/layout/bProcess2"/>
    <dgm:cxn modelId="{CCBAB955-0EED-4DAA-A31A-FD249737F47E}" type="presOf" srcId="{6DB82468-2A45-49D6-8515-06CB0ECFB03D}" destId="{F85ECC1B-AA9C-4023-B628-F614EAA18C5B}" srcOrd="0" destOrd="0" presId="urn:microsoft.com/office/officeart/2005/8/layout/bProcess2"/>
    <dgm:cxn modelId="{9D4CB7B0-52C3-4ACC-8819-5F65957734F6}" type="presOf" srcId="{BABD8721-35FC-4934-9E2F-51ED1F1F5767}" destId="{B4BCCBF2-1082-4915-AB34-095511457583}" srcOrd="0" destOrd="0" presId="urn:microsoft.com/office/officeart/2005/8/layout/bProcess2"/>
    <dgm:cxn modelId="{D2358259-6A50-4E86-86F1-D5FD2B85E5CA}" srcId="{2909810D-AF26-4B8F-80A4-CC6C82769626}" destId="{268D6BB5-C208-47C6-9C08-E72B0173EAC7}" srcOrd="6" destOrd="0" parTransId="{794FAA4E-7810-4F52-A144-D4A640753D53}" sibTransId="{A9C92FE7-F517-41A3-B088-33C36F6F503B}"/>
    <dgm:cxn modelId="{9D79B9AB-F40F-4622-B441-1C94C9689FEA}" type="presOf" srcId="{A9C92FE7-F517-41A3-B088-33C36F6F503B}" destId="{274CC782-7971-4D15-9A7D-7A9A1E499655}" srcOrd="0" destOrd="0" presId="urn:microsoft.com/office/officeart/2005/8/layout/bProcess2"/>
    <dgm:cxn modelId="{00CAA6C3-1406-4F01-9026-C40FA6A7A90C}" srcId="{2909810D-AF26-4B8F-80A4-CC6C82769626}" destId="{6ACF2A2B-0DCF-4085-8965-C3645ED1BC7A}" srcOrd="1" destOrd="0" parTransId="{1823F478-10BF-4959-BD26-4BB7FB979F4E}" sibTransId="{4CA41C94-3583-4D2C-9317-4100DB9FF9FB}"/>
    <dgm:cxn modelId="{D5A4B36A-F554-4134-9B4A-EE1442361074}" srcId="{2909810D-AF26-4B8F-80A4-CC6C82769626}" destId="{6F241FBE-CBF2-4C01-BC55-BAEEBEAAE625}" srcOrd="2" destOrd="0" parTransId="{C349387A-3E0B-4263-B4B6-A4FF6A73DDE0}" sibTransId="{6DB82468-2A45-49D6-8515-06CB0ECFB03D}"/>
    <dgm:cxn modelId="{730D5E1E-590C-4EA1-8F73-1A69D1074C76}" type="presOf" srcId="{EFFC63F3-1612-4D8D-966A-811E659C55C5}" destId="{C0CC3A52-66AB-4030-8597-AA95FCE34C21}" srcOrd="0" destOrd="0" presId="urn:microsoft.com/office/officeart/2005/8/layout/bProcess2"/>
    <dgm:cxn modelId="{59EEF76C-FE95-4542-80E2-1F02627A907E}" srcId="{2909810D-AF26-4B8F-80A4-CC6C82769626}" destId="{27975584-C1D4-43F7-90EA-5A749E3994C9}" srcOrd="7" destOrd="0" parTransId="{48076345-D8D7-4E14-8479-6EBEDCD0B386}" sibTransId="{8AC754DE-2548-4A5A-8C93-8B5569E8856B}"/>
    <dgm:cxn modelId="{16D91812-AC22-4DE1-A9CF-F00AF0A870F9}" type="presOf" srcId="{1C4AFF84-E067-4AA3-B87E-2CAA06A6E028}" destId="{2214DDAC-CCC0-4395-9816-1133F92589A2}" srcOrd="0" destOrd="0" presId="urn:microsoft.com/office/officeart/2005/8/layout/bProcess2"/>
    <dgm:cxn modelId="{04CFEE37-65F9-454C-A6C7-DAF95AEA2F68}" type="presOf" srcId="{6ACF2A2B-0DCF-4085-8965-C3645ED1BC7A}" destId="{972BBBCE-F289-488E-86DB-9168BDBC9176}" srcOrd="0" destOrd="0" presId="urn:microsoft.com/office/officeart/2005/8/layout/bProcess2"/>
    <dgm:cxn modelId="{88FC3CCC-179C-4012-AB47-788A48CB55BE}" type="presOf" srcId="{27975584-C1D4-43F7-90EA-5A749E3994C9}" destId="{B28547C8-E8AB-4CBA-A7AA-6EF91CF5EC69}" srcOrd="0" destOrd="0" presId="urn:microsoft.com/office/officeart/2005/8/layout/bProcess2"/>
    <dgm:cxn modelId="{657E65EA-714D-47DB-86A7-81BA8BBB1CEC}" type="presParOf" srcId="{CDF19319-B6C3-4E6E-ABFA-558B97014C44}" destId="{2B7F9807-DE0C-4F62-97BA-C7E734D91EC7}" srcOrd="0" destOrd="0" presId="urn:microsoft.com/office/officeart/2005/8/layout/bProcess2"/>
    <dgm:cxn modelId="{90F2E75C-6C94-4202-9F30-86E369940614}" type="presParOf" srcId="{CDF19319-B6C3-4E6E-ABFA-558B97014C44}" destId="{97544606-01E1-489E-93FB-30CB5E4021E4}" srcOrd="1" destOrd="0" presId="urn:microsoft.com/office/officeart/2005/8/layout/bProcess2"/>
    <dgm:cxn modelId="{B9F77667-0189-4BB8-8123-2A1680D233DA}" type="presParOf" srcId="{CDF19319-B6C3-4E6E-ABFA-558B97014C44}" destId="{7BEFE411-1A75-4A99-A8A2-CAD1260F487C}" srcOrd="2" destOrd="0" presId="urn:microsoft.com/office/officeart/2005/8/layout/bProcess2"/>
    <dgm:cxn modelId="{454DCFC1-C29B-415E-A4AF-6BF2184D19C0}" type="presParOf" srcId="{7BEFE411-1A75-4A99-A8A2-CAD1260F487C}" destId="{4D1681FE-DEDD-4BCD-AD45-355B9B6680E6}" srcOrd="0" destOrd="0" presId="urn:microsoft.com/office/officeart/2005/8/layout/bProcess2"/>
    <dgm:cxn modelId="{3EEAA457-0618-4F5B-9DBB-29440B679256}" type="presParOf" srcId="{7BEFE411-1A75-4A99-A8A2-CAD1260F487C}" destId="{972BBBCE-F289-488E-86DB-9168BDBC9176}" srcOrd="1" destOrd="0" presId="urn:microsoft.com/office/officeart/2005/8/layout/bProcess2"/>
    <dgm:cxn modelId="{9966B69D-780B-45EF-93DA-7732652F60C4}" type="presParOf" srcId="{CDF19319-B6C3-4E6E-ABFA-558B97014C44}" destId="{058EE84E-EE2F-4335-B9E0-55A2934CB733}" srcOrd="3" destOrd="0" presId="urn:microsoft.com/office/officeart/2005/8/layout/bProcess2"/>
    <dgm:cxn modelId="{2CD92B2D-FC3F-47B6-BAE8-D3FBE9244531}" type="presParOf" srcId="{CDF19319-B6C3-4E6E-ABFA-558B97014C44}" destId="{78FFCEB5-51C6-40BE-A40D-A060D81A47D0}" srcOrd="4" destOrd="0" presId="urn:microsoft.com/office/officeart/2005/8/layout/bProcess2"/>
    <dgm:cxn modelId="{6FE3D74E-3A51-4FB0-8406-3019C732FCAB}" type="presParOf" srcId="{78FFCEB5-51C6-40BE-A40D-A060D81A47D0}" destId="{5C7173B0-DB42-4F74-B604-908D453C167F}" srcOrd="0" destOrd="0" presId="urn:microsoft.com/office/officeart/2005/8/layout/bProcess2"/>
    <dgm:cxn modelId="{7365693D-54F5-435B-B71B-E23DD9A27ECA}" type="presParOf" srcId="{78FFCEB5-51C6-40BE-A40D-A060D81A47D0}" destId="{C7E41EAE-E96F-4742-9185-A57A2AF39B0D}" srcOrd="1" destOrd="0" presId="urn:microsoft.com/office/officeart/2005/8/layout/bProcess2"/>
    <dgm:cxn modelId="{2E0F84CA-EC13-4279-824D-2AD0506FFD57}" type="presParOf" srcId="{CDF19319-B6C3-4E6E-ABFA-558B97014C44}" destId="{F85ECC1B-AA9C-4023-B628-F614EAA18C5B}" srcOrd="5" destOrd="0" presId="urn:microsoft.com/office/officeart/2005/8/layout/bProcess2"/>
    <dgm:cxn modelId="{A9AA6E11-9606-4EDA-B102-2BAC631ECA2D}" type="presParOf" srcId="{CDF19319-B6C3-4E6E-ABFA-558B97014C44}" destId="{CC060B24-636E-4266-ADAF-61A30A452F18}" srcOrd="6" destOrd="0" presId="urn:microsoft.com/office/officeart/2005/8/layout/bProcess2"/>
    <dgm:cxn modelId="{3CD75AF9-7092-4727-987B-87268669A584}" type="presParOf" srcId="{CC060B24-636E-4266-ADAF-61A30A452F18}" destId="{6A524F7C-A832-4741-9910-BF01E06B9093}" srcOrd="0" destOrd="0" presId="urn:microsoft.com/office/officeart/2005/8/layout/bProcess2"/>
    <dgm:cxn modelId="{023F73B2-CD76-418E-AAF2-E6AE7A4A9635}" type="presParOf" srcId="{CC060B24-636E-4266-ADAF-61A30A452F18}" destId="{C0CC3A52-66AB-4030-8597-AA95FCE34C21}" srcOrd="1" destOrd="0" presId="urn:microsoft.com/office/officeart/2005/8/layout/bProcess2"/>
    <dgm:cxn modelId="{5C45EF6E-FBE4-4B53-8EF7-69B0802A9443}" type="presParOf" srcId="{CDF19319-B6C3-4E6E-ABFA-558B97014C44}" destId="{2214DDAC-CCC0-4395-9816-1133F92589A2}" srcOrd="7" destOrd="0" presId="urn:microsoft.com/office/officeart/2005/8/layout/bProcess2"/>
    <dgm:cxn modelId="{E53C9022-630B-401D-BA94-F17ED9AEE24E}" type="presParOf" srcId="{CDF19319-B6C3-4E6E-ABFA-558B97014C44}" destId="{D1AE9F60-31AA-4278-B439-C5E9CC222494}" srcOrd="8" destOrd="0" presId="urn:microsoft.com/office/officeart/2005/8/layout/bProcess2"/>
    <dgm:cxn modelId="{68A0FD63-CF11-43D3-B8E9-B05DC14FE43B}" type="presParOf" srcId="{D1AE9F60-31AA-4278-B439-C5E9CC222494}" destId="{FFC8A94A-F047-4881-A626-900CDD539737}" srcOrd="0" destOrd="0" presId="urn:microsoft.com/office/officeart/2005/8/layout/bProcess2"/>
    <dgm:cxn modelId="{2CFB5C0A-A394-4103-B5E6-ADD4B16AA74E}" type="presParOf" srcId="{D1AE9F60-31AA-4278-B439-C5E9CC222494}" destId="{BB575C87-B323-4E32-B132-FC5B16958C8D}" srcOrd="1" destOrd="0" presId="urn:microsoft.com/office/officeart/2005/8/layout/bProcess2"/>
    <dgm:cxn modelId="{43062EB7-4216-46DD-9F79-91F80803BDB9}" type="presParOf" srcId="{CDF19319-B6C3-4E6E-ABFA-558B97014C44}" destId="{736D3DFE-B478-40CF-A897-F7639D36FF22}" srcOrd="9" destOrd="0" presId="urn:microsoft.com/office/officeart/2005/8/layout/bProcess2"/>
    <dgm:cxn modelId="{93B0F24C-D900-4239-9E72-51845DB8A56C}" type="presParOf" srcId="{CDF19319-B6C3-4E6E-ABFA-558B97014C44}" destId="{38059E12-2B69-48F6-87CE-3747D79B5106}" srcOrd="10" destOrd="0" presId="urn:microsoft.com/office/officeart/2005/8/layout/bProcess2"/>
    <dgm:cxn modelId="{4C12FCE2-3B58-466C-A8F7-1126B5F0E2ED}" type="presParOf" srcId="{38059E12-2B69-48F6-87CE-3747D79B5106}" destId="{781D697F-4586-4C51-BBB1-4F42F5BA9862}" srcOrd="0" destOrd="0" presId="urn:microsoft.com/office/officeart/2005/8/layout/bProcess2"/>
    <dgm:cxn modelId="{F6EAC8B1-4EEB-47C3-9A89-5E3BCC3940F1}" type="presParOf" srcId="{38059E12-2B69-48F6-87CE-3747D79B5106}" destId="{B4BCCBF2-1082-4915-AB34-095511457583}" srcOrd="1" destOrd="0" presId="urn:microsoft.com/office/officeart/2005/8/layout/bProcess2"/>
    <dgm:cxn modelId="{7B0D8F15-DF64-41E2-A580-272F875B10D9}" type="presParOf" srcId="{CDF19319-B6C3-4E6E-ABFA-558B97014C44}" destId="{7986FA10-6F57-44B1-B3CB-112C5C4316EA}" srcOrd="11" destOrd="0" presId="urn:microsoft.com/office/officeart/2005/8/layout/bProcess2"/>
    <dgm:cxn modelId="{3AD040F6-E44C-4FF8-B7FE-E752A3B25C2E}" type="presParOf" srcId="{CDF19319-B6C3-4E6E-ABFA-558B97014C44}" destId="{B3A5DB25-C423-4FDF-8AC9-F382DA88B651}" srcOrd="12" destOrd="0" presId="urn:microsoft.com/office/officeart/2005/8/layout/bProcess2"/>
    <dgm:cxn modelId="{D8B7BD3B-7BC1-458E-AEC4-AF057F9F2D8D}" type="presParOf" srcId="{B3A5DB25-C423-4FDF-8AC9-F382DA88B651}" destId="{5999649B-BD95-4A84-9838-F254659B944A}" srcOrd="0" destOrd="0" presId="urn:microsoft.com/office/officeart/2005/8/layout/bProcess2"/>
    <dgm:cxn modelId="{1B22F809-E85A-4525-B68F-FB808F7F74D2}" type="presParOf" srcId="{B3A5DB25-C423-4FDF-8AC9-F382DA88B651}" destId="{5E861B36-64E4-43DE-B585-31284ADED403}" srcOrd="1" destOrd="0" presId="urn:microsoft.com/office/officeart/2005/8/layout/bProcess2"/>
    <dgm:cxn modelId="{86F72236-1841-4E0A-A7E7-C250EFC8CF29}" type="presParOf" srcId="{CDF19319-B6C3-4E6E-ABFA-558B97014C44}" destId="{274CC782-7971-4D15-9A7D-7A9A1E499655}" srcOrd="13" destOrd="0" presId="urn:microsoft.com/office/officeart/2005/8/layout/bProcess2"/>
    <dgm:cxn modelId="{3970F5A1-5002-44A5-AB44-497BD73FF14B}" type="presParOf" srcId="{CDF19319-B6C3-4E6E-ABFA-558B97014C44}" destId="{B28547C8-E8AB-4CBA-A7AA-6EF91CF5EC69}" srcOrd="1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99AF62-949A-4B2C-A338-CAAC5B002AE3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FFC5B1A-C797-48E1-A38A-DD26A9622D49}">
      <dgm:prSet phldrT="[Text]"/>
      <dgm:spPr/>
      <dgm:t>
        <a:bodyPr/>
        <a:lstStyle/>
        <a:p>
          <a:r>
            <a:rPr lang="en-GB" dirty="0" smtClean="0"/>
            <a:t>Interviews</a:t>
          </a:r>
          <a:endParaRPr lang="en-GB" dirty="0"/>
        </a:p>
      </dgm:t>
    </dgm:pt>
    <dgm:pt modelId="{BBDF91FA-8573-498F-906F-CE5D3C6FCB2D}" type="parTrans" cxnId="{82705597-B3F7-4105-A243-AF1CE8D3F9CD}">
      <dgm:prSet/>
      <dgm:spPr/>
      <dgm:t>
        <a:bodyPr/>
        <a:lstStyle/>
        <a:p>
          <a:endParaRPr lang="en-GB"/>
        </a:p>
      </dgm:t>
    </dgm:pt>
    <dgm:pt modelId="{FE1C537B-B8AB-42CB-84A4-9A56DBFD20B9}" type="sibTrans" cxnId="{82705597-B3F7-4105-A243-AF1CE8D3F9CD}">
      <dgm:prSet/>
      <dgm:spPr/>
      <dgm:t>
        <a:bodyPr/>
        <a:lstStyle/>
        <a:p>
          <a:endParaRPr lang="en-GB"/>
        </a:p>
      </dgm:t>
    </dgm:pt>
    <dgm:pt modelId="{9E8195D2-F9E1-4CA6-8A0E-661C4AC87EC3}">
      <dgm:prSet phldrT="[Text]" custT="1"/>
      <dgm:spPr/>
      <dgm:t>
        <a:bodyPr/>
        <a:lstStyle/>
        <a:p>
          <a:r>
            <a:rPr lang="en-GB" sz="1400" dirty="0" smtClean="0"/>
            <a:t>Semi-structured one-to-one interviews with 4 volunteer students</a:t>
          </a:r>
          <a:r>
            <a:rPr lang="en-GB" sz="1400" dirty="0" smtClean="0">
              <a:sym typeface="Wingdings" panose="05000000000000000000" pitchFamily="2" charset="2"/>
            </a:rPr>
            <a:t> </a:t>
          </a:r>
          <a:endParaRPr lang="en-GB" sz="1400" dirty="0"/>
        </a:p>
      </dgm:t>
    </dgm:pt>
    <dgm:pt modelId="{1A7C0C7F-7020-4595-9676-7E4BE814F581}" type="parTrans" cxnId="{9E256B25-8A69-42D6-80AA-5F8A684D05CC}">
      <dgm:prSet/>
      <dgm:spPr/>
      <dgm:t>
        <a:bodyPr/>
        <a:lstStyle/>
        <a:p>
          <a:endParaRPr lang="en-GB"/>
        </a:p>
      </dgm:t>
    </dgm:pt>
    <dgm:pt modelId="{CDADC186-4E57-41B6-82BB-A99A9C171B70}" type="sibTrans" cxnId="{9E256B25-8A69-42D6-80AA-5F8A684D05CC}">
      <dgm:prSet/>
      <dgm:spPr/>
      <dgm:t>
        <a:bodyPr/>
        <a:lstStyle/>
        <a:p>
          <a:endParaRPr lang="en-GB"/>
        </a:p>
      </dgm:t>
    </dgm:pt>
    <dgm:pt modelId="{0515BBBE-A902-4BFD-8A29-407B1574C26B}">
      <dgm:prSet phldrT="[Text]"/>
      <dgm:spPr/>
      <dgm:t>
        <a:bodyPr/>
        <a:lstStyle/>
        <a:p>
          <a:r>
            <a:rPr lang="en-GB" dirty="0" smtClean="0"/>
            <a:t>Focus Groups</a:t>
          </a:r>
          <a:endParaRPr lang="en-GB" dirty="0"/>
        </a:p>
      </dgm:t>
    </dgm:pt>
    <dgm:pt modelId="{9EDC2FBE-111F-4F2E-842A-4E351D99F3B3}" type="parTrans" cxnId="{776A83E4-EE87-4A95-BF3C-1FBA3CFB1C38}">
      <dgm:prSet/>
      <dgm:spPr/>
      <dgm:t>
        <a:bodyPr/>
        <a:lstStyle/>
        <a:p>
          <a:endParaRPr lang="en-GB"/>
        </a:p>
      </dgm:t>
    </dgm:pt>
    <dgm:pt modelId="{2CBC04A5-5C04-44A4-B9A2-D1C02D2D4CFB}" type="sibTrans" cxnId="{776A83E4-EE87-4A95-BF3C-1FBA3CFB1C38}">
      <dgm:prSet/>
      <dgm:spPr/>
      <dgm:t>
        <a:bodyPr/>
        <a:lstStyle/>
        <a:p>
          <a:endParaRPr lang="en-GB"/>
        </a:p>
      </dgm:t>
    </dgm:pt>
    <dgm:pt modelId="{F464FA04-73AF-40B8-9854-5F61F6B435FC}">
      <dgm:prSet phldrT="[Text]" custT="1"/>
      <dgm:spPr/>
      <dgm:t>
        <a:bodyPr/>
        <a:lstStyle/>
        <a:p>
          <a:r>
            <a:rPr lang="en-GB" sz="1400" dirty="0" smtClean="0">
              <a:sym typeface="Wingdings" panose="05000000000000000000" pitchFamily="2" charset="2"/>
            </a:rPr>
            <a:t>6 focus groups (4 with 1</a:t>
          </a:r>
          <a:r>
            <a:rPr lang="en-GB" sz="1400" baseline="30000" dirty="0" smtClean="0">
              <a:sym typeface="Wingdings" panose="05000000000000000000" pitchFamily="2" charset="2"/>
            </a:rPr>
            <a:t>st</a:t>
          </a:r>
          <a:r>
            <a:rPr lang="en-GB" sz="1400" dirty="0" smtClean="0">
              <a:sym typeface="Wingdings" panose="05000000000000000000" pitchFamily="2" charset="2"/>
            </a:rPr>
            <a:t> years and 2 with 2</a:t>
          </a:r>
          <a:r>
            <a:rPr lang="en-GB" sz="1400" baseline="30000" dirty="0" smtClean="0">
              <a:sym typeface="Wingdings" panose="05000000000000000000" pitchFamily="2" charset="2"/>
            </a:rPr>
            <a:t>nd</a:t>
          </a:r>
          <a:r>
            <a:rPr lang="en-GB" sz="1400" dirty="0" smtClean="0">
              <a:sym typeface="Wingdings" panose="05000000000000000000" pitchFamily="2" charset="2"/>
            </a:rPr>
            <a:t> years) using themes from SSIs to build questions </a:t>
          </a:r>
          <a:endParaRPr lang="en-GB" sz="1400" dirty="0"/>
        </a:p>
      </dgm:t>
    </dgm:pt>
    <dgm:pt modelId="{9CA0B8BA-D1FE-4BA9-AF37-9C2F7E9A6F1C}" type="parTrans" cxnId="{D2EA548C-30EB-4972-8C42-C6F7BB517C5E}">
      <dgm:prSet/>
      <dgm:spPr/>
      <dgm:t>
        <a:bodyPr/>
        <a:lstStyle/>
        <a:p>
          <a:endParaRPr lang="en-GB"/>
        </a:p>
      </dgm:t>
    </dgm:pt>
    <dgm:pt modelId="{5B20C211-6A60-47D9-BBE0-A031FE5FE78F}" type="sibTrans" cxnId="{D2EA548C-30EB-4972-8C42-C6F7BB517C5E}">
      <dgm:prSet/>
      <dgm:spPr/>
      <dgm:t>
        <a:bodyPr/>
        <a:lstStyle/>
        <a:p>
          <a:endParaRPr lang="en-GB"/>
        </a:p>
      </dgm:t>
    </dgm:pt>
    <dgm:pt modelId="{AA01ECCF-2EE2-4069-8DD8-FE63F5EE1FBA}">
      <dgm:prSet phldrT="[Text]"/>
      <dgm:spPr/>
      <dgm:t>
        <a:bodyPr/>
        <a:lstStyle/>
        <a:p>
          <a:r>
            <a:rPr lang="en-GB" dirty="0" smtClean="0"/>
            <a:t>Questionnaire</a:t>
          </a:r>
          <a:endParaRPr lang="en-GB" dirty="0"/>
        </a:p>
      </dgm:t>
    </dgm:pt>
    <dgm:pt modelId="{9ECA99A7-F671-4AC6-A533-0F7ECB70658F}" type="parTrans" cxnId="{692BFECD-68CA-45BA-B31E-4F12402D70BD}">
      <dgm:prSet/>
      <dgm:spPr/>
      <dgm:t>
        <a:bodyPr/>
        <a:lstStyle/>
        <a:p>
          <a:endParaRPr lang="en-GB"/>
        </a:p>
      </dgm:t>
    </dgm:pt>
    <dgm:pt modelId="{96957ECD-B2D2-4286-990D-7E36254D8089}" type="sibTrans" cxnId="{692BFECD-68CA-45BA-B31E-4F12402D70BD}">
      <dgm:prSet/>
      <dgm:spPr/>
      <dgm:t>
        <a:bodyPr/>
        <a:lstStyle/>
        <a:p>
          <a:endParaRPr lang="en-GB"/>
        </a:p>
      </dgm:t>
    </dgm:pt>
    <dgm:pt modelId="{3EDD5AE0-9DB2-44AB-B7CD-8B997705A533}">
      <dgm:prSet phldrT="[Text]" custT="1"/>
      <dgm:spPr/>
      <dgm:t>
        <a:bodyPr/>
        <a:lstStyle/>
        <a:p>
          <a:r>
            <a:rPr lang="en-GB" sz="1400" dirty="0" smtClean="0">
              <a:sym typeface="Wingdings" panose="05000000000000000000" pitchFamily="2" charset="2"/>
            </a:rPr>
            <a:t>Cohort-wide questionnaires using themes from focus groups to write Likert-type and free text questions</a:t>
          </a:r>
          <a:endParaRPr lang="en-GB" sz="1400" dirty="0"/>
        </a:p>
      </dgm:t>
    </dgm:pt>
    <dgm:pt modelId="{00D19E91-7C3F-4DD9-9947-6E1ECC2DFDDF}" type="parTrans" cxnId="{441A07A2-3623-4641-A337-734ED6E57A93}">
      <dgm:prSet/>
      <dgm:spPr/>
      <dgm:t>
        <a:bodyPr/>
        <a:lstStyle/>
        <a:p>
          <a:endParaRPr lang="en-GB"/>
        </a:p>
      </dgm:t>
    </dgm:pt>
    <dgm:pt modelId="{F1EA6ACD-701B-48B5-9A47-8BFAA6BAEF38}" type="sibTrans" cxnId="{441A07A2-3623-4641-A337-734ED6E57A93}">
      <dgm:prSet/>
      <dgm:spPr/>
      <dgm:t>
        <a:bodyPr/>
        <a:lstStyle/>
        <a:p>
          <a:endParaRPr lang="en-GB"/>
        </a:p>
      </dgm:t>
    </dgm:pt>
    <dgm:pt modelId="{E98A2414-6DF3-42C9-8CC4-986DA007FDFE}" type="pres">
      <dgm:prSet presAssocID="{1099AF62-949A-4B2C-A338-CAAC5B002A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40A7F2B-F2AC-4A32-8336-65370795F63F}" type="pres">
      <dgm:prSet presAssocID="{1099AF62-949A-4B2C-A338-CAAC5B002AE3}" presName="tSp" presStyleCnt="0"/>
      <dgm:spPr/>
      <dgm:t>
        <a:bodyPr/>
        <a:lstStyle/>
        <a:p>
          <a:endParaRPr lang="en-GB"/>
        </a:p>
      </dgm:t>
    </dgm:pt>
    <dgm:pt modelId="{D8E6C826-9AC6-4A72-AB6B-9419760702EE}" type="pres">
      <dgm:prSet presAssocID="{1099AF62-949A-4B2C-A338-CAAC5B002AE3}" presName="bSp" presStyleCnt="0"/>
      <dgm:spPr/>
      <dgm:t>
        <a:bodyPr/>
        <a:lstStyle/>
        <a:p>
          <a:endParaRPr lang="en-GB"/>
        </a:p>
      </dgm:t>
    </dgm:pt>
    <dgm:pt modelId="{266B7F39-C7AA-4306-94DC-2A7071E7C53A}" type="pres">
      <dgm:prSet presAssocID="{1099AF62-949A-4B2C-A338-CAAC5B002AE3}" presName="process" presStyleCnt="0"/>
      <dgm:spPr/>
      <dgm:t>
        <a:bodyPr/>
        <a:lstStyle/>
        <a:p>
          <a:endParaRPr lang="en-GB"/>
        </a:p>
      </dgm:t>
    </dgm:pt>
    <dgm:pt modelId="{B6327D79-9E05-48D6-BE76-46932771826D}" type="pres">
      <dgm:prSet presAssocID="{7FFC5B1A-C797-48E1-A38A-DD26A9622D49}" presName="composite1" presStyleCnt="0"/>
      <dgm:spPr/>
      <dgm:t>
        <a:bodyPr/>
        <a:lstStyle/>
        <a:p>
          <a:endParaRPr lang="en-GB"/>
        </a:p>
      </dgm:t>
    </dgm:pt>
    <dgm:pt modelId="{2D1C9067-C820-4FB0-9CE1-BD3195C34EA4}" type="pres">
      <dgm:prSet presAssocID="{7FFC5B1A-C797-48E1-A38A-DD26A9622D49}" presName="dummyNode1" presStyleLbl="node1" presStyleIdx="0" presStyleCnt="3"/>
      <dgm:spPr/>
      <dgm:t>
        <a:bodyPr/>
        <a:lstStyle/>
        <a:p>
          <a:endParaRPr lang="en-GB"/>
        </a:p>
      </dgm:t>
    </dgm:pt>
    <dgm:pt modelId="{5300641F-F2C6-4D3D-B80F-DDA4B61780C5}" type="pres">
      <dgm:prSet presAssocID="{7FFC5B1A-C797-48E1-A38A-DD26A9622D49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5DC92A-B8AC-40FA-B2AC-239B141EA457}" type="pres">
      <dgm:prSet presAssocID="{7FFC5B1A-C797-48E1-A38A-DD26A9622D4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0BCFD6-3287-48B8-B2E9-1A026D584AC4}" type="pres">
      <dgm:prSet presAssocID="{7FFC5B1A-C797-48E1-A38A-DD26A9622D49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32ABA53-3315-454E-B069-339D34E4103E}" type="pres">
      <dgm:prSet presAssocID="{7FFC5B1A-C797-48E1-A38A-DD26A9622D49}" presName="connSite1" presStyleCnt="0"/>
      <dgm:spPr/>
      <dgm:t>
        <a:bodyPr/>
        <a:lstStyle/>
        <a:p>
          <a:endParaRPr lang="en-GB"/>
        </a:p>
      </dgm:t>
    </dgm:pt>
    <dgm:pt modelId="{35AF466F-A119-4771-AA6F-D51E4B362B38}" type="pres">
      <dgm:prSet presAssocID="{FE1C537B-B8AB-42CB-84A4-9A56DBFD20B9}" presName="Name9" presStyleLbl="sibTrans2D1" presStyleIdx="0" presStyleCnt="2" custAng="0" custScaleX="107275" custScaleY="57408" custLinFactNeighborX="6350" custLinFactNeighborY="45046"/>
      <dgm:spPr>
        <a:prstGeom prst="curvedUpArrow">
          <a:avLst/>
        </a:prstGeom>
      </dgm:spPr>
      <dgm:t>
        <a:bodyPr/>
        <a:lstStyle/>
        <a:p>
          <a:endParaRPr lang="en-GB"/>
        </a:p>
      </dgm:t>
    </dgm:pt>
    <dgm:pt modelId="{5D929E04-3DFA-4E7D-9FAC-59F594095E4F}" type="pres">
      <dgm:prSet presAssocID="{0515BBBE-A902-4BFD-8A29-407B1574C26B}" presName="composite2" presStyleCnt="0"/>
      <dgm:spPr/>
      <dgm:t>
        <a:bodyPr/>
        <a:lstStyle/>
        <a:p>
          <a:endParaRPr lang="en-GB"/>
        </a:p>
      </dgm:t>
    </dgm:pt>
    <dgm:pt modelId="{2DEF9889-679C-4ACA-B927-C2B9C71D246F}" type="pres">
      <dgm:prSet presAssocID="{0515BBBE-A902-4BFD-8A29-407B1574C26B}" presName="dummyNode2" presStyleLbl="node1" presStyleIdx="0" presStyleCnt="3"/>
      <dgm:spPr/>
      <dgm:t>
        <a:bodyPr/>
        <a:lstStyle/>
        <a:p>
          <a:endParaRPr lang="en-GB"/>
        </a:p>
      </dgm:t>
    </dgm:pt>
    <dgm:pt modelId="{AAC681B1-E19C-4ABF-9120-65FA7FA75CAD}" type="pres">
      <dgm:prSet presAssocID="{0515BBBE-A902-4BFD-8A29-407B1574C26B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C926CE0-7B5F-4E4E-86E5-CF9E6044FE6F}" type="pres">
      <dgm:prSet presAssocID="{0515BBBE-A902-4BFD-8A29-407B1574C26B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45FDE8-A087-4BA8-9A12-AD16E93BB0BF}" type="pres">
      <dgm:prSet presAssocID="{0515BBBE-A902-4BFD-8A29-407B1574C26B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9B5DA3-BC58-43B2-B643-DB14F5532013}" type="pres">
      <dgm:prSet presAssocID="{0515BBBE-A902-4BFD-8A29-407B1574C26B}" presName="connSite2" presStyleCnt="0"/>
      <dgm:spPr/>
      <dgm:t>
        <a:bodyPr/>
        <a:lstStyle/>
        <a:p>
          <a:endParaRPr lang="en-GB"/>
        </a:p>
      </dgm:t>
    </dgm:pt>
    <dgm:pt modelId="{9FE8F0CC-CA94-4CFF-9E7E-E250EF4AA582}" type="pres">
      <dgm:prSet presAssocID="{2CBC04A5-5C04-44A4-B9A2-D1C02D2D4CFB}" presName="Name18" presStyleLbl="sibTrans2D1" presStyleIdx="1" presStyleCnt="2" custAng="10800000" custFlipVert="1" custFlipHor="1" custScaleX="103361" custScaleY="50700" custLinFactNeighborX="5835" custLinFactNeighborY="-39754"/>
      <dgm:spPr>
        <a:prstGeom prst="curvedDownArrow">
          <a:avLst/>
        </a:prstGeom>
      </dgm:spPr>
      <dgm:t>
        <a:bodyPr/>
        <a:lstStyle/>
        <a:p>
          <a:endParaRPr lang="en-GB"/>
        </a:p>
      </dgm:t>
    </dgm:pt>
    <dgm:pt modelId="{7C99F5F6-56B3-4A4F-8263-F15DF6A3B14D}" type="pres">
      <dgm:prSet presAssocID="{AA01ECCF-2EE2-4069-8DD8-FE63F5EE1FBA}" presName="composite1" presStyleCnt="0"/>
      <dgm:spPr/>
      <dgm:t>
        <a:bodyPr/>
        <a:lstStyle/>
        <a:p>
          <a:endParaRPr lang="en-GB"/>
        </a:p>
      </dgm:t>
    </dgm:pt>
    <dgm:pt modelId="{57CEC1FD-82A6-409C-B98F-E02C8AF5AB9E}" type="pres">
      <dgm:prSet presAssocID="{AA01ECCF-2EE2-4069-8DD8-FE63F5EE1FBA}" presName="dummyNode1" presStyleLbl="node1" presStyleIdx="1" presStyleCnt="3"/>
      <dgm:spPr/>
      <dgm:t>
        <a:bodyPr/>
        <a:lstStyle/>
        <a:p>
          <a:endParaRPr lang="en-GB"/>
        </a:p>
      </dgm:t>
    </dgm:pt>
    <dgm:pt modelId="{A2C3D27C-DCB4-40D2-815D-783AC44AD504}" type="pres">
      <dgm:prSet presAssocID="{AA01ECCF-2EE2-4069-8DD8-FE63F5EE1FBA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7A7FF2-B356-4558-A71D-43F1496168E6}" type="pres">
      <dgm:prSet presAssocID="{AA01ECCF-2EE2-4069-8DD8-FE63F5EE1FBA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0005E5D-B1C7-4FA1-91EE-3BC6B0FA7634}" type="pres">
      <dgm:prSet presAssocID="{AA01ECCF-2EE2-4069-8DD8-FE63F5EE1FBA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F406E6-D7E9-4460-81C6-E01BDB6D8552}" type="pres">
      <dgm:prSet presAssocID="{AA01ECCF-2EE2-4069-8DD8-FE63F5EE1FBA}" presName="connSite1" presStyleCnt="0"/>
      <dgm:spPr/>
      <dgm:t>
        <a:bodyPr/>
        <a:lstStyle/>
        <a:p>
          <a:endParaRPr lang="en-GB"/>
        </a:p>
      </dgm:t>
    </dgm:pt>
  </dgm:ptLst>
  <dgm:cxnLst>
    <dgm:cxn modelId="{5CD270DA-F40A-4B28-8F7E-5B3EBDA3D525}" type="presOf" srcId="{AA01ECCF-2EE2-4069-8DD8-FE63F5EE1FBA}" destId="{F0005E5D-B1C7-4FA1-91EE-3BC6B0FA7634}" srcOrd="0" destOrd="0" presId="urn:microsoft.com/office/officeart/2005/8/layout/hProcess4"/>
    <dgm:cxn modelId="{D2EA548C-30EB-4972-8C42-C6F7BB517C5E}" srcId="{0515BBBE-A902-4BFD-8A29-407B1574C26B}" destId="{F464FA04-73AF-40B8-9854-5F61F6B435FC}" srcOrd="0" destOrd="0" parTransId="{9CA0B8BA-D1FE-4BA9-AF37-9C2F7E9A6F1C}" sibTransId="{5B20C211-6A60-47D9-BBE0-A031FE5FE78F}"/>
    <dgm:cxn modelId="{82705597-B3F7-4105-A243-AF1CE8D3F9CD}" srcId="{1099AF62-949A-4B2C-A338-CAAC5B002AE3}" destId="{7FFC5B1A-C797-48E1-A38A-DD26A9622D49}" srcOrd="0" destOrd="0" parTransId="{BBDF91FA-8573-498F-906F-CE5D3C6FCB2D}" sibTransId="{FE1C537B-B8AB-42CB-84A4-9A56DBFD20B9}"/>
    <dgm:cxn modelId="{CD6E0D85-CC86-41AA-8A6A-A683FF91F975}" type="presOf" srcId="{1099AF62-949A-4B2C-A338-CAAC5B002AE3}" destId="{E98A2414-6DF3-42C9-8CC4-986DA007FDFE}" srcOrd="0" destOrd="0" presId="urn:microsoft.com/office/officeart/2005/8/layout/hProcess4"/>
    <dgm:cxn modelId="{F524CE28-75A4-4AF2-B6A4-66C4376F19C0}" type="presOf" srcId="{9E8195D2-F9E1-4CA6-8A0E-661C4AC87EC3}" destId="{5300641F-F2C6-4D3D-B80F-DDA4B61780C5}" srcOrd="0" destOrd="0" presId="urn:microsoft.com/office/officeart/2005/8/layout/hProcess4"/>
    <dgm:cxn modelId="{9E256B25-8A69-42D6-80AA-5F8A684D05CC}" srcId="{7FFC5B1A-C797-48E1-A38A-DD26A9622D49}" destId="{9E8195D2-F9E1-4CA6-8A0E-661C4AC87EC3}" srcOrd="0" destOrd="0" parTransId="{1A7C0C7F-7020-4595-9676-7E4BE814F581}" sibTransId="{CDADC186-4E57-41B6-82BB-A99A9C171B70}"/>
    <dgm:cxn modelId="{7495FF86-D84E-4705-A5DB-6955AC027DF2}" type="presOf" srcId="{2CBC04A5-5C04-44A4-B9A2-D1C02D2D4CFB}" destId="{9FE8F0CC-CA94-4CFF-9E7E-E250EF4AA582}" srcOrd="0" destOrd="0" presId="urn:microsoft.com/office/officeart/2005/8/layout/hProcess4"/>
    <dgm:cxn modelId="{441A07A2-3623-4641-A337-734ED6E57A93}" srcId="{AA01ECCF-2EE2-4069-8DD8-FE63F5EE1FBA}" destId="{3EDD5AE0-9DB2-44AB-B7CD-8B997705A533}" srcOrd="0" destOrd="0" parTransId="{00D19E91-7C3F-4DD9-9947-6E1ECC2DFDDF}" sibTransId="{F1EA6ACD-701B-48B5-9A47-8BFAA6BAEF38}"/>
    <dgm:cxn modelId="{2D233404-8601-4978-A667-3AFE27F515BB}" type="presOf" srcId="{F464FA04-73AF-40B8-9854-5F61F6B435FC}" destId="{AAC681B1-E19C-4ABF-9120-65FA7FA75CAD}" srcOrd="0" destOrd="0" presId="urn:microsoft.com/office/officeart/2005/8/layout/hProcess4"/>
    <dgm:cxn modelId="{692BFECD-68CA-45BA-B31E-4F12402D70BD}" srcId="{1099AF62-949A-4B2C-A338-CAAC5B002AE3}" destId="{AA01ECCF-2EE2-4069-8DD8-FE63F5EE1FBA}" srcOrd="2" destOrd="0" parTransId="{9ECA99A7-F671-4AC6-A533-0F7ECB70658F}" sibTransId="{96957ECD-B2D2-4286-990D-7E36254D8089}"/>
    <dgm:cxn modelId="{EA7E1E04-EC0A-492E-9391-E96F70321326}" type="presOf" srcId="{0515BBBE-A902-4BFD-8A29-407B1574C26B}" destId="{1145FDE8-A087-4BA8-9A12-AD16E93BB0BF}" srcOrd="0" destOrd="0" presId="urn:microsoft.com/office/officeart/2005/8/layout/hProcess4"/>
    <dgm:cxn modelId="{776A83E4-EE87-4A95-BF3C-1FBA3CFB1C38}" srcId="{1099AF62-949A-4B2C-A338-CAAC5B002AE3}" destId="{0515BBBE-A902-4BFD-8A29-407B1574C26B}" srcOrd="1" destOrd="0" parTransId="{9EDC2FBE-111F-4F2E-842A-4E351D99F3B3}" sibTransId="{2CBC04A5-5C04-44A4-B9A2-D1C02D2D4CFB}"/>
    <dgm:cxn modelId="{53C38AAB-BA2A-4CC9-85BE-F636EDD88F52}" type="presOf" srcId="{3EDD5AE0-9DB2-44AB-B7CD-8B997705A533}" destId="{F97A7FF2-B356-4558-A71D-43F1496168E6}" srcOrd="1" destOrd="0" presId="urn:microsoft.com/office/officeart/2005/8/layout/hProcess4"/>
    <dgm:cxn modelId="{9C9D8FCB-D8F4-41E9-8E33-E2CF4A4C04D4}" type="presOf" srcId="{9E8195D2-F9E1-4CA6-8A0E-661C4AC87EC3}" destId="{E85DC92A-B8AC-40FA-B2AC-239B141EA457}" srcOrd="1" destOrd="0" presId="urn:microsoft.com/office/officeart/2005/8/layout/hProcess4"/>
    <dgm:cxn modelId="{259B6403-C3B0-4563-9DD7-9740F60C1F60}" type="presOf" srcId="{7FFC5B1A-C797-48E1-A38A-DD26A9622D49}" destId="{480BCFD6-3287-48B8-B2E9-1A026D584AC4}" srcOrd="0" destOrd="0" presId="urn:microsoft.com/office/officeart/2005/8/layout/hProcess4"/>
    <dgm:cxn modelId="{F95EC32B-61FE-482E-BEE8-E0D048D6D870}" type="presOf" srcId="{F464FA04-73AF-40B8-9854-5F61F6B435FC}" destId="{8C926CE0-7B5F-4E4E-86E5-CF9E6044FE6F}" srcOrd="1" destOrd="0" presId="urn:microsoft.com/office/officeart/2005/8/layout/hProcess4"/>
    <dgm:cxn modelId="{1087E2C1-4685-4FA0-A106-CA2289BBE95C}" type="presOf" srcId="{3EDD5AE0-9DB2-44AB-B7CD-8B997705A533}" destId="{A2C3D27C-DCB4-40D2-815D-783AC44AD504}" srcOrd="0" destOrd="0" presId="urn:microsoft.com/office/officeart/2005/8/layout/hProcess4"/>
    <dgm:cxn modelId="{57A6CBE8-FFBE-41F1-AB07-9A70266F3082}" type="presOf" srcId="{FE1C537B-B8AB-42CB-84A4-9A56DBFD20B9}" destId="{35AF466F-A119-4771-AA6F-D51E4B362B38}" srcOrd="0" destOrd="0" presId="urn:microsoft.com/office/officeart/2005/8/layout/hProcess4"/>
    <dgm:cxn modelId="{C180FA59-9DA7-4E85-B513-3E94A963E063}" type="presParOf" srcId="{E98A2414-6DF3-42C9-8CC4-986DA007FDFE}" destId="{F40A7F2B-F2AC-4A32-8336-65370795F63F}" srcOrd="0" destOrd="0" presId="urn:microsoft.com/office/officeart/2005/8/layout/hProcess4"/>
    <dgm:cxn modelId="{F79555BF-F140-488D-B50E-9659593A21F3}" type="presParOf" srcId="{E98A2414-6DF3-42C9-8CC4-986DA007FDFE}" destId="{D8E6C826-9AC6-4A72-AB6B-9419760702EE}" srcOrd="1" destOrd="0" presId="urn:microsoft.com/office/officeart/2005/8/layout/hProcess4"/>
    <dgm:cxn modelId="{C50FA26C-6349-48A0-8E1D-D318B2D75054}" type="presParOf" srcId="{E98A2414-6DF3-42C9-8CC4-986DA007FDFE}" destId="{266B7F39-C7AA-4306-94DC-2A7071E7C53A}" srcOrd="2" destOrd="0" presId="urn:microsoft.com/office/officeart/2005/8/layout/hProcess4"/>
    <dgm:cxn modelId="{2B838116-B547-419D-BEAD-E5CA9B584B13}" type="presParOf" srcId="{266B7F39-C7AA-4306-94DC-2A7071E7C53A}" destId="{B6327D79-9E05-48D6-BE76-46932771826D}" srcOrd="0" destOrd="0" presId="urn:microsoft.com/office/officeart/2005/8/layout/hProcess4"/>
    <dgm:cxn modelId="{90869C56-5DEE-4512-8F2F-2EC6B14B21F1}" type="presParOf" srcId="{B6327D79-9E05-48D6-BE76-46932771826D}" destId="{2D1C9067-C820-4FB0-9CE1-BD3195C34EA4}" srcOrd="0" destOrd="0" presId="urn:microsoft.com/office/officeart/2005/8/layout/hProcess4"/>
    <dgm:cxn modelId="{E5721F79-49D3-41F4-A6D2-2B43540C49CC}" type="presParOf" srcId="{B6327D79-9E05-48D6-BE76-46932771826D}" destId="{5300641F-F2C6-4D3D-B80F-DDA4B61780C5}" srcOrd="1" destOrd="0" presId="urn:microsoft.com/office/officeart/2005/8/layout/hProcess4"/>
    <dgm:cxn modelId="{5DDB2318-CBD7-45B9-9B21-C06B5A67A179}" type="presParOf" srcId="{B6327D79-9E05-48D6-BE76-46932771826D}" destId="{E85DC92A-B8AC-40FA-B2AC-239B141EA457}" srcOrd="2" destOrd="0" presId="urn:microsoft.com/office/officeart/2005/8/layout/hProcess4"/>
    <dgm:cxn modelId="{5ADDD9A9-A022-4CE3-A6CE-C34B06510136}" type="presParOf" srcId="{B6327D79-9E05-48D6-BE76-46932771826D}" destId="{480BCFD6-3287-48B8-B2E9-1A026D584AC4}" srcOrd="3" destOrd="0" presId="urn:microsoft.com/office/officeart/2005/8/layout/hProcess4"/>
    <dgm:cxn modelId="{7BF2B457-5B42-4790-A24E-4FA56BD68D67}" type="presParOf" srcId="{B6327D79-9E05-48D6-BE76-46932771826D}" destId="{F32ABA53-3315-454E-B069-339D34E4103E}" srcOrd="4" destOrd="0" presId="urn:microsoft.com/office/officeart/2005/8/layout/hProcess4"/>
    <dgm:cxn modelId="{779D7CFC-9D40-4294-A189-2CB3AFB81FD8}" type="presParOf" srcId="{266B7F39-C7AA-4306-94DC-2A7071E7C53A}" destId="{35AF466F-A119-4771-AA6F-D51E4B362B38}" srcOrd="1" destOrd="0" presId="urn:microsoft.com/office/officeart/2005/8/layout/hProcess4"/>
    <dgm:cxn modelId="{5CB608F6-471E-4CDE-860A-FCA03A28A4D8}" type="presParOf" srcId="{266B7F39-C7AA-4306-94DC-2A7071E7C53A}" destId="{5D929E04-3DFA-4E7D-9FAC-59F594095E4F}" srcOrd="2" destOrd="0" presId="urn:microsoft.com/office/officeart/2005/8/layout/hProcess4"/>
    <dgm:cxn modelId="{18DA797F-FD44-42EB-959D-0A4A01256934}" type="presParOf" srcId="{5D929E04-3DFA-4E7D-9FAC-59F594095E4F}" destId="{2DEF9889-679C-4ACA-B927-C2B9C71D246F}" srcOrd="0" destOrd="0" presId="urn:microsoft.com/office/officeart/2005/8/layout/hProcess4"/>
    <dgm:cxn modelId="{33731CAC-953F-4384-910C-602D6DFE0E8A}" type="presParOf" srcId="{5D929E04-3DFA-4E7D-9FAC-59F594095E4F}" destId="{AAC681B1-E19C-4ABF-9120-65FA7FA75CAD}" srcOrd="1" destOrd="0" presId="urn:microsoft.com/office/officeart/2005/8/layout/hProcess4"/>
    <dgm:cxn modelId="{79994804-AD2B-411B-974C-E9923CCFFE0E}" type="presParOf" srcId="{5D929E04-3DFA-4E7D-9FAC-59F594095E4F}" destId="{8C926CE0-7B5F-4E4E-86E5-CF9E6044FE6F}" srcOrd="2" destOrd="0" presId="urn:microsoft.com/office/officeart/2005/8/layout/hProcess4"/>
    <dgm:cxn modelId="{A5321CFD-A505-4DFF-BFEB-C7975A762B55}" type="presParOf" srcId="{5D929E04-3DFA-4E7D-9FAC-59F594095E4F}" destId="{1145FDE8-A087-4BA8-9A12-AD16E93BB0BF}" srcOrd="3" destOrd="0" presId="urn:microsoft.com/office/officeart/2005/8/layout/hProcess4"/>
    <dgm:cxn modelId="{EF2DCACA-8865-4850-AC29-BFC700B12FA8}" type="presParOf" srcId="{5D929E04-3DFA-4E7D-9FAC-59F594095E4F}" destId="{749B5DA3-BC58-43B2-B643-DB14F5532013}" srcOrd="4" destOrd="0" presId="urn:microsoft.com/office/officeart/2005/8/layout/hProcess4"/>
    <dgm:cxn modelId="{C0DD478E-7454-40AF-9D9E-DBF2B1049647}" type="presParOf" srcId="{266B7F39-C7AA-4306-94DC-2A7071E7C53A}" destId="{9FE8F0CC-CA94-4CFF-9E7E-E250EF4AA582}" srcOrd="3" destOrd="0" presId="urn:microsoft.com/office/officeart/2005/8/layout/hProcess4"/>
    <dgm:cxn modelId="{21E7AF5C-295B-4E4A-99F6-014FBD81D943}" type="presParOf" srcId="{266B7F39-C7AA-4306-94DC-2A7071E7C53A}" destId="{7C99F5F6-56B3-4A4F-8263-F15DF6A3B14D}" srcOrd="4" destOrd="0" presId="urn:microsoft.com/office/officeart/2005/8/layout/hProcess4"/>
    <dgm:cxn modelId="{D1B6FB10-8F60-4827-B2B5-DCE9A122D103}" type="presParOf" srcId="{7C99F5F6-56B3-4A4F-8263-F15DF6A3B14D}" destId="{57CEC1FD-82A6-409C-B98F-E02C8AF5AB9E}" srcOrd="0" destOrd="0" presId="urn:microsoft.com/office/officeart/2005/8/layout/hProcess4"/>
    <dgm:cxn modelId="{33EB5D8D-C3E3-4AD8-A0CB-8C70DD046463}" type="presParOf" srcId="{7C99F5F6-56B3-4A4F-8263-F15DF6A3B14D}" destId="{A2C3D27C-DCB4-40D2-815D-783AC44AD504}" srcOrd="1" destOrd="0" presId="urn:microsoft.com/office/officeart/2005/8/layout/hProcess4"/>
    <dgm:cxn modelId="{E0E6A8F7-8345-4F54-B4B7-7B1E78C3D1CA}" type="presParOf" srcId="{7C99F5F6-56B3-4A4F-8263-F15DF6A3B14D}" destId="{F97A7FF2-B356-4558-A71D-43F1496168E6}" srcOrd="2" destOrd="0" presId="urn:microsoft.com/office/officeart/2005/8/layout/hProcess4"/>
    <dgm:cxn modelId="{82104566-93A0-4D55-9AD2-DF3F2AD3A82A}" type="presParOf" srcId="{7C99F5F6-56B3-4A4F-8263-F15DF6A3B14D}" destId="{F0005E5D-B1C7-4FA1-91EE-3BC6B0FA7634}" srcOrd="3" destOrd="0" presId="urn:microsoft.com/office/officeart/2005/8/layout/hProcess4"/>
    <dgm:cxn modelId="{00698C8F-02AA-4E21-A1EC-538AA1B128B2}" type="presParOf" srcId="{7C99F5F6-56B3-4A4F-8263-F15DF6A3B14D}" destId="{44F406E6-D7E9-4460-81C6-E01BDB6D855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54676A-75C7-4AC1-83D3-A0899FECC63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B222254-87E1-4ECD-8DE7-E752D003E793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GB" b="1" dirty="0" smtClean="0"/>
            <a:t>Quotes</a:t>
          </a:r>
          <a:endParaRPr lang="en-GB" b="1" dirty="0"/>
        </a:p>
      </dgm:t>
    </dgm:pt>
    <dgm:pt modelId="{C320CC4E-3328-41E2-A597-D393FB04FA4D}" type="parTrans" cxnId="{46BC7CC7-31F3-4E96-B4C0-2DA967958B02}">
      <dgm:prSet/>
      <dgm:spPr/>
      <dgm:t>
        <a:bodyPr/>
        <a:lstStyle/>
        <a:p>
          <a:endParaRPr lang="en-GB"/>
        </a:p>
      </dgm:t>
    </dgm:pt>
    <dgm:pt modelId="{E983D176-BD1E-4CD6-B244-48C8B73422BF}" type="sibTrans" cxnId="{46BC7CC7-31F3-4E96-B4C0-2DA967958B02}">
      <dgm:prSet/>
      <dgm:spPr/>
      <dgm:t>
        <a:bodyPr/>
        <a:lstStyle/>
        <a:p>
          <a:endParaRPr lang="en-GB"/>
        </a:p>
      </dgm:t>
    </dgm:pt>
    <dgm:pt modelId="{4EF0A1F2-A931-4184-9DCA-6D12B90D6C9E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GB" i="1" dirty="0" smtClean="0"/>
            <a:t>“I like to use it as a tool where I test myself using it”</a:t>
          </a:r>
          <a:endParaRPr lang="en-GB" i="1" dirty="0"/>
        </a:p>
      </dgm:t>
    </dgm:pt>
    <dgm:pt modelId="{CEB27C50-15FD-406A-B7AC-5B176AC1D83A}" type="parTrans" cxnId="{0174740F-7C23-4449-ACAF-BA8842CD4CC5}">
      <dgm:prSet/>
      <dgm:spPr/>
      <dgm:t>
        <a:bodyPr/>
        <a:lstStyle/>
        <a:p>
          <a:endParaRPr lang="en-GB"/>
        </a:p>
      </dgm:t>
    </dgm:pt>
    <dgm:pt modelId="{3B7325EC-82B4-4702-B68C-259C28B4152D}" type="sibTrans" cxnId="{0174740F-7C23-4449-ACAF-BA8842CD4CC5}">
      <dgm:prSet/>
      <dgm:spPr/>
      <dgm:t>
        <a:bodyPr/>
        <a:lstStyle/>
        <a:p>
          <a:endParaRPr lang="en-GB"/>
        </a:p>
      </dgm:t>
    </dgm:pt>
    <dgm:pt modelId="{FFA9A95C-38D6-4619-BC81-2A6D17C02696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GB" i="1" dirty="0" smtClean="0"/>
            <a:t>“[If there’s] a section in lecture notes I don’t understand, I’ll go back and find 10 minutes of that one”</a:t>
          </a:r>
          <a:endParaRPr lang="en-GB" i="1" dirty="0"/>
        </a:p>
      </dgm:t>
    </dgm:pt>
    <dgm:pt modelId="{77DB2538-094C-45C7-BB96-29D9AC6F0DDC}" type="parTrans" cxnId="{18D2B74B-9130-46FE-B75F-7207F389C635}">
      <dgm:prSet/>
      <dgm:spPr/>
      <dgm:t>
        <a:bodyPr/>
        <a:lstStyle/>
        <a:p>
          <a:endParaRPr lang="en-GB"/>
        </a:p>
      </dgm:t>
    </dgm:pt>
    <dgm:pt modelId="{D0A1C34B-482A-499A-A396-66B3CFE3E2FC}" type="sibTrans" cxnId="{18D2B74B-9130-46FE-B75F-7207F389C635}">
      <dgm:prSet/>
      <dgm:spPr/>
      <dgm:t>
        <a:bodyPr/>
        <a:lstStyle/>
        <a:p>
          <a:endParaRPr lang="en-GB"/>
        </a:p>
      </dgm:t>
    </dgm:pt>
    <dgm:pt modelId="{1C4FE566-6858-40D1-8B41-9B4A71240B77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GB" i="1" dirty="0" smtClean="0"/>
            <a:t>“..it helps you to sort of be working more efficiently”</a:t>
          </a:r>
          <a:endParaRPr lang="en-GB" i="1" dirty="0"/>
        </a:p>
      </dgm:t>
    </dgm:pt>
    <dgm:pt modelId="{9A91051B-D7BD-4B39-B880-7C61C91B1C6C}" type="parTrans" cxnId="{17CCE923-BF24-4CD9-873A-84C45F702FC5}">
      <dgm:prSet/>
      <dgm:spPr/>
      <dgm:t>
        <a:bodyPr/>
        <a:lstStyle/>
        <a:p>
          <a:endParaRPr lang="en-GB"/>
        </a:p>
      </dgm:t>
    </dgm:pt>
    <dgm:pt modelId="{2E216EFB-115A-4880-A9DD-C0D3A6AB2F23}" type="sibTrans" cxnId="{17CCE923-BF24-4CD9-873A-84C45F702FC5}">
      <dgm:prSet/>
      <dgm:spPr/>
      <dgm:t>
        <a:bodyPr/>
        <a:lstStyle/>
        <a:p>
          <a:endParaRPr lang="en-GB"/>
        </a:p>
      </dgm:t>
    </dgm:pt>
    <dgm:pt modelId="{3A88088D-04C3-4653-9153-B8AABA05F67C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GB" i="1" dirty="0" smtClean="0"/>
            <a:t>“I’m going to be missing lectures...for physio and things and it’s an absolute godsend”</a:t>
          </a:r>
          <a:endParaRPr lang="en-GB" i="1" dirty="0"/>
        </a:p>
      </dgm:t>
    </dgm:pt>
    <dgm:pt modelId="{F7D4595D-54E5-4142-B98B-AE17803F4A35}" type="parTrans" cxnId="{34FAC8A7-4527-4A85-8423-CE1729D3AC99}">
      <dgm:prSet/>
      <dgm:spPr/>
      <dgm:t>
        <a:bodyPr/>
        <a:lstStyle/>
        <a:p>
          <a:endParaRPr lang="en-GB"/>
        </a:p>
      </dgm:t>
    </dgm:pt>
    <dgm:pt modelId="{4F96CD4A-C57A-4D59-A8A7-299C9B93D545}" type="sibTrans" cxnId="{34FAC8A7-4527-4A85-8423-CE1729D3AC99}">
      <dgm:prSet/>
      <dgm:spPr/>
      <dgm:t>
        <a:bodyPr/>
        <a:lstStyle/>
        <a:p>
          <a:endParaRPr lang="en-GB"/>
        </a:p>
      </dgm:t>
    </dgm:pt>
    <dgm:pt modelId="{C9BBEE65-7376-4D45-942C-A0B99140D96E}" type="pres">
      <dgm:prSet presAssocID="{2E54676A-75C7-4AC1-83D3-A0899FECC63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1E7734A-1421-4A16-9850-41AEEAE150EE}" type="pres">
      <dgm:prSet presAssocID="{2E54676A-75C7-4AC1-83D3-A0899FECC632}" presName="matrix" presStyleCnt="0"/>
      <dgm:spPr/>
    </dgm:pt>
    <dgm:pt modelId="{38CF2C57-5473-4F99-BCE0-B7BE34C34427}" type="pres">
      <dgm:prSet presAssocID="{2E54676A-75C7-4AC1-83D3-A0899FECC632}" presName="tile1" presStyleLbl="node1" presStyleIdx="0" presStyleCnt="4"/>
      <dgm:spPr/>
      <dgm:t>
        <a:bodyPr/>
        <a:lstStyle/>
        <a:p>
          <a:endParaRPr lang="en-GB"/>
        </a:p>
      </dgm:t>
    </dgm:pt>
    <dgm:pt modelId="{85E4421A-1715-4AC8-BEDA-E0FA8448437F}" type="pres">
      <dgm:prSet presAssocID="{2E54676A-75C7-4AC1-83D3-A0899FECC63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132A84-1E2A-47B5-8409-0F73E416A18C}" type="pres">
      <dgm:prSet presAssocID="{2E54676A-75C7-4AC1-83D3-A0899FECC632}" presName="tile2" presStyleLbl="node1" presStyleIdx="1" presStyleCnt="4"/>
      <dgm:spPr/>
      <dgm:t>
        <a:bodyPr/>
        <a:lstStyle/>
        <a:p>
          <a:endParaRPr lang="en-GB"/>
        </a:p>
      </dgm:t>
    </dgm:pt>
    <dgm:pt modelId="{E5EB6BAA-39EB-4F50-AC00-50D049F7EE53}" type="pres">
      <dgm:prSet presAssocID="{2E54676A-75C7-4AC1-83D3-A0899FECC63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810730-7F7D-4B5F-B1FE-E981A6750EEF}" type="pres">
      <dgm:prSet presAssocID="{2E54676A-75C7-4AC1-83D3-A0899FECC632}" presName="tile3" presStyleLbl="node1" presStyleIdx="2" presStyleCnt="4"/>
      <dgm:spPr/>
      <dgm:t>
        <a:bodyPr/>
        <a:lstStyle/>
        <a:p>
          <a:endParaRPr lang="en-GB"/>
        </a:p>
      </dgm:t>
    </dgm:pt>
    <dgm:pt modelId="{198038AD-9F09-404C-AF07-1BBE86805EDD}" type="pres">
      <dgm:prSet presAssocID="{2E54676A-75C7-4AC1-83D3-A0899FECC63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60F924-6057-4C00-9229-8D04180B1A9E}" type="pres">
      <dgm:prSet presAssocID="{2E54676A-75C7-4AC1-83D3-A0899FECC632}" presName="tile4" presStyleLbl="node1" presStyleIdx="3" presStyleCnt="4"/>
      <dgm:spPr/>
      <dgm:t>
        <a:bodyPr/>
        <a:lstStyle/>
        <a:p>
          <a:endParaRPr lang="en-GB"/>
        </a:p>
      </dgm:t>
    </dgm:pt>
    <dgm:pt modelId="{78520319-8C56-4537-8CC0-FA5EB769FB6E}" type="pres">
      <dgm:prSet presAssocID="{2E54676A-75C7-4AC1-83D3-A0899FECC63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41EDCB-FF12-4963-A693-0ADCB63194B4}" type="pres">
      <dgm:prSet presAssocID="{2E54676A-75C7-4AC1-83D3-A0899FECC63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GB"/>
        </a:p>
      </dgm:t>
    </dgm:pt>
  </dgm:ptLst>
  <dgm:cxnLst>
    <dgm:cxn modelId="{0D68608B-BFA7-4F7E-AD7A-A10B8BE4D7C1}" type="presOf" srcId="{FFA9A95C-38D6-4619-BC81-2A6D17C02696}" destId="{E5EB6BAA-39EB-4F50-AC00-50D049F7EE53}" srcOrd="1" destOrd="0" presId="urn:microsoft.com/office/officeart/2005/8/layout/matrix1"/>
    <dgm:cxn modelId="{86BAC147-3863-4C64-AD41-AAA08D1A142F}" type="presOf" srcId="{1C4FE566-6858-40D1-8B41-9B4A71240B77}" destId="{198038AD-9F09-404C-AF07-1BBE86805EDD}" srcOrd="1" destOrd="0" presId="urn:microsoft.com/office/officeart/2005/8/layout/matrix1"/>
    <dgm:cxn modelId="{34FAC8A7-4527-4A85-8423-CE1729D3AC99}" srcId="{CB222254-87E1-4ECD-8DE7-E752D003E793}" destId="{3A88088D-04C3-4653-9153-B8AABA05F67C}" srcOrd="3" destOrd="0" parTransId="{F7D4595D-54E5-4142-B98B-AE17803F4A35}" sibTransId="{4F96CD4A-C57A-4D59-A8A7-299C9B93D545}"/>
    <dgm:cxn modelId="{18D2B74B-9130-46FE-B75F-7207F389C635}" srcId="{CB222254-87E1-4ECD-8DE7-E752D003E793}" destId="{FFA9A95C-38D6-4619-BC81-2A6D17C02696}" srcOrd="1" destOrd="0" parTransId="{77DB2538-094C-45C7-BB96-29D9AC6F0DDC}" sibTransId="{D0A1C34B-482A-499A-A396-66B3CFE3E2FC}"/>
    <dgm:cxn modelId="{C4D0AC3E-1A7A-42D3-B058-C74ED9B58724}" type="presOf" srcId="{4EF0A1F2-A931-4184-9DCA-6D12B90D6C9E}" destId="{85E4421A-1715-4AC8-BEDA-E0FA8448437F}" srcOrd="1" destOrd="0" presId="urn:microsoft.com/office/officeart/2005/8/layout/matrix1"/>
    <dgm:cxn modelId="{46BC7CC7-31F3-4E96-B4C0-2DA967958B02}" srcId="{2E54676A-75C7-4AC1-83D3-A0899FECC632}" destId="{CB222254-87E1-4ECD-8DE7-E752D003E793}" srcOrd="0" destOrd="0" parTransId="{C320CC4E-3328-41E2-A597-D393FB04FA4D}" sibTransId="{E983D176-BD1E-4CD6-B244-48C8B73422BF}"/>
    <dgm:cxn modelId="{36816E18-1E7C-4DEE-81BF-04A3092F848F}" type="presOf" srcId="{CB222254-87E1-4ECD-8DE7-E752D003E793}" destId="{E241EDCB-FF12-4963-A693-0ADCB63194B4}" srcOrd="0" destOrd="0" presId="urn:microsoft.com/office/officeart/2005/8/layout/matrix1"/>
    <dgm:cxn modelId="{A09B79BD-90D4-4556-A693-3475977166C1}" type="presOf" srcId="{FFA9A95C-38D6-4619-BC81-2A6D17C02696}" destId="{95132A84-1E2A-47B5-8409-0F73E416A18C}" srcOrd="0" destOrd="0" presId="urn:microsoft.com/office/officeart/2005/8/layout/matrix1"/>
    <dgm:cxn modelId="{996E9446-91EE-4812-B291-20021CB80310}" type="presOf" srcId="{4EF0A1F2-A931-4184-9DCA-6D12B90D6C9E}" destId="{38CF2C57-5473-4F99-BCE0-B7BE34C34427}" srcOrd="0" destOrd="0" presId="urn:microsoft.com/office/officeart/2005/8/layout/matrix1"/>
    <dgm:cxn modelId="{6E11CE57-198B-4D9C-8066-C421CDDC8942}" type="presOf" srcId="{3A88088D-04C3-4653-9153-B8AABA05F67C}" destId="{2060F924-6057-4C00-9229-8D04180B1A9E}" srcOrd="0" destOrd="0" presId="urn:microsoft.com/office/officeart/2005/8/layout/matrix1"/>
    <dgm:cxn modelId="{9AF8C059-BFE4-40CD-88EF-613F30E3EE05}" type="presOf" srcId="{2E54676A-75C7-4AC1-83D3-A0899FECC632}" destId="{C9BBEE65-7376-4D45-942C-A0B99140D96E}" srcOrd="0" destOrd="0" presId="urn:microsoft.com/office/officeart/2005/8/layout/matrix1"/>
    <dgm:cxn modelId="{0174740F-7C23-4449-ACAF-BA8842CD4CC5}" srcId="{CB222254-87E1-4ECD-8DE7-E752D003E793}" destId="{4EF0A1F2-A931-4184-9DCA-6D12B90D6C9E}" srcOrd="0" destOrd="0" parTransId="{CEB27C50-15FD-406A-B7AC-5B176AC1D83A}" sibTransId="{3B7325EC-82B4-4702-B68C-259C28B4152D}"/>
    <dgm:cxn modelId="{17CCE923-BF24-4CD9-873A-84C45F702FC5}" srcId="{CB222254-87E1-4ECD-8DE7-E752D003E793}" destId="{1C4FE566-6858-40D1-8B41-9B4A71240B77}" srcOrd="2" destOrd="0" parTransId="{9A91051B-D7BD-4B39-B880-7C61C91B1C6C}" sibTransId="{2E216EFB-115A-4880-A9DD-C0D3A6AB2F23}"/>
    <dgm:cxn modelId="{FA34E98C-500D-46FC-A73B-C0E119079177}" type="presOf" srcId="{1C4FE566-6858-40D1-8B41-9B4A71240B77}" destId="{32810730-7F7D-4B5F-B1FE-E981A6750EEF}" srcOrd="0" destOrd="0" presId="urn:microsoft.com/office/officeart/2005/8/layout/matrix1"/>
    <dgm:cxn modelId="{9F5B17D5-0EAC-403A-B111-C8FA3E95BE01}" type="presOf" srcId="{3A88088D-04C3-4653-9153-B8AABA05F67C}" destId="{78520319-8C56-4537-8CC0-FA5EB769FB6E}" srcOrd="1" destOrd="0" presId="urn:microsoft.com/office/officeart/2005/8/layout/matrix1"/>
    <dgm:cxn modelId="{E0373D90-EFC4-4D70-805C-D21BD5EDA3E0}" type="presParOf" srcId="{C9BBEE65-7376-4D45-942C-A0B99140D96E}" destId="{81E7734A-1421-4A16-9850-41AEEAE150EE}" srcOrd="0" destOrd="0" presId="urn:microsoft.com/office/officeart/2005/8/layout/matrix1"/>
    <dgm:cxn modelId="{C947E2BA-07D5-44AA-A404-D0DF23C042AD}" type="presParOf" srcId="{81E7734A-1421-4A16-9850-41AEEAE150EE}" destId="{38CF2C57-5473-4F99-BCE0-B7BE34C34427}" srcOrd="0" destOrd="0" presId="urn:microsoft.com/office/officeart/2005/8/layout/matrix1"/>
    <dgm:cxn modelId="{E3247AA7-6B8B-46A8-8E7F-72F130502BFB}" type="presParOf" srcId="{81E7734A-1421-4A16-9850-41AEEAE150EE}" destId="{85E4421A-1715-4AC8-BEDA-E0FA8448437F}" srcOrd="1" destOrd="0" presId="urn:microsoft.com/office/officeart/2005/8/layout/matrix1"/>
    <dgm:cxn modelId="{FEE136CF-5130-4C3A-A2C7-3C55151091B7}" type="presParOf" srcId="{81E7734A-1421-4A16-9850-41AEEAE150EE}" destId="{95132A84-1E2A-47B5-8409-0F73E416A18C}" srcOrd="2" destOrd="0" presId="urn:microsoft.com/office/officeart/2005/8/layout/matrix1"/>
    <dgm:cxn modelId="{9A5FCC2E-D2FA-4E96-85C8-7B78F83E44EF}" type="presParOf" srcId="{81E7734A-1421-4A16-9850-41AEEAE150EE}" destId="{E5EB6BAA-39EB-4F50-AC00-50D049F7EE53}" srcOrd="3" destOrd="0" presId="urn:microsoft.com/office/officeart/2005/8/layout/matrix1"/>
    <dgm:cxn modelId="{018CA2D8-DAB6-46FE-9185-809618BCD19C}" type="presParOf" srcId="{81E7734A-1421-4A16-9850-41AEEAE150EE}" destId="{32810730-7F7D-4B5F-B1FE-E981A6750EEF}" srcOrd="4" destOrd="0" presId="urn:microsoft.com/office/officeart/2005/8/layout/matrix1"/>
    <dgm:cxn modelId="{592BF503-790E-489E-B637-1D1149DEC5D6}" type="presParOf" srcId="{81E7734A-1421-4A16-9850-41AEEAE150EE}" destId="{198038AD-9F09-404C-AF07-1BBE86805EDD}" srcOrd="5" destOrd="0" presId="urn:microsoft.com/office/officeart/2005/8/layout/matrix1"/>
    <dgm:cxn modelId="{B415A18D-B2E8-476E-84A0-B2EB72AA2707}" type="presParOf" srcId="{81E7734A-1421-4A16-9850-41AEEAE150EE}" destId="{2060F924-6057-4C00-9229-8D04180B1A9E}" srcOrd="6" destOrd="0" presId="urn:microsoft.com/office/officeart/2005/8/layout/matrix1"/>
    <dgm:cxn modelId="{DC0FF6EC-915A-4B0A-827A-0FC57922F664}" type="presParOf" srcId="{81E7734A-1421-4A16-9850-41AEEAE150EE}" destId="{78520319-8C56-4537-8CC0-FA5EB769FB6E}" srcOrd="7" destOrd="0" presId="urn:microsoft.com/office/officeart/2005/8/layout/matrix1"/>
    <dgm:cxn modelId="{3E4A81DB-C3A9-4609-9BA7-B6810CAA138D}" type="presParOf" srcId="{C9BBEE65-7376-4D45-942C-A0B99140D96E}" destId="{E241EDCB-FF12-4963-A693-0ADCB63194B4}" srcOrd="1" destOrd="0" presId="urn:microsoft.com/office/officeart/2005/8/layout/matrix1"/>
  </dgm:cxnLst>
  <dgm:bg>
    <a:solidFill>
      <a:schemeClr val="accent4">
        <a:lumMod val="20000"/>
        <a:lumOff val="80000"/>
      </a:schemeClr>
    </a:solidFill>
  </dgm:bg>
  <dgm:whole>
    <a:ln>
      <a:solidFill>
        <a:srgbClr val="7030A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E980F3-9045-4D2A-B4B5-8831A7DD3999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EA6538F-E699-4092-8313-58896A4E9B2E}">
      <dgm:prSet phldrT="[Text]"/>
      <dgm:spPr/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Low achievement</a:t>
          </a:r>
          <a:endParaRPr lang="en-GB" b="1" dirty="0">
            <a:solidFill>
              <a:schemeClr val="tx1"/>
            </a:solidFill>
          </a:endParaRPr>
        </a:p>
      </dgm:t>
    </dgm:pt>
    <dgm:pt modelId="{4E2E04CC-45EE-457C-92E5-80D29D4C3D2E}" type="parTrans" cxnId="{F08CE44B-9E4F-40E6-8251-190A6529F7FA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B26B6950-4753-4BE9-9E0F-FB6905F23A63}" type="sibTrans" cxnId="{F08CE44B-9E4F-40E6-8251-190A6529F7FA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6D5AD763-8DD6-43DB-85AF-2AE4D71BF124}">
      <dgm:prSet phldrT="[Text]"/>
      <dgm:spPr/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Limiting learning</a:t>
          </a:r>
          <a:endParaRPr lang="en-GB" b="1" dirty="0">
            <a:solidFill>
              <a:schemeClr val="tx1"/>
            </a:solidFill>
          </a:endParaRPr>
        </a:p>
      </dgm:t>
    </dgm:pt>
    <dgm:pt modelId="{C430BE9E-A8CF-4144-843F-7F0EA8C74B99}" type="parTrans" cxnId="{82E36569-56DD-410B-BD8E-42E91D7C93BC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F584A715-E054-4C22-8B9D-5AD2120FDE52}" type="sibTrans" cxnId="{82E36569-56DD-410B-BD8E-42E91D7C93BC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95155EEB-6AF3-424B-B9B2-940B01E0B084}">
      <dgm:prSet phldrT="[Text]"/>
      <dgm:spPr/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Increased incidence of mental health issues</a:t>
          </a:r>
          <a:endParaRPr lang="en-GB" b="1" dirty="0">
            <a:solidFill>
              <a:schemeClr val="tx1"/>
            </a:solidFill>
          </a:endParaRPr>
        </a:p>
      </dgm:t>
    </dgm:pt>
    <dgm:pt modelId="{51C1C58C-1748-45DC-85E1-D62F11804534}" type="parTrans" cxnId="{B948FD25-BAD3-4E6E-BAF9-08DCB57556DB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528E39AC-4BC9-4BAC-84CB-51D606994F00}" type="sibTrans" cxnId="{B948FD25-BAD3-4E6E-BAF9-08DCB57556DB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3314DC20-F695-402C-8C1A-36F2479A3777}">
      <dgm:prSet phldrT="[Text]"/>
      <dgm:spPr/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Less self-directed study</a:t>
          </a:r>
          <a:endParaRPr lang="en-GB" b="1" dirty="0">
            <a:solidFill>
              <a:schemeClr val="tx1"/>
            </a:solidFill>
          </a:endParaRPr>
        </a:p>
      </dgm:t>
    </dgm:pt>
    <dgm:pt modelId="{3074CD80-2117-4614-922C-9FAC578DFFCC}" type="parTrans" cxnId="{25284164-9DC4-4209-A76E-FC0E9B9B8C19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7846F77A-79A0-4CCB-9674-9B784C80EACB}" type="sibTrans" cxnId="{25284164-9DC4-4209-A76E-FC0E9B9B8C19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A777B75C-B9F6-470D-A683-85A96A1B1E2B}">
      <dgm:prSet phldrT="[Text]"/>
      <dgm:spPr/>
      <dgm:t>
        <a:bodyPr/>
        <a:lstStyle/>
        <a:p>
          <a:r>
            <a:rPr lang="en-GB" b="1" dirty="0" smtClean="0">
              <a:solidFill>
                <a:schemeClr val="tx1"/>
              </a:solidFill>
            </a:rPr>
            <a:t>Increased perceived workload</a:t>
          </a:r>
          <a:endParaRPr lang="en-GB" b="1" dirty="0">
            <a:solidFill>
              <a:schemeClr val="tx1"/>
            </a:solidFill>
          </a:endParaRPr>
        </a:p>
      </dgm:t>
    </dgm:pt>
    <dgm:pt modelId="{C05CF8EE-676F-4A38-95AF-8E2D72A8FF35}" type="parTrans" cxnId="{9DB5A025-CDB4-48D5-BC61-C560BA75483E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C3D79BC8-1E82-4EF3-B389-F9DBDCFB53D3}" type="sibTrans" cxnId="{9DB5A025-CDB4-48D5-BC61-C560BA75483E}">
      <dgm:prSet/>
      <dgm:spPr/>
      <dgm:t>
        <a:bodyPr/>
        <a:lstStyle/>
        <a:p>
          <a:endParaRPr lang="en-GB" b="1">
            <a:solidFill>
              <a:schemeClr val="tx1"/>
            </a:solidFill>
          </a:endParaRPr>
        </a:p>
      </dgm:t>
    </dgm:pt>
    <dgm:pt modelId="{EB4CCD01-8D68-4721-8229-5EE4826A4345}" type="pres">
      <dgm:prSet presAssocID="{1DE980F3-9045-4D2A-B4B5-8831A7DD399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D9CCE17-74E6-44C5-87BF-36C61D6FF9D2}" type="pres">
      <dgm:prSet presAssocID="{2EA6538F-E699-4092-8313-58896A4E9B2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839AB4-0D58-4327-B56A-EC05B0184841}" type="pres">
      <dgm:prSet presAssocID="{B26B6950-4753-4BE9-9E0F-FB6905F23A63}" presName="sibTrans" presStyleLbl="sibTrans2D1" presStyleIdx="0" presStyleCnt="5"/>
      <dgm:spPr/>
      <dgm:t>
        <a:bodyPr/>
        <a:lstStyle/>
        <a:p>
          <a:endParaRPr lang="en-GB"/>
        </a:p>
      </dgm:t>
    </dgm:pt>
    <dgm:pt modelId="{3F7FAA0A-69F8-4AC3-AE40-8128C574968C}" type="pres">
      <dgm:prSet presAssocID="{B26B6950-4753-4BE9-9E0F-FB6905F23A63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A814FF84-3CB7-4FF7-9C86-36582A160940}" type="pres">
      <dgm:prSet presAssocID="{A777B75C-B9F6-470D-A683-85A96A1B1E2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175173-77CA-4140-9D7C-05476878448C}" type="pres">
      <dgm:prSet presAssocID="{C3D79BC8-1E82-4EF3-B389-F9DBDCFB53D3}" presName="sibTrans" presStyleLbl="sibTrans2D1" presStyleIdx="1" presStyleCnt="5"/>
      <dgm:spPr/>
      <dgm:t>
        <a:bodyPr/>
        <a:lstStyle/>
        <a:p>
          <a:endParaRPr lang="en-GB"/>
        </a:p>
      </dgm:t>
    </dgm:pt>
    <dgm:pt modelId="{8F23B797-085A-4B4E-8C30-7D7DA1AE4816}" type="pres">
      <dgm:prSet presAssocID="{C3D79BC8-1E82-4EF3-B389-F9DBDCFB53D3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37B5FC8F-652C-4047-B1C6-987727CB9421}" type="pres">
      <dgm:prSet presAssocID="{95155EEB-6AF3-424B-B9B2-940B01E0B08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E8178C-8ABA-45A5-ABC0-9119ED16CF00}" type="pres">
      <dgm:prSet presAssocID="{528E39AC-4BC9-4BAC-84CB-51D606994F00}" presName="sibTrans" presStyleLbl="sibTrans2D1" presStyleIdx="2" presStyleCnt="5"/>
      <dgm:spPr/>
      <dgm:t>
        <a:bodyPr/>
        <a:lstStyle/>
        <a:p>
          <a:endParaRPr lang="en-GB"/>
        </a:p>
      </dgm:t>
    </dgm:pt>
    <dgm:pt modelId="{8459824B-49C0-4EB3-82BA-C11A4C9979C4}" type="pres">
      <dgm:prSet presAssocID="{528E39AC-4BC9-4BAC-84CB-51D606994F00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0DB5B799-B52B-4E6E-8410-C4C7B276CC0D}" type="pres">
      <dgm:prSet presAssocID="{3314DC20-F695-402C-8C1A-36F2479A377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1990A7-D4E5-4F15-9FFD-D6D016238049}" type="pres">
      <dgm:prSet presAssocID="{7846F77A-79A0-4CCB-9674-9B784C80EACB}" presName="sibTrans" presStyleLbl="sibTrans2D1" presStyleIdx="3" presStyleCnt="5"/>
      <dgm:spPr/>
      <dgm:t>
        <a:bodyPr/>
        <a:lstStyle/>
        <a:p>
          <a:endParaRPr lang="en-GB"/>
        </a:p>
      </dgm:t>
    </dgm:pt>
    <dgm:pt modelId="{4E7A547F-9CBD-48CB-915C-88298531DBAE}" type="pres">
      <dgm:prSet presAssocID="{7846F77A-79A0-4CCB-9674-9B784C80EACB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08C34EA1-9E82-4037-8B63-7BCA2D892248}" type="pres">
      <dgm:prSet presAssocID="{6D5AD763-8DD6-43DB-85AF-2AE4D71BF12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E35106-3A6B-4A20-A9F3-8E75F3915AE8}" type="pres">
      <dgm:prSet presAssocID="{F584A715-E054-4C22-8B9D-5AD2120FDE52}" presName="sibTrans" presStyleLbl="sibTrans2D1" presStyleIdx="4" presStyleCnt="5"/>
      <dgm:spPr/>
      <dgm:t>
        <a:bodyPr/>
        <a:lstStyle/>
        <a:p>
          <a:endParaRPr lang="en-GB"/>
        </a:p>
      </dgm:t>
    </dgm:pt>
    <dgm:pt modelId="{158DB4F5-21C3-4C6B-BEBB-2DC0C171DB29}" type="pres">
      <dgm:prSet presAssocID="{F584A715-E054-4C22-8B9D-5AD2120FDE52}" presName="connectorText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F575E25F-8BE9-4E1D-8B79-BBA57F82EF21}" type="presOf" srcId="{2EA6538F-E699-4092-8313-58896A4E9B2E}" destId="{6D9CCE17-74E6-44C5-87BF-36C61D6FF9D2}" srcOrd="0" destOrd="0" presId="urn:microsoft.com/office/officeart/2005/8/layout/cycle2"/>
    <dgm:cxn modelId="{533AE9D3-3E74-4CFD-9DEA-53A7630160E7}" type="presOf" srcId="{528E39AC-4BC9-4BAC-84CB-51D606994F00}" destId="{51E8178C-8ABA-45A5-ABC0-9119ED16CF00}" srcOrd="0" destOrd="0" presId="urn:microsoft.com/office/officeart/2005/8/layout/cycle2"/>
    <dgm:cxn modelId="{9DB5A025-CDB4-48D5-BC61-C560BA75483E}" srcId="{1DE980F3-9045-4D2A-B4B5-8831A7DD3999}" destId="{A777B75C-B9F6-470D-A683-85A96A1B1E2B}" srcOrd="1" destOrd="0" parTransId="{C05CF8EE-676F-4A38-95AF-8E2D72A8FF35}" sibTransId="{C3D79BC8-1E82-4EF3-B389-F9DBDCFB53D3}"/>
    <dgm:cxn modelId="{8E400955-F193-4E43-82B6-388ED927A954}" type="presOf" srcId="{C3D79BC8-1E82-4EF3-B389-F9DBDCFB53D3}" destId="{F4175173-77CA-4140-9D7C-05476878448C}" srcOrd="0" destOrd="0" presId="urn:microsoft.com/office/officeart/2005/8/layout/cycle2"/>
    <dgm:cxn modelId="{8BD4DB95-A0DE-4D3D-BA19-3921CC6F96BD}" type="presOf" srcId="{B26B6950-4753-4BE9-9E0F-FB6905F23A63}" destId="{3F7FAA0A-69F8-4AC3-AE40-8128C574968C}" srcOrd="1" destOrd="0" presId="urn:microsoft.com/office/officeart/2005/8/layout/cycle2"/>
    <dgm:cxn modelId="{F8370C1F-6E6A-47E6-A6CA-E6BB02D7D919}" type="presOf" srcId="{F584A715-E054-4C22-8B9D-5AD2120FDE52}" destId="{158DB4F5-21C3-4C6B-BEBB-2DC0C171DB29}" srcOrd="1" destOrd="0" presId="urn:microsoft.com/office/officeart/2005/8/layout/cycle2"/>
    <dgm:cxn modelId="{25284164-9DC4-4209-A76E-FC0E9B9B8C19}" srcId="{1DE980F3-9045-4D2A-B4B5-8831A7DD3999}" destId="{3314DC20-F695-402C-8C1A-36F2479A3777}" srcOrd="3" destOrd="0" parTransId="{3074CD80-2117-4614-922C-9FAC578DFFCC}" sibTransId="{7846F77A-79A0-4CCB-9674-9B784C80EACB}"/>
    <dgm:cxn modelId="{BDB28A92-D8BE-435F-A6FB-3A234AAEC86E}" type="presOf" srcId="{B26B6950-4753-4BE9-9E0F-FB6905F23A63}" destId="{FA839AB4-0D58-4327-B56A-EC05B0184841}" srcOrd="0" destOrd="0" presId="urn:microsoft.com/office/officeart/2005/8/layout/cycle2"/>
    <dgm:cxn modelId="{A3D080E4-BF0F-4D44-AB8E-FB9F2B1B4FCD}" type="presOf" srcId="{528E39AC-4BC9-4BAC-84CB-51D606994F00}" destId="{8459824B-49C0-4EB3-82BA-C11A4C9979C4}" srcOrd="1" destOrd="0" presId="urn:microsoft.com/office/officeart/2005/8/layout/cycle2"/>
    <dgm:cxn modelId="{B948FD25-BAD3-4E6E-BAF9-08DCB57556DB}" srcId="{1DE980F3-9045-4D2A-B4B5-8831A7DD3999}" destId="{95155EEB-6AF3-424B-B9B2-940B01E0B084}" srcOrd="2" destOrd="0" parTransId="{51C1C58C-1748-45DC-85E1-D62F11804534}" sibTransId="{528E39AC-4BC9-4BAC-84CB-51D606994F00}"/>
    <dgm:cxn modelId="{F08CE44B-9E4F-40E6-8251-190A6529F7FA}" srcId="{1DE980F3-9045-4D2A-B4B5-8831A7DD3999}" destId="{2EA6538F-E699-4092-8313-58896A4E9B2E}" srcOrd="0" destOrd="0" parTransId="{4E2E04CC-45EE-457C-92E5-80D29D4C3D2E}" sibTransId="{B26B6950-4753-4BE9-9E0F-FB6905F23A63}"/>
    <dgm:cxn modelId="{20F86910-1A95-4602-A58C-EB5A05F701E6}" type="presOf" srcId="{F584A715-E054-4C22-8B9D-5AD2120FDE52}" destId="{D0E35106-3A6B-4A20-A9F3-8E75F3915AE8}" srcOrd="0" destOrd="0" presId="urn:microsoft.com/office/officeart/2005/8/layout/cycle2"/>
    <dgm:cxn modelId="{44C35861-5570-4843-947D-64FAA4358167}" type="presOf" srcId="{C3D79BC8-1E82-4EF3-B389-F9DBDCFB53D3}" destId="{8F23B797-085A-4B4E-8C30-7D7DA1AE4816}" srcOrd="1" destOrd="0" presId="urn:microsoft.com/office/officeart/2005/8/layout/cycle2"/>
    <dgm:cxn modelId="{82E36569-56DD-410B-BD8E-42E91D7C93BC}" srcId="{1DE980F3-9045-4D2A-B4B5-8831A7DD3999}" destId="{6D5AD763-8DD6-43DB-85AF-2AE4D71BF124}" srcOrd="4" destOrd="0" parTransId="{C430BE9E-A8CF-4144-843F-7F0EA8C74B99}" sibTransId="{F584A715-E054-4C22-8B9D-5AD2120FDE52}"/>
    <dgm:cxn modelId="{C33CC371-2A1B-40C1-BD7C-10E630EFCACE}" type="presOf" srcId="{7846F77A-79A0-4CCB-9674-9B784C80EACB}" destId="{4E7A547F-9CBD-48CB-915C-88298531DBAE}" srcOrd="1" destOrd="0" presId="urn:microsoft.com/office/officeart/2005/8/layout/cycle2"/>
    <dgm:cxn modelId="{B8E3A74C-825F-44CA-A5AA-BC3DEF29DB9B}" type="presOf" srcId="{1DE980F3-9045-4D2A-B4B5-8831A7DD3999}" destId="{EB4CCD01-8D68-4721-8229-5EE4826A4345}" srcOrd="0" destOrd="0" presId="urn:microsoft.com/office/officeart/2005/8/layout/cycle2"/>
    <dgm:cxn modelId="{789DA2DD-6946-44FC-9206-9D5A43ED6E3E}" type="presOf" srcId="{A777B75C-B9F6-470D-A683-85A96A1B1E2B}" destId="{A814FF84-3CB7-4FF7-9C86-36582A160940}" srcOrd="0" destOrd="0" presId="urn:microsoft.com/office/officeart/2005/8/layout/cycle2"/>
    <dgm:cxn modelId="{72145E1A-0F6E-4DBF-8A02-7CC53DCCD172}" type="presOf" srcId="{7846F77A-79A0-4CCB-9674-9B784C80EACB}" destId="{4D1990A7-D4E5-4F15-9FFD-D6D016238049}" srcOrd="0" destOrd="0" presId="urn:microsoft.com/office/officeart/2005/8/layout/cycle2"/>
    <dgm:cxn modelId="{C50D617C-5846-4A45-A49A-831024EB2E36}" type="presOf" srcId="{95155EEB-6AF3-424B-B9B2-940B01E0B084}" destId="{37B5FC8F-652C-4047-B1C6-987727CB9421}" srcOrd="0" destOrd="0" presId="urn:microsoft.com/office/officeart/2005/8/layout/cycle2"/>
    <dgm:cxn modelId="{4C3C3F95-B6D0-414B-93E4-EEF552193117}" type="presOf" srcId="{3314DC20-F695-402C-8C1A-36F2479A3777}" destId="{0DB5B799-B52B-4E6E-8410-C4C7B276CC0D}" srcOrd="0" destOrd="0" presId="urn:microsoft.com/office/officeart/2005/8/layout/cycle2"/>
    <dgm:cxn modelId="{09B280D9-9D12-45EE-A8A3-49511A2329FA}" type="presOf" srcId="{6D5AD763-8DD6-43DB-85AF-2AE4D71BF124}" destId="{08C34EA1-9E82-4037-8B63-7BCA2D892248}" srcOrd="0" destOrd="0" presId="urn:microsoft.com/office/officeart/2005/8/layout/cycle2"/>
    <dgm:cxn modelId="{8ECEC995-78A2-459E-8788-9B136EC69476}" type="presParOf" srcId="{EB4CCD01-8D68-4721-8229-5EE4826A4345}" destId="{6D9CCE17-74E6-44C5-87BF-36C61D6FF9D2}" srcOrd="0" destOrd="0" presId="urn:microsoft.com/office/officeart/2005/8/layout/cycle2"/>
    <dgm:cxn modelId="{187767BA-05E7-4141-8573-9D48DF86873A}" type="presParOf" srcId="{EB4CCD01-8D68-4721-8229-5EE4826A4345}" destId="{FA839AB4-0D58-4327-B56A-EC05B0184841}" srcOrd="1" destOrd="0" presId="urn:microsoft.com/office/officeart/2005/8/layout/cycle2"/>
    <dgm:cxn modelId="{48554C3D-BF17-486C-952A-22DFA82344F6}" type="presParOf" srcId="{FA839AB4-0D58-4327-B56A-EC05B0184841}" destId="{3F7FAA0A-69F8-4AC3-AE40-8128C574968C}" srcOrd="0" destOrd="0" presId="urn:microsoft.com/office/officeart/2005/8/layout/cycle2"/>
    <dgm:cxn modelId="{6CCDCB80-03F1-49BC-89A0-49A5CC9F792D}" type="presParOf" srcId="{EB4CCD01-8D68-4721-8229-5EE4826A4345}" destId="{A814FF84-3CB7-4FF7-9C86-36582A160940}" srcOrd="2" destOrd="0" presId="urn:microsoft.com/office/officeart/2005/8/layout/cycle2"/>
    <dgm:cxn modelId="{1295FF43-B381-48C1-AA83-0EBC8137BD18}" type="presParOf" srcId="{EB4CCD01-8D68-4721-8229-5EE4826A4345}" destId="{F4175173-77CA-4140-9D7C-05476878448C}" srcOrd="3" destOrd="0" presId="urn:microsoft.com/office/officeart/2005/8/layout/cycle2"/>
    <dgm:cxn modelId="{E8133A15-F2FF-47E6-AA71-0E03749257BA}" type="presParOf" srcId="{F4175173-77CA-4140-9D7C-05476878448C}" destId="{8F23B797-085A-4B4E-8C30-7D7DA1AE4816}" srcOrd="0" destOrd="0" presId="urn:microsoft.com/office/officeart/2005/8/layout/cycle2"/>
    <dgm:cxn modelId="{AE9A185B-DF8A-4DC4-A2D1-8E583B180813}" type="presParOf" srcId="{EB4CCD01-8D68-4721-8229-5EE4826A4345}" destId="{37B5FC8F-652C-4047-B1C6-987727CB9421}" srcOrd="4" destOrd="0" presId="urn:microsoft.com/office/officeart/2005/8/layout/cycle2"/>
    <dgm:cxn modelId="{CDBB66CA-3374-4DBA-AD32-D8E75D210D64}" type="presParOf" srcId="{EB4CCD01-8D68-4721-8229-5EE4826A4345}" destId="{51E8178C-8ABA-45A5-ABC0-9119ED16CF00}" srcOrd="5" destOrd="0" presId="urn:microsoft.com/office/officeart/2005/8/layout/cycle2"/>
    <dgm:cxn modelId="{4B061280-BBE9-45C8-938B-02E0795FA8C9}" type="presParOf" srcId="{51E8178C-8ABA-45A5-ABC0-9119ED16CF00}" destId="{8459824B-49C0-4EB3-82BA-C11A4C9979C4}" srcOrd="0" destOrd="0" presId="urn:microsoft.com/office/officeart/2005/8/layout/cycle2"/>
    <dgm:cxn modelId="{07D96E7F-4162-42A9-81CA-10BD86A8DB71}" type="presParOf" srcId="{EB4CCD01-8D68-4721-8229-5EE4826A4345}" destId="{0DB5B799-B52B-4E6E-8410-C4C7B276CC0D}" srcOrd="6" destOrd="0" presId="urn:microsoft.com/office/officeart/2005/8/layout/cycle2"/>
    <dgm:cxn modelId="{E48295B4-E6C9-4F41-98E3-4C80E10392EF}" type="presParOf" srcId="{EB4CCD01-8D68-4721-8229-5EE4826A4345}" destId="{4D1990A7-D4E5-4F15-9FFD-D6D016238049}" srcOrd="7" destOrd="0" presId="urn:microsoft.com/office/officeart/2005/8/layout/cycle2"/>
    <dgm:cxn modelId="{D21EFED3-8C0A-4DE0-A442-B2D4C338303E}" type="presParOf" srcId="{4D1990A7-D4E5-4F15-9FFD-D6D016238049}" destId="{4E7A547F-9CBD-48CB-915C-88298531DBAE}" srcOrd="0" destOrd="0" presId="urn:microsoft.com/office/officeart/2005/8/layout/cycle2"/>
    <dgm:cxn modelId="{D68EF603-D3CE-4177-B343-721EC1DB746E}" type="presParOf" srcId="{EB4CCD01-8D68-4721-8229-5EE4826A4345}" destId="{08C34EA1-9E82-4037-8B63-7BCA2D892248}" srcOrd="8" destOrd="0" presId="urn:microsoft.com/office/officeart/2005/8/layout/cycle2"/>
    <dgm:cxn modelId="{0450DB6B-0244-4E46-A485-47054FE238DC}" type="presParOf" srcId="{EB4CCD01-8D68-4721-8229-5EE4826A4345}" destId="{D0E35106-3A6B-4A20-A9F3-8E75F3915AE8}" srcOrd="9" destOrd="0" presId="urn:microsoft.com/office/officeart/2005/8/layout/cycle2"/>
    <dgm:cxn modelId="{4017FDBA-F928-4B28-A324-14AF567947FF}" type="presParOf" srcId="{D0E35106-3A6B-4A20-A9F3-8E75F3915AE8}" destId="{158DB4F5-21C3-4C6B-BEBB-2DC0C171DB2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F9807-DE0C-4F62-97BA-C7E734D91EC7}">
      <dsp:nvSpPr>
        <dsp:cNvPr id="0" name=""/>
        <dsp:cNvSpPr/>
      </dsp:nvSpPr>
      <dsp:spPr>
        <a:xfrm>
          <a:off x="955323" y="366853"/>
          <a:ext cx="1327026" cy="14026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rgbClr val="002060"/>
              </a:solidFill>
            </a:rPr>
            <a:t>5 year course</a:t>
          </a:r>
          <a:endParaRPr lang="en-GB" sz="1600" kern="1200" dirty="0">
            <a:solidFill>
              <a:srgbClr val="002060"/>
            </a:solidFill>
          </a:endParaRPr>
        </a:p>
      </dsp:txBody>
      <dsp:txXfrm>
        <a:off x="1149661" y="572259"/>
        <a:ext cx="938350" cy="991788"/>
      </dsp:txXfrm>
    </dsp:sp>
    <dsp:sp modelId="{97544606-01E1-489E-93FB-30CB5E4021E4}">
      <dsp:nvSpPr>
        <dsp:cNvPr id="0" name=""/>
        <dsp:cNvSpPr/>
      </dsp:nvSpPr>
      <dsp:spPr>
        <a:xfrm rot="10800000">
          <a:off x="1309255" y="1974461"/>
          <a:ext cx="619163" cy="434617"/>
        </a:xfrm>
        <a:prstGeom prst="triangle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BBBCE-F289-488E-86DB-9168BDBC9176}">
      <dsp:nvSpPr>
        <dsp:cNvPr id="0" name=""/>
        <dsp:cNvSpPr/>
      </dsp:nvSpPr>
      <dsp:spPr>
        <a:xfrm>
          <a:off x="949009" y="2589485"/>
          <a:ext cx="1339654" cy="136730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>
              <a:solidFill>
                <a:srgbClr val="002060"/>
              </a:solidFill>
            </a:rPr>
            <a:t>Intense timetable</a:t>
          </a:r>
          <a:endParaRPr lang="en-GB" sz="1600" kern="1200" dirty="0">
            <a:solidFill>
              <a:srgbClr val="002060"/>
            </a:solidFill>
          </a:endParaRPr>
        </a:p>
      </dsp:txBody>
      <dsp:txXfrm>
        <a:off x="1145197" y="2789722"/>
        <a:ext cx="947278" cy="966827"/>
      </dsp:txXfrm>
    </dsp:sp>
    <dsp:sp modelId="{058EE84E-EE2F-4335-B9E0-55A2934CB733}">
      <dsp:nvSpPr>
        <dsp:cNvPr id="0" name=""/>
        <dsp:cNvSpPr/>
      </dsp:nvSpPr>
      <dsp:spPr>
        <a:xfrm rot="10800000">
          <a:off x="1309255" y="4260521"/>
          <a:ext cx="619163" cy="434617"/>
        </a:xfrm>
        <a:prstGeom prst="triangle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E41EAE-E96F-4742-9185-A57A2AF39B0D}">
      <dsp:nvSpPr>
        <dsp:cNvPr id="0" name=""/>
        <dsp:cNvSpPr/>
      </dsp:nvSpPr>
      <dsp:spPr>
        <a:xfrm>
          <a:off x="957133" y="4974272"/>
          <a:ext cx="1323407" cy="13741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rgbClr val="002060"/>
              </a:solidFill>
            </a:rPr>
            <a:t>Challenging subject matter</a:t>
          </a:r>
          <a:endParaRPr lang="en-GB" sz="1400" kern="1200" dirty="0">
            <a:solidFill>
              <a:srgbClr val="002060"/>
            </a:solidFill>
          </a:endParaRPr>
        </a:p>
      </dsp:txBody>
      <dsp:txXfrm>
        <a:off x="1150941" y="5175509"/>
        <a:ext cx="935791" cy="971659"/>
      </dsp:txXfrm>
    </dsp:sp>
    <dsp:sp modelId="{F85ECC1B-AA9C-4023-B628-F614EAA18C5B}">
      <dsp:nvSpPr>
        <dsp:cNvPr id="0" name=""/>
        <dsp:cNvSpPr/>
      </dsp:nvSpPr>
      <dsp:spPr>
        <a:xfrm rot="5400000">
          <a:off x="2639364" y="5444030"/>
          <a:ext cx="619163" cy="434617"/>
        </a:xfrm>
        <a:prstGeom prst="triangle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CC3A52-66AB-4030-8597-AA95FCE34C21}">
      <dsp:nvSpPr>
        <dsp:cNvPr id="0" name=""/>
        <dsp:cNvSpPr/>
      </dsp:nvSpPr>
      <dsp:spPr>
        <a:xfrm>
          <a:off x="3592750" y="4977269"/>
          <a:ext cx="1359289" cy="136813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rgbClr val="002060"/>
              </a:solidFill>
            </a:rPr>
            <a:t>Lifelong learning skills crucial</a:t>
          </a:r>
          <a:endParaRPr lang="en-GB" sz="1400" kern="1200" dirty="0">
            <a:solidFill>
              <a:srgbClr val="002060"/>
            </a:solidFill>
          </a:endParaRPr>
        </a:p>
      </dsp:txBody>
      <dsp:txXfrm>
        <a:off x="3791813" y="5177628"/>
        <a:ext cx="961163" cy="967420"/>
      </dsp:txXfrm>
    </dsp:sp>
    <dsp:sp modelId="{2214DDAC-CCC0-4395-9816-1133F92589A2}">
      <dsp:nvSpPr>
        <dsp:cNvPr id="0" name=""/>
        <dsp:cNvSpPr/>
      </dsp:nvSpPr>
      <dsp:spPr>
        <a:xfrm>
          <a:off x="3962813" y="4252345"/>
          <a:ext cx="619163" cy="434617"/>
        </a:xfrm>
        <a:prstGeom prst="triangle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75C87-B323-4E32-B132-FC5B16958C8D}">
      <dsp:nvSpPr>
        <dsp:cNvPr id="0" name=""/>
        <dsp:cNvSpPr/>
      </dsp:nvSpPr>
      <dsp:spPr>
        <a:xfrm>
          <a:off x="3606792" y="2559633"/>
          <a:ext cx="1331206" cy="142700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rgbClr val="002060"/>
              </a:solidFill>
            </a:rPr>
            <a:t>Stress, anxiety and depression common</a:t>
          </a:r>
          <a:endParaRPr lang="en-GB" sz="1400" kern="1200" dirty="0">
            <a:solidFill>
              <a:srgbClr val="002060"/>
            </a:solidFill>
          </a:endParaRPr>
        </a:p>
      </dsp:txBody>
      <dsp:txXfrm>
        <a:off x="3801743" y="2768613"/>
        <a:ext cx="941304" cy="1009046"/>
      </dsp:txXfrm>
    </dsp:sp>
    <dsp:sp modelId="{736D3DFE-B478-40CF-A897-F7639D36FF22}">
      <dsp:nvSpPr>
        <dsp:cNvPr id="0" name=""/>
        <dsp:cNvSpPr/>
      </dsp:nvSpPr>
      <dsp:spPr>
        <a:xfrm>
          <a:off x="3962813" y="1852432"/>
          <a:ext cx="619163" cy="434617"/>
        </a:xfrm>
        <a:prstGeom prst="triangle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BCCBF2-1082-4915-AB34-095511457583}">
      <dsp:nvSpPr>
        <dsp:cNvPr id="0" name=""/>
        <dsp:cNvSpPr/>
      </dsp:nvSpPr>
      <dsp:spPr>
        <a:xfrm>
          <a:off x="3518478" y="165419"/>
          <a:ext cx="1507833" cy="143903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rgbClr val="002060"/>
              </a:solidFill>
            </a:rPr>
            <a:t>Perceived workload correlates with poor performance</a:t>
          </a:r>
          <a:endParaRPr lang="en-GB" sz="1400" kern="1200" dirty="0">
            <a:solidFill>
              <a:srgbClr val="002060"/>
            </a:solidFill>
          </a:endParaRPr>
        </a:p>
      </dsp:txBody>
      <dsp:txXfrm>
        <a:off x="3739295" y="376160"/>
        <a:ext cx="1066199" cy="1017548"/>
      </dsp:txXfrm>
    </dsp:sp>
    <dsp:sp modelId="{7986FA10-6F57-44B1-B3CB-112C5C4316EA}">
      <dsp:nvSpPr>
        <dsp:cNvPr id="0" name=""/>
        <dsp:cNvSpPr/>
      </dsp:nvSpPr>
      <dsp:spPr>
        <a:xfrm rot="5400000">
          <a:off x="5338347" y="667625"/>
          <a:ext cx="619163" cy="434617"/>
        </a:xfrm>
        <a:prstGeom prst="triangle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61B36-64E4-43DE-B585-31284ADED403}">
      <dsp:nvSpPr>
        <dsp:cNvPr id="0" name=""/>
        <dsp:cNvSpPr/>
      </dsp:nvSpPr>
      <dsp:spPr>
        <a:xfrm>
          <a:off x="6244946" y="214481"/>
          <a:ext cx="1362014" cy="134090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solidFill>
                <a:srgbClr val="002060"/>
              </a:solidFill>
            </a:rPr>
            <a:t>Ever-expanding resources</a:t>
          </a:r>
          <a:endParaRPr lang="en-GB" sz="1400" kern="1200" dirty="0">
            <a:solidFill>
              <a:srgbClr val="002060"/>
            </a:solidFill>
          </a:endParaRPr>
        </a:p>
      </dsp:txBody>
      <dsp:txXfrm>
        <a:off x="6444408" y="410852"/>
        <a:ext cx="963090" cy="948163"/>
      </dsp:txXfrm>
    </dsp:sp>
    <dsp:sp modelId="{274CC782-7971-4D15-9A7D-7A9A1E499655}">
      <dsp:nvSpPr>
        <dsp:cNvPr id="0" name=""/>
        <dsp:cNvSpPr/>
      </dsp:nvSpPr>
      <dsp:spPr>
        <a:xfrm rot="10800000">
          <a:off x="6616371" y="1766993"/>
          <a:ext cx="619163" cy="434617"/>
        </a:xfrm>
        <a:prstGeom prst="triangle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8547C8-E8AB-4CBA-A7AA-6EF91CF5EC69}">
      <dsp:nvSpPr>
        <dsp:cNvPr id="0" name=""/>
        <dsp:cNvSpPr/>
      </dsp:nvSpPr>
      <dsp:spPr>
        <a:xfrm>
          <a:off x="6041434" y="2388617"/>
          <a:ext cx="1769038" cy="176903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>
          <a:glow rad="228600">
            <a:schemeClr val="accent3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>
              <a:solidFill>
                <a:srgbClr val="7030A0"/>
              </a:solidFill>
            </a:rPr>
            <a:t>How does providing recorded lectures affect students?</a:t>
          </a:r>
          <a:endParaRPr lang="en-GB" sz="1600" b="1" kern="1200" dirty="0">
            <a:solidFill>
              <a:srgbClr val="7030A0"/>
            </a:solidFill>
          </a:endParaRPr>
        </a:p>
      </dsp:txBody>
      <dsp:txXfrm>
        <a:off x="6300504" y="2647687"/>
        <a:ext cx="1250898" cy="12508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0641F-F2C6-4D3D-B80F-DDA4B61780C5}">
      <dsp:nvSpPr>
        <dsp:cNvPr id="0" name=""/>
        <dsp:cNvSpPr/>
      </dsp:nvSpPr>
      <dsp:spPr>
        <a:xfrm>
          <a:off x="323988" y="882344"/>
          <a:ext cx="2055654" cy="16954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/>
            <a:t>Semi-structured one-to-one interviews with 4 volunteer students</a:t>
          </a:r>
          <a:r>
            <a:rPr lang="en-GB" sz="1400" kern="1200" dirty="0" smtClean="0">
              <a:sym typeface="Wingdings" panose="05000000000000000000" pitchFamily="2" charset="2"/>
            </a:rPr>
            <a:t> </a:t>
          </a:r>
          <a:endParaRPr lang="en-GB" sz="1400" kern="1200" dirty="0"/>
        </a:p>
      </dsp:txBody>
      <dsp:txXfrm>
        <a:off x="363006" y="921362"/>
        <a:ext cx="1977618" cy="1254130"/>
      </dsp:txXfrm>
    </dsp:sp>
    <dsp:sp modelId="{35AF466F-A119-4771-AA6F-D51E4B362B38}">
      <dsp:nvSpPr>
        <dsp:cNvPr id="0" name=""/>
        <dsp:cNvSpPr/>
      </dsp:nvSpPr>
      <dsp:spPr>
        <a:xfrm>
          <a:off x="1520983" y="2774367"/>
          <a:ext cx="2563049" cy="1371610"/>
        </a:xfrm>
        <a:prstGeom prst="curvedUp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BCFD6-3287-48B8-B2E9-1A026D584AC4}">
      <dsp:nvSpPr>
        <dsp:cNvPr id="0" name=""/>
        <dsp:cNvSpPr/>
      </dsp:nvSpPr>
      <dsp:spPr>
        <a:xfrm>
          <a:off x="780800" y="2214510"/>
          <a:ext cx="1827248" cy="726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Interviews</a:t>
          </a:r>
          <a:endParaRPr lang="en-GB" sz="2300" kern="1200" dirty="0"/>
        </a:p>
      </dsp:txBody>
      <dsp:txXfrm>
        <a:off x="802082" y="2235792"/>
        <a:ext cx="1784684" cy="684072"/>
      </dsp:txXfrm>
    </dsp:sp>
    <dsp:sp modelId="{AAC681B1-E19C-4ABF-9120-65FA7FA75CAD}">
      <dsp:nvSpPr>
        <dsp:cNvPr id="0" name=""/>
        <dsp:cNvSpPr/>
      </dsp:nvSpPr>
      <dsp:spPr>
        <a:xfrm>
          <a:off x="3024723" y="882344"/>
          <a:ext cx="2055654" cy="16954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ym typeface="Wingdings" panose="05000000000000000000" pitchFamily="2" charset="2"/>
            </a:rPr>
            <a:t>6 focus groups (4 with 1</a:t>
          </a:r>
          <a:r>
            <a:rPr lang="en-GB" sz="1400" kern="1200" baseline="30000" dirty="0" smtClean="0">
              <a:sym typeface="Wingdings" panose="05000000000000000000" pitchFamily="2" charset="2"/>
            </a:rPr>
            <a:t>st</a:t>
          </a:r>
          <a:r>
            <a:rPr lang="en-GB" sz="1400" kern="1200" dirty="0" smtClean="0">
              <a:sym typeface="Wingdings" panose="05000000000000000000" pitchFamily="2" charset="2"/>
            </a:rPr>
            <a:t> years and 2 with 2</a:t>
          </a:r>
          <a:r>
            <a:rPr lang="en-GB" sz="1400" kern="1200" baseline="30000" dirty="0" smtClean="0">
              <a:sym typeface="Wingdings" panose="05000000000000000000" pitchFamily="2" charset="2"/>
            </a:rPr>
            <a:t>nd</a:t>
          </a:r>
          <a:r>
            <a:rPr lang="en-GB" sz="1400" kern="1200" dirty="0" smtClean="0">
              <a:sym typeface="Wingdings" panose="05000000000000000000" pitchFamily="2" charset="2"/>
            </a:rPr>
            <a:t> years) using themes from SSIs to build questions </a:t>
          </a:r>
          <a:endParaRPr lang="en-GB" sz="1400" kern="1200" dirty="0"/>
        </a:p>
      </dsp:txBody>
      <dsp:txXfrm>
        <a:off x="3063741" y="1284680"/>
        <a:ext cx="1977618" cy="1254130"/>
      </dsp:txXfrm>
    </dsp:sp>
    <dsp:sp modelId="{9FE8F0CC-CA94-4CFF-9E7E-E250EF4AA582}">
      <dsp:nvSpPr>
        <dsp:cNvPr id="0" name=""/>
        <dsp:cNvSpPr/>
      </dsp:nvSpPr>
      <dsp:spPr>
        <a:xfrm rot="10800000" flipH="1" flipV="1">
          <a:off x="4249953" y="-599499"/>
          <a:ext cx="2741029" cy="1344512"/>
        </a:xfrm>
        <a:prstGeom prst="curved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5FDE8-A087-4BA8-9A12-AD16E93BB0BF}">
      <dsp:nvSpPr>
        <dsp:cNvPr id="0" name=""/>
        <dsp:cNvSpPr/>
      </dsp:nvSpPr>
      <dsp:spPr>
        <a:xfrm>
          <a:off x="3481535" y="519025"/>
          <a:ext cx="1827248" cy="726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Focus Groups</a:t>
          </a:r>
          <a:endParaRPr lang="en-GB" sz="2300" kern="1200" dirty="0"/>
        </a:p>
      </dsp:txBody>
      <dsp:txXfrm>
        <a:off x="3502817" y="540307"/>
        <a:ext cx="1784684" cy="684072"/>
      </dsp:txXfrm>
    </dsp:sp>
    <dsp:sp modelId="{A2C3D27C-DCB4-40D2-815D-783AC44AD504}">
      <dsp:nvSpPr>
        <dsp:cNvPr id="0" name=""/>
        <dsp:cNvSpPr/>
      </dsp:nvSpPr>
      <dsp:spPr>
        <a:xfrm>
          <a:off x="5725459" y="882344"/>
          <a:ext cx="2055654" cy="16954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400" kern="1200" dirty="0" smtClean="0">
              <a:sym typeface="Wingdings" panose="05000000000000000000" pitchFamily="2" charset="2"/>
            </a:rPr>
            <a:t>Cohort-wide questionnaires using themes from focus groups to write Likert-type and free text questions</a:t>
          </a:r>
          <a:endParaRPr lang="en-GB" sz="1400" kern="1200" dirty="0"/>
        </a:p>
      </dsp:txBody>
      <dsp:txXfrm>
        <a:off x="5764477" y="921362"/>
        <a:ext cx="1977618" cy="1254130"/>
      </dsp:txXfrm>
    </dsp:sp>
    <dsp:sp modelId="{F0005E5D-B1C7-4FA1-91EE-3BC6B0FA7634}">
      <dsp:nvSpPr>
        <dsp:cNvPr id="0" name=""/>
        <dsp:cNvSpPr/>
      </dsp:nvSpPr>
      <dsp:spPr>
        <a:xfrm>
          <a:off x="6182271" y="2214510"/>
          <a:ext cx="1827248" cy="7266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Questionnaire</a:t>
          </a:r>
          <a:endParaRPr lang="en-GB" sz="2300" kern="1200" dirty="0"/>
        </a:p>
      </dsp:txBody>
      <dsp:txXfrm>
        <a:off x="6203553" y="2235792"/>
        <a:ext cx="1784684" cy="6840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CF2C57-5473-4F99-BCE0-B7BE34C34427}">
      <dsp:nvSpPr>
        <dsp:cNvPr id="0" name=""/>
        <dsp:cNvSpPr/>
      </dsp:nvSpPr>
      <dsp:spPr>
        <a:xfrm rot="16200000">
          <a:off x="-73385" y="73385"/>
          <a:ext cx="2243137" cy="209636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i="1" kern="1200" dirty="0" smtClean="0"/>
            <a:t>“I like to use it as a tool where I test myself using it”</a:t>
          </a:r>
          <a:endParaRPr lang="en-GB" sz="1700" i="1" kern="1200" dirty="0"/>
        </a:p>
      </dsp:txBody>
      <dsp:txXfrm rot="5400000">
        <a:off x="-1" y="1"/>
        <a:ext cx="2096366" cy="1682352"/>
      </dsp:txXfrm>
    </dsp:sp>
    <dsp:sp modelId="{95132A84-1E2A-47B5-8409-0F73E416A18C}">
      <dsp:nvSpPr>
        <dsp:cNvPr id="0" name=""/>
        <dsp:cNvSpPr/>
      </dsp:nvSpPr>
      <dsp:spPr>
        <a:xfrm>
          <a:off x="2096366" y="0"/>
          <a:ext cx="2096366" cy="224313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i="1" kern="1200" dirty="0" smtClean="0"/>
            <a:t>“[If there’s] a section in lecture notes I don’t understand, I’ll go back and find 10 minutes of that one”</a:t>
          </a:r>
          <a:endParaRPr lang="en-GB" sz="1700" i="1" kern="1200" dirty="0"/>
        </a:p>
      </dsp:txBody>
      <dsp:txXfrm>
        <a:off x="2096366" y="0"/>
        <a:ext cx="2096366" cy="1682352"/>
      </dsp:txXfrm>
    </dsp:sp>
    <dsp:sp modelId="{32810730-7F7D-4B5F-B1FE-E981A6750EEF}">
      <dsp:nvSpPr>
        <dsp:cNvPr id="0" name=""/>
        <dsp:cNvSpPr/>
      </dsp:nvSpPr>
      <dsp:spPr>
        <a:xfrm rot="10800000">
          <a:off x="0" y="2243137"/>
          <a:ext cx="2096366" cy="224313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i="1" kern="1200" dirty="0" smtClean="0"/>
            <a:t>“..it helps you to sort of be working more efficiently”</a:t>
          </a:r>
          <a:endParaRPr lang="en-GB" sz="1700" i="1" kern="1200" dirty="0"/>
        </a:p>
      </dsp:txBody>
      <dsp:txXfrm rot="10800000">
        <a:off x="0" y="2803921"/>
        <a:ext cx="2096366" cy="1682352"/>
      </dsp:txXfrm>
    </dsp:sp>
    <dsp:sp modelId="{2060F924-6057-4C00-9229-8D04180B1A9E}">
      <dsp:nvSpPr>
        <dsp:cNvPr id="0" name=""/>
        <dsp:cNvSpPr/>
      </dsp:nvSpPr>
      <dsp:spPr>
        <a:xfrm rot="5400000">
          <a:off x="2022980" y="2316522"/>
          <a:ext cx="2243137" cy="209636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i="1" kern="1200" dirty="0" smtClean="0"/>
            <a:t>“I’m going to be missing lectures...for physio and things and it’s an absolute godsend”</a:t>
          </a:r>
          <a:endParaRPr lang="en-GB" sz="1700" i="1" kern="1200" dirty="0"/>
        </a:p>
      </dsp:txBody>
      <dsp:txXfrm rot="-5400000">
        <a:off x="2096365" y="2803921"/>
        <a:ext cx="2096366" cy="1682352"/>
      </dsp:txXfrm>
    </dsp:sp>
    <dsp:sp modelId="{E241EDCB-FF12-4963-A693-0ADCB63194B4}">
      <dsp:nvSpPr>
        <dsp:cNvPr id="0" name=""/>
        <dsp:cNvSpPr/>
      </dsp:nvSpPr>
      <dsp:spPr>
        <a:xfrm>
          <a:off x="1467456" y="1682352"/>
          <a:ext cx="1257819" cy="1121568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dirty="0" smtClean="0"/>
            <a:t>Quotes</a:t>
          </a:r>
          <a:endParaRPr lang="en-GB" sz="1700" b="1" kern="1200" dirty="0"/>
        </a:p>
      </dsp:txBody>
      <dsp:txXfrm>
        <a:off x="1522206" y="1737102"/>
        <a:ext cx="1148319" cy="10120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CCE17-74E6-44C5-87BF-36C61D6FF9D2}">
      <dsp:nvSpPr>
        <dsp:cNvPr id="0" name=""/>
        <dsp:cNvSpPr/>
      </dsp:nvSpPr>
      <dsp:spPr>
        <a:xfrm>
          <a:off x="3562717" y="1576"/>
          <a:ext cx="1509411" cy="15094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solidFill>
                <a:schemeClr val="tx1"/>
              </a:solidFill>
            </a:rPr>
            <a:t>Low achievement</a:t>
          </a:r>
          <a:endParaRPr lang="en-GB" sz="1500" b="1" kern="1200" dirty="0">
            <a:solidFill>
              <a:schemeClr val="tx1"/>
            </a:solidFill>
          </a:endParaRPr>
        </a:p>
      </dsp:txBody>
      <dsp:txXfrm>
        <a:off x="3783765" y="222624"/>
        <a:ext cx="1067315" cy="1067315"/>
      </dsp:txXfrm>
    </dsp:sp>
    <dsp:sp modelId="{FA839AB4-0D58-4327-B56A-EC05B0184841}">
      <dsp:nvSpPr>
        <dsp:cNvPr id="0" name=""/>
        <dsp:cNvSpPr/>
      </dsp:nvSpPr>
      <dsp:spPr>
        <a:xfrm rot="2160000">
          <a:off x="5024233" y="1160571"/>
          <a:ext cx="400456" cy="5094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1" kern="1200">
            <a:solidFill>
              <a:schemeClr val="tx1"/>
            </a:solidFill>
          </a:endParaRPr>
        </a:p>
      </dsp:txBody>
      <dsp:txXfrm>
        <a:off x="5035705" y="1227149"/>
        <a:ext cx="280319" cy="305656"/>
      </dsp:txXfrm>
    </dsp:sp>
    <dsp:sp modelId="{A814FF84-3CB7-4FF7-9C86-36582A160940}">
      <dsp:nvSpPr>
        <dsp:cNvPr id="0" name=""/>
        <dsp:cNvSpPr/>
      </dsp:nvSpPr>
      <dsp:spPr>
        <a:xfrm>
          <a:off x="5395132" y="1332904"/>
          <a:ext cx="1509411" cy="15094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solidFill>
                <a:schemeClr val="tx1"/>
              </a:solidFill>
            </a:rPr>
            <a:t>Increased perceived workload</a:t>
          </a:r>
          <a:endParaRPr lang="en-GB" sz="1500" b="1" kern="1200" dirty="0">
            <a:solidFill>
              <a:schemeClr val="tx1"/>
            </a:solidFill>
          </a:endParaRPr>
        </a:p>
      </dsp:txBody>
      <dsp:txXfrm>
        <a:off x="5616180" y="1553952"/>
        <a:ext cx="1067315" cy="1067315"/>
      </dsp:txXfrm>
    </dsp:sp>
    <dsp:sp modelId="{F4175173-77CA-4140-9D7C-05476878448C}">
      <dsp:nvSpPr>
        <dsp:cNvPr id="0" name=""/>
        <dsp:cNvSpPr/>
      </dsp:nvSpPr>
      <dsp:spPr>
        <a:xfrm rot="6480000">
          <a:off x="5603152" y="2899185"/>
          <a:ext cx="400456" cy="5094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1" kern="1200">
            <a:solidFill>
              <a:schemeClr val="tx1"/>
            </a:solidFill>
          </a:endParaRPr>
        </a:p>
      </dsp:txBody>
      <dsp:txXfrm rot="10800000">
        <a:off x="5681783" y="2943941"/>
        <a:ext cx="280319" cy="305656"/>
      </dsp:txXfrm>
    </dsp:sp>
    <dsp:sp modelId="{37B5FC8F-652C-4047-B1C6-987727CB9421}">
      <dsp:nvSpPr>
        <dsp:cNvPr id="0" name=""/>
        <dsp:cNvSpPr/>
      </dsp:nvSpPr>
      <dsp:spPr>
        <a:xfrm>
          <a:off x="4695212" y="3487038"/>
          <a:ext cx="1509411" cy="15094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solidFill>
                <a:schemeClr val="tx1"/>
              </a:solidFill>
            </a:rPr>
            <a:t>Increased incidence of mental health issues</a:t>
          </a:r>
          <a:endParaRPr lang="en-GB" sz="1500" b="1" kern="1200" dirty="0">
            <a:solidFill>
              <a:schemeClr val="tx1"/>
            </a:solidFill>
          </a:endParaRPr>
        </a:p>
      </dsp:txBody>
      <dsp:txXfrm>
        <a:off x="4916260" y="3708086"/>
        <a:ext cx="1067315" cy="1067315"/>
      </dsp:txXfrm>
    </dsp:sp>
    <dsp:sp modelId="{51E8178C-8ABA-45A5-ABC0-9119ED16CF00}">
      <dsp:nvSpPr>
        <dsp:cNvPr id="0" name=""/>
        <dsp:cNvSpPr/>
      </dsp:nvSpPr>
      <dsp:spPr>
        <a:xfrm rot="10800000">
          <a:off x="4128528" y="3987031"/>
          <a:ext cx="400456" cy="5094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1" kern="1200">
            <a:solidFill>
              <a:schemeClr val="tx1"/>
            </a:solidFill>
          </a:endParaRPr>
        </a:p>
      </dsp:txBody>
      <dsp:txXfrm rot="10800000">
        <a:off x="4248665" y="4088916"/>
        <a:ext cx="280319" cy="305656"/>
      </dsp:txXfrm>
    </dsp:sp>
    <dsp:sp modelId="{0DB5B799-B52B-4E6E-8410-C4C7B276CC0D}">
      <dsp:nvSpPr>
        <dsp:cNvPr id="0" name=""/>
        <dsp:cNvSpPr/>
      </dsp:nvSpPr>
      <dsp:spPr>
        <a:xfrm>
          <a:off x="2430222" y="3487038"/>
          <a:ext cx="1509411" cy="150941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solidFill>
                <a:schemeClr val="tx1"/>
              </a:solidFill>
            </a:rPr>
            <a:t>Less self-directed study</a:t>
          </a:r>
          <a:endParaRPr lang="en-GB" sz="1500" b="1" kern="1200" dirty="0">
            <a:solidFill>
              <a:schemeClr val="tx1"/>
            </a:solidFill>
          </a:endParaRPr>
        </a:p>
      </dsp:txBody>
      <dsp:txXfrm>
        <a:off x="2651270" y="3708086"/>
        <a:ext cx="1067315" cy="1067315"/>
      </dsp:txXfrm>
    </dsp:sp>
    <dsp:sp modelId="{4D1990A7-D4E5-4F15-9FFD-D6D016238049}">
      <dsp:nvSpPr>
        <dsp:cNvPr id="0" name=""/>
        <dsp:cNvSpPr/>
      </dsp:nvSpPr>
      <dsp:spPr>
        <a:xfrm rot="15120000">
          <a:off x="2638241" y="2920743"/>
          <a:ext cx="400456" cy="5094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1" kern="1200">
            <a:solidFill>
              <a:schemeClr val="tx1"/>
            </a:solidFill>
          </a:endParaRPr>
        </a:p>
      </dsp:txBody>
      <dsp:txXfrm rot="10800000">
        <a:off x="2716872" y="3079757"/>
        <a:ext cx="280319" cy="305656"/>
      </dsp:txXfrm>
    </dsp:sp>
    <dsp:sp modelId="{08C34EA1-9E82-4037-8B63-7BCA2D892248}">
      <dsp:nvSpPr>
        <dsp:cNvPr id="0" name=""/>
        <dsp:cNvSpPr/>
      </dsp:nvSpPr>
      <dsp:spPr>
        <a:xfrm>
          <a:off x="1730301" y="1332904"/>
          <a:ext cx="1509411" cy="150941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solidFill>
                <a:schemeClr val="tx1"/>
              </a:solidFill>
            </a:rPr>
            <a:t>Limiting learning</a:t>
          </a:r>
          <a:endParaRPr lang="en-GB" sz="1500" b="1" kern="1200" dirty="0">
            <a:solidFill>
              <a:schemeClr val="tx1"/>
            </a:solidFill>
          </a:endParaRPr>
        </a:p>
      </dsp:txBody>
      <dsp:txXfrm>
        <a:off x="1951349" y="1553952"/>
        <a:ext cx="1067315" cy="1067315"/>
      </dsp:txXfrm>
    </dsp:sp>
    <dsp:sp modelId="{D0E35106-3A6B-4A20-A9F3-8E75F3915AE8}">
      <dsp:nvSpPr>
        <dsp:cNvPr id="0" name=""/>
        <dsp:cNvSpPr/>
      </dsp:nvSpPr>
      <dsp:spPr>
        <a:xfrm rot="19440000">
          <a:off x="3191817" y="1173895"/>
          <a:ext cx="400456" cy="5094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b="1" kern="1200">
            <a:solidFill>
              <a:schemeClr val="tx1"/>
            </a:solidFill>
          </a:endParaRPr>
        </a:p>
      </dsp:txBody>
      <dsp:txXfrm>
        <a:off x="3203289" y="1311087"/>
        <a:ext cx="280319" cy="305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0B71-CD1F-4B88-81BE-45E2DA67752E}" type="datetimeFigureOut">
              <a:rPr lang="en-GB" smtClean="0"/>
              <a:t>05/09/2017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68F3-B563-4901-B75A-B5F11531A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80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0B71-CD1F-4B88-81BE-45E2DA67752E}" type="datetimeFigureOut">
              <a:rPr lang="en-GB" smtClean="0"/>
              <a:t>05/09/2017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68F3-B563-4901-B75A-B5F11531A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03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0B71-CD1F-4B88-81BE-45E2DA67752E}" type="datetimeFigureOut">
              <a:rPr lang="en-GB" smtClean="0"/>
              <a:t>05/09/2017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68F3-B563-4901-B75A-B5F11531A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835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0B71-CD1F-4B88-81BE-45E2DA67752E}" type="datetimeFigureOut">
              <a:rPr lang="en-GB" smtClean="0"/>
              <a:t>05/09/2017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68F3-B563-4901-B75A-B5F11531A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425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0B71-CD1F-4B88-81BE-45E2DA67752E}" type="datetimeFigureOut">
              <a:rPr lang="en-GB" smtClean="0"/>
              <a:t>05/09/2017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68F3-B563-4901-B75A-B5F11531A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3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0B71-CD1F-4B88-81BE-45E2DA67752E}" type="datetimeFigureOut">
              <a:rPr lang="en-GB" smtClean="0"/>
              <a:t>05/09/2017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68F3-B563-4901-B75A-B5F11531A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27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0B71-CD1F-4B88-81BE-45E2DA67752E}" type="datetimeFigureOut">
              <a:rPr lang="en-GB" smtClean="0"/>
              <a:t>05/09/2017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68F3-B563-4901-B75A-B5F11531A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14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0B71-CD1F-4B88-81BE-45E2DA67752E}" type="datetimeFigureOut">
              <a:rPr lang="en-GB" smtClean="0"/>
              <a:t>05/09/2017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68F3-B563-4901-B75A-B5F11531A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00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0B71-CD1F-4B88-81BE-45E2DA67752E}" type="datetimeFigureOut">
              <a:rPr lang="en-GB" smtClean="0"/>
              <a:t>05/09/2017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68F3-B563-4901-B75A-B5F11531A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99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0B71-CD1F-4B88-81BE-45E2DA67752E}" type="datetimeFigureOut">
              <a:rPr lang="en-GB" smtClean="0"/>
              <a:t>05/09/2017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68F3-B563-4901-B75A-B5F11531A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28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0B71-CD1F-4B88-81BE-45E2DA67752E}" type="datetimeFigureOut">
              <a:rPr lang="en-GB" smtClean="0"/>
              <a:t>05/09/2017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F68F3-B563-4901-B75A-B5F11531A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83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90B71-CD1F-4B88-81BE-45E2DA67752E}" type="datetimeFigureOut">
              <a:rPr lang="en-GB" smtClean="0"/>
              <a:t>05/09/2017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F68F3-B563-4901-B75A-B5F11531A6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36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65" y="3713487"/>
            <a:ext cx="7238478" cy="310289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07319"/>
            <a:ext cx="7772400" cy="1909763"/>
          </a:xfrm>
        </p:spPr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Lecture Capture</a:t>
            </a:r>
            <a:r>
              <a:rPr lang="en-GB" dirty="0" smtClean="0">
                <a:solidFill>
                  <a:srgbClr val="002060"/>
                </a:solidFill>
              </a:rPr>
              <a:t>: </a:t>
            </a:r>
            <a:br>
              <a:rPr lang="en-GB" dirty="0" smtClean="0">
                <a:solidFill>
                  <a:srgbClr val="002060"/>
                </a:solidFill>
              </a:rPr>
            </a:br>
            <a:r>
              <a:rPr lang="en-GB" dirty="0" smtClean="0">
                <a:solidFill>
                  <a:srgbClr val="002060"/>
                </a:solidFill>
              </a:rPr>
              <a:t>Is more always better?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94220"/>
            <a:ext cx="6858000" cy="1655762"/>
          </a:xfrm>
        </p:spPr>
        <p:txBody>
          <a:bodyPr/>
          <a:lstStyle/>
          <a:p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Alison Reid</a:t>
            </a:r>
            <a:r>
              <a:rPr lang="en-GB" baseline="30000" dirty="0" smtClean="0">
                <a:solidFill>
                  <a:schemeClr val="accent4">
                    <a:lumMod val="75000"/>
                  </a:schemeClr>
                </a:solidFill>
              </a:rPr>
              <a:t>*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, Denis Duret and Karen Noble</a:t>
            </a:r>
          </a:p>
          <a:p>
            <a:r>
              <a:rPr lang="en-GB" sz="2000" dirty="0" smtClean="0">
                <a:solidFill>
                  <a:srgbClr val="002060"/>
                </a:solidFill>
              </a:rPr>
              <a:t>University of Liverpool Institute of Veterinary Science</a:t>
            </a: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00" y="347328"/>
            <a:ext cx="3015207" cy="77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6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2060"/>
                </a:solidFill>
              </a:rPr>
              <a:t>References	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400" dirty="0" err="1" smtClean="0">
                <a:solidFill>
                  <a:srgbClr val="002060"/>
                </a:solidFill>
              </a:rPr>
              <a:t>Yeh</a:t>
            </a:r>
            <a:r>
              <a:rPr lang="en-GB" sz="2400" dirty="0">
                <a:solidFill>
                  <a:srgbClr val="002060"/>
                </a:solidFill>
              </a:rPr>
              <a:t>, Y.Y. and </a:t>
            </a:r>
            <a:r>
              <a:rPr lang="en-GB" sz="2400" dirty="0" err="1">
                <a:solidFill>
                  <a:srgbClr val="002060"/>
                </a:solidFill>
              </a:rPr>
              <a:t>Wickens</a:t>
            </a:r>
            <a:r>
              <a:rPr lang="en-GB" sz="2400" dirty="0">
                <a:solidFill>
                  <a:srgbClr val="002060"/>
                </a:solidFill>
              </a:rPr>
              <a:t>, C.D., 1988. Dissociation of performance and subjective measures of workload. </a:t>
            </a:r>
            <a:r>
              <a:rPr lang="en-GB" sz="2400" i="1" dirty="0">
                <a:solidFill>
                  <a:srgbClr val="002060"/>
                </a:solidFill>
              </a:rPr>
              <a:t>Human Factors</a:t>
            </a:r>
            <a:r>
              <a:rPr lang="en-GB" sz="2400" dirty="0">
                <a:solidFill>
                  <a:srgbClr val="002060"/>
                </a:solidFill>
              </a:rPr>
              <a:t>, </a:t>
            </a:r>
            <a:r>
              <a:rPr lang="en-GB" sz="2400" i="1" dirty="0">
                <a:solidFill>
                  <a:srgbClr val="002060"/>
                </a:solidFill>
              </a:rPr>
              <a:t>30</a:t>
            </a:r>
            <a:r>
              <a:rPr lang="en-GB" sz="2400" dirty="0">
                <a:solidFill>
                  <a:srgbClr val="002060"/>
                </a:solidFill>
              </a:rPr>
              <a:t>(1), pp.111-120.</a:t>
            </a:r>
          </a:p>
          <a:p>
            <a:pPr marL="514350" indent="-514350">
              <a:buFont typeface="+mj-lt"/>
              <a:buAutoNum type="arabicPeriod"/>
            </a:pPr>
            <a:endParaRPr lang="en-GB" sz="2400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400" dirty="0" err="1" smtClean="0">
                <a:solidFill>
                  <a:srgbClr val="002060"/>
                </a:solidFill>
              </a:rPr>
              <a:t>Trigwell</a:t>
            </a:r>
            <a:r>
              <a:rPr lang="en-GB" sz="2400" dirty="0">
                <a:solidFill>
                  <a:srgbClr val="002060"/>
                </a:solidFill>
              </a:rPr>
              <a:t>, K. and Prosser, M., 1991. Improving the quality of student learning: the influence of learning context and student approaches to learning on learning outcomes. </a:t>
            </a:r>
            <a:r>
              <a:rPr lang="en-GB" sz="2400" i="1" dirty="0">
                <a:solidFill>
                  <a:srgbClr val="002060"/>
                </a:solidFill>
              </a:rPr>
              <a:t>Higher education</a:t>
            </a:r>
            <a:r>
              <a:rPr lang="en-GB" sz="2400" dirty="0">
                <a:solidFill>
                  <a:srgbClr val="002060"/>
                </a:solidFill>
              </a:rPr>
              <a:t>, </a:t>
            </a:r>
            <a:r>
              <a:rPr lang="en-GB" sz="2400" i="1" dirty="0">
                <a:solidFill>
                  <a:srgbClr val="002060"/>
                </a:solidFill>
              </a:rPr>
              <a:t>22</a:t>
            </a:r>
            <a:r>
              <a:rPr lang="en-GB" sz="2400" dirty="0">
                <a:solidFill>
                  <a:srgbClr val="002060"/>
                </a:solidFill>
              </a:rPr>
              <a:t>(3), pp.251-266</a:t>
            </a:r>
            <a:r>
              <a:rPr lang="en-GB" sz="2400" dirty="0" smtClean="0">
                <a:solidFill>
                  <a:srgbClr val="002060"/>
                </a:solidFill>
              </a:rPr>
              <a:t>.</a:t>
            </a:r>
            <a:endParaRPr lang="en-GB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6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60989723"/>
              </p:ext>
            </p:extLst>
          </p:nvPr>
        </p:nvGraphicFramePr>
        <p:xfrm>
          <a:off x="124691" y="103909"/>
          <a:ext cx="8544791" cy="6546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58686" y="5217681"/>
            <a:ext cx="6509905" cy="1325563"/>
          </a:xfrm>
        </p:spPr>
        <p:txBody>
          <a:bodyPr>
            <a:normAutofit/>
          </a:bodyPr>
          <a:lstStyle/>
          <a:p>
            <a:pPr algn="r"/>
            <a:r>
              <a:rPr lang="en-GB" sz="6000" b="1" dirty="0" smtClean="0">
                <a:solidFill>
                  <a:srgbClr val="002060"/>
                </a:solidFill>
              </a:rPr>
              <a:t>Context</a:t>
            </a:r>
            <a:endParaRPr lang="en-GB" sz="6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7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002060"/>
                </a:solidFill>
              </a:rPr>
              <a:t>Project</a:t>
            </a:r>
            <a:endParaRPr lang="en-GB" sz="4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8218" y="0"/>
            <a:ext cx="5632752" cy="1956666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800" dirty="0" smtClean="0"/>
              <a:t>If a high perceived workload</a:t>
            </a:r>
            <a:r>
              <a:rPr lang="en-GB" sz="1800" baseline="30000" dirty="0" smtClean="0"/>
              <a:t>1</a:t>
            </a:r>
            <a:r>
              <a:rPr lang="en-GB" sz="1800" dirty="0" smtClean="0"/>
              <a:t> and surface learning</a:t>
            </a:r>
            <a:r>
              <a:rPr lang="en-GB" sz="1800" baseline="30000" dirty="0" smtClean="0"/>
              <a:t>2</a:t>
            </a:r>
            <a:r>
              <a:rPr lang="en-GB" sz="1800" dirty="0" smtClean="0"/>
              <a:t> reduce achievement, what effect do “back-up” recorded lectures have, on struggling students?</a:t>
            </a:r>
            <a:endParaRPr lang="en-GB" sz="1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12767608"/>
              </p:ext>
            </p:extLst>
          </p:nvPr>
        </p:nvGraphicFramePr>
        <p:xfrm>
          <a:off x="384465" y="2556164"/>
          <a:ext cx="8333508" cy="3460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6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002060"/>
                </a:solidFill>
              </a:rPr>
              <a:t>The utility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Students do use recorded lectures for active learning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Some students demonstrate intelligent use</a:t>
            </a:r>
          </a:p>
          <a:p>
            <a:r>
              <a:rPr lang="en-GB" dirty="0">
                <a:solidFill>
                  <a:srgbClr val="002060"/>
                </a:solidFill>
              </a:rPr>
              <a:t>P</a:t>
            </a:r>
            <a:r>
              <a:rPr lang="en-GB" dirty="0" smtClean="0">
                <a:solidFill>
                  <a:srgbClr val="002060"/>
                </a:solidFill>
              </a:rPr>
              <a:t>rovide a valued safety net</a:t>
            </a:r>
          </a:p>
          <a:p>
            <a:r>
              <a:rPr lang="en-GB" dirty="0">
                <a:solidFill>
                  <a:srgbClr val="002060"/>
                </a:solidFill>
              </a:rPr>
              <a:t>S</a:t>
            </a:r>
            <a:r>
              <a:rPr lang="en-GB" dirty="0" smtClean="0">
                <a:solidFill>
                  <a:srgbClr val="002060"/>
                </a:solidFill>
              </a:rPr>
              <a:t>upport varied lifestyles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Back-up for unexpected situations</a:t>
            </a:r>
          </a:p>
          <a:p>
            <a:endParaRPr lang="en-GB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69804711"/>
              </p:ext>
            </p:extLst>
          </p:nvPr>
        </p:nvGraphicFramePr>
        <p:xfrm>
          <a:off x="4629150" y="1690689"/>
          <a:ext cx="4192732" cy="4486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15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155" y="365126"/>
            <a:ext cx="8006195" cy="1325563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002060"/>
                </a:solidFill>
              </a:rPr>
              <a:t>The warnings!</a:t>
            </a:r>
            <a:endParaRPr lang="en-GB" sz="4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155" y="2150918"/>
            <a:ext cx="8136081" cy="410440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fontAlgn="t"/>
            <a:r>
              <a:rPr lang="en-GB" sz="2400" dirty="0" smtClean="0"/>
              <a:t>Students </a:t>
            </a:r>
            <a:r>
              <a:rPr lang="en-GB" sz="2400" dirty="0"/>
              <a:t>accurately identify as poor, average and good learners</a:t>
            </a:r>
          </a:p>
          <a:p>
            <a:r>
              <a:rPr lang="en-GB" sz="2400" dirty="0"/>
              <a:t>Students undertaking &gt; 10 hours of self-study achieve higher results than those undertaking &lt; 10 </a:t>
            </a:r>
            <a:r>
              <a:rPr lang="en-GB" sz="2400" dirty="0" smtClean="0"/>
              <a:t>hours</a:t>
            </a:r>
          </a:p>
          <a:p>
            <a:r>
              <a:rPr lang="en-GB" sz="2400" dirty="0" smtClean="0"/>
              <a:t>Lower </a:t>
            </a:r>
            <a:r>
              <a:rPr lang="en-GB" sz="2400" dirty="0"/>
              <a:t>achieving students are more likely to limit their study to use of recorded </a:t>
            </a:r>
            <a:r>
              <a:rPr lang="en-GB" sz="2400" dirty="0" smtClean="0"/>
              <a:t>lectures </a:t>
            </a:r>
            <a:r>
              <a:rPr lang="en-GB" sz="2400" dirty="0"/>
              <a:t>and to consider that all the information they need to know is in the recorded </a:t>
            </a:r>
            <a:r>
              <a:rPr lang="en-GB" sz="2400" dirty="0" smtClean="0"/>
              <a:t>lecture</a:t>
            </a:r>
            <a:r>
              <a:rPr lang="en-GB" sz="2400" dirty="0" smtClean="0"/>
              <a:t>.</a:t>
            </a:r>
          </a:p>
          <a:p>
            <a:r>
              <a:rPr lang="en-GB" sz="2400" dirty="0"/>
              <a:t>25% of students ignore a learning outcome if it is not covered in the recorded lecture</a:t>
            </a:r>
            <a:r>
              <a:rPr lang="en-GB" sz="2400" dirty="0" smtClean="0"/>
              <a:t>!</a:t>
            </a:r>
            <a:endParaRPr lang="en-GB" sz="2400" dirty="0"/>
          </a:p>
          <a:p>
            <a:pPr marL="0" indent="0" algn="r">
              <a:buNone/>
            </a:pPr>
            <a:r>
              <a:rPr lang="en-GB" sz="1600" dirty="0" smtClean="0"/>
              <a:t>(Significance determined by P&lt;0.05)</a:t>
            </a:r>
            <a:endParaRPr lang="en-GB" sz="1600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740977" y="262475"/>
            <a:ext cx="2774373" cy="1428214"/>
          </a:xfrm>
          <a:prstGeom prst="wedgeEllipseCallout">
            <a:avLst>
              <a:gd name="adj1" fmla="val 48003"/>
              <a:gd name="adj2" fmla="val 48600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...it covers everything you need to know without going into far too much detail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70083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155" y="365126"/>
            <a:ext cx="8006195" cy="1325563"/>
          </a:xfrm>
        </p:spPr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002060"/>
                </a:solidFill>
              </a:rPr>
              <a:t>The warnings!</a:t>
            </a:r>
            <a:endParaRPr lang="en-GB" sz="4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155" y="2234045"/>
            <a:ext cx="8136081" cy="4260272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GB" sz="2400" dirty="0" smtClean="0"/>
              <a:t>83</a:t>
            </a:r>
            <a:r>
              <a:rPr lang="en-GB" sz="2400" dirty="0"/>
              <a:t>% of students agree that workload is a cause of stress.</a:t>
            </a:r>
          </a:p>
          <a:p>
            <a:r>
              <a:rPr lang="en-GB" sz="2400" dirty="0" smtClean="0"/>
              <a:t>80</a:t>
            </a:r>
            <a:r>
              <a:rPr lang="en-GB" sz="2400" dirty="0"/>
              <a:t>% of students do not think that recorded lectures reduce their workload</a:t>
            </a:r>
            <a:r>
              <a:rPr lang="en-GB" sz="2400" dirty="0" smtClean="0"/>
              <a:t>.</a:t>
            </a:r>
          </a:p>
          <a:p>
            <a:r>
              <a:rPr lang="en-GB" sz="2400" dirty="0"/>
              <a:t>Lower achieving students are more likely to consider their workload excessive </a:t>
            </a:r>
          </a:p>
          <a:p>
            <a:r>
              <a:rPr lang="en-GB" sz="2400"/>
              <a:t>Lower achieving students are more likely to perceive pressure from staff and peers to work long hours.</a:t>
            </a:r>
          </a:p>
          <a:p>
            <a:r>
              <a:rPr lang="en-GB" sz="2400"/>
              <a:t>Lower achieving students are more likely to view lots of resources as a source of pressure </a:t>
            </a:r>
            <a:endParaRPr lang="en-GB" sz="2400" smtClean="0"/>
          </a:p>
          <a:p>
            <a:r>
              <a:rPr lang="en-GB" sz="2400" smtClean="0"/>
              <a:t>Lower </a:t>
            </a:r>
            <a:r>
              <a:rPr lang="en-GB" sz="2400" dirty="0"/>
              <a:t>achieving students are more likely to acknowledge experiencing increased feelings of depression and anxiety since beginning university </a:t>
            </a:r>
          </a:p>
          <a:p>
            <a:pPr marL="0" indent="0" algn="r">
              <a:buNone/>
            </a:pPr>
            <a:r>
              <a:rPr lang="en-GB" sz="1600" smtClean="0"/>
              <a:t>(</a:t>
            </a:r>
            <a:r>
              <a:rPr lang="en-GB" sz="1600" dirty="0" smtClean="0"/>
              <a:t>Significance determined by P&lt;0.05)</a:t>
            </a:r>
            <a:endParaRPr lang="en-GB" sz="1600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114801" y="205602"/>
            <a:ext cx="3034144" cy="1752808"/>
          </a:xfrm>
          <a:prstGeom prst="wedgeEllipseCallout">
            <a:avLst>
              <a:gd name="adj1" fmla="val -44463"/>
              <a:gd name="adj2" fmla="val 49786"/>
            </a:avLst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They know it’s going to be on there and...they’re just scrolling through Facebook...I find it really distracting</a:t>
            </a:r>
            <a:endParaRPr lang="en-GB" sz="1500" dirty="0"/>
          </a:p>
        </p:txBody>
      </p:sp>
      <p:sp>
        <p:nvSpPr>
          <p:cNvPr id="5" name="TextBox 4"/>
          <p:cNvSpPr txBox="1"/>
          <p:nvPr/>
        </p:nvSpPr>
        <p:spPr>
          <a:xfrm>
            <a:off x="6691745" y="136526"/>
            <a:ext cx="2452255" cy="1103620"/>
          </a:xfrm>
          <a:prstGeom prst="wedgeEllipseCallout">
            <a:avLst>
              <a:gd name="adj1" fmla="val -41596"/>
              <a:gd name="adj2" fmla="val 59675"/>
            </a:avLst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Since I’ve started using it I prefer to be alone in lectures</a:t>
            </a:r>
            <a:endParaRPr lang="en-GB" sz="1500" dirty="0"/>
          </a:p>
        </p:txBody>
      </p:sp>
      <p:sp>
        <p:nvSpPr>
          <p:cNvPr id="7" name="TextBox 6"/>
          <p:cNvSpPr txBox="1"/>
          <p:nvPr/>
        </p:nvSpPr>
        <p:spPr>
          <a:xfrm>
            <a:off x="6970507" y="1126468"/>
            <a:ext cx="2228045" cy="1103620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...it sort of makes your workload worse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0131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solidFill>
                  <a:schemeClr val="accent5">
                    <a:lumMod val="50000"/>
                  </a:schemeClr>
                </a:solidFill>
              </a:rPr>
              <a:t>A vicious circle</a:t>
            </a:r>
            <a:endParaRPr lang="en-GB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008013"/>
              </p:ext>
            </p:extLst>
          </p:nvPr>
        </p:nvGraphicFramePr>
        <p:xfrm>
          <a:off x="301336" y="1506682"/>
          <a:ext cx="8634846" cy="4998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1299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002060"/>
                </a:solidFill>
              </a:rPr>
              <a:t>Discussion?</a:t>
            </a:r>
            <a:endParaRPr lang="en-GB" sz="4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They’re invaluable in some situations and they’re not going anywhere.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Some students are using them really well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How can we support struggling students to use recorded lectures, and other resources, in ways that improve, rather than reduce, their learning gains?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469" y="4696691"/>
            <a:ext cx="3184412" cy="194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6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solidFill>
                  <a:srgbClr val="002060"/>
                </a:solidFill>
              </a:rPr>
              <a:t>Our thoughts</a:t>
            </a:r>
            <a:endParaRPr lang="en-GB" sz="4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Peer support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Study skills workshop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Encourage universal uptake by staff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Utilise learning outcomes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Increase teaching aspects that cannot be captured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7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</TotalTime>
  <Words>619</Words>
  <Application>Microsoft Office PowerPoint</Application>
  <PresentationFormat>On-screen Show (4:3)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Lecture Capture:  Is more always better?</vt:lpstr>
      <vt:lpstr>Context</vt:lpstr>
      <vt:lpstr>Project</vt:lpstr>
      <vt:lpstr>The utility</vt:lpstr>
      <vt:lpstr>The warnings!</vt:lpstr>
      <vt:lpstr>The warnings!</vt:lpstr>
      <vt:lpstr>A vicious circle</vt:lpstr>
      <vt:lpstr>Discussion?</vt:lpstr>
      <vt:lpstr>Our thoughts</vt:lpstr>
      <vt:lpstr>References </vt:lpstr>
    </vt:vector>
  </TitlesOfParts>
  <Company>The University of Liverpool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Capture:  Is more always better?</dc:title>
  <dc:creator>Reid, Alison [asreid]</dc:creator>
  <cp:lastModifiedBy>Reid, Alison [asreid]</cp:lastModifiedBy>
  <cp:revision>17</cp:revision>
  <dcterms:created xsi:type="dcterms:W3CDTF">2017-09-01T10:01:16Z</dcterms:created>
  <dcterms:modified xsi:type="dcterms:W3CDTF">2017-09-05T10:21:15Z</dcterms:modified>
</cp:coreProperties>
</file>