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1"/>
    <p:sldMasterId id="2147484390" r:id="rId2"/>
    <p:sldMasterId id="2147484391" r:id="rId3"/>
    <p:sldMasterId id="2147484392" r:id="rId4"/>
    <p:sldMasterId id="2147484393" r:id="rId5"/>
    <p:sldMasterId id="2147484394" r:id="rId6"/>
    <p:sldMasterId id="2147484395" r:id="rId7"/>
    <p:sldMasterId id="2147484396" r:id="rId8"/>
    <p:sldMasterId id="2147484397" r:id="rId9"/>
    <p:sldMasterId id="2147484398" r:id="rId10"/>
    <p:sldMasterId id="2147484399" r:id="rId11"/>
    <p:sldMasterId id="2147484400" r:id="rId12"/>
    <p:sldMasterId id="2147484401" r:id="rId13"/>
  </p:sldMasterIdLst>
  <p:notesMasterIdLst>
    <p:notesMasterId r:id="rId15"/>
  </p:notesMasterIdLst>
  <p:handoutMasterIdLst>
    <p:handoutMasterId r:id="rId16"/>
  </p:handoutMasterIdLst>
  <p:sldIdLst>
    <p:sldId id="257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EEEE"/>
    <a:srgbClr val="13306B"/>
    <a:srgbClr val="1A2026"/>
    <a:srgbClr val="999999"/>
    <a:srgbClr val="D71635"/>
    <a:srgbClr val="E5ECF3"/>
    <a:srgbClr val="C2D1E2"/>
    <a:srgbClr val="E9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7"/>
    <p:restoredTop sz="76914" autoAdjust="0"/>
  </p:normalViewPr>
  <p:slideViewPr>
    <p:cSldViewPr snapToGrid="0">
      <p:cViewPr varScale="1">
        <p:scale>
          <a:sx n="70" d="100"/>
          <a:sy n="70" d="100"/>
        </p:scale>
        <p:origin x="8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eader Placeholder 1">
            <a:extLst>
              <a:ext uri="{FF2B5EF4-FFF2-40B4-BE49-F238E27FC236}">
                <a16:creationId xmlns:a16="http://schemas.microsoft.com/office/drawing/2014/main" id="{AEA5552D-23FF-4874-A283-CE6E351E2E8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5363" name="Date Placeholder 2">
            <a:extLst>
              <a:ext uri="{FF2B5EF4-FFF2-40B4-BE49-F238E27FC236}">
                <a16:creationId xmlns:a16="http://schemas.microsoft.com/office/drawing/2014/main" id="{896D91B1-E249-46D5-9FA2-9E99DA8C15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398E3D8-579C-4B8A-91B7-6A19B99432F1}" type="datetimeFigureOut">
              <a:rPr lang="en-US" altLang="zh-CN"/>
              <a:pPr>
                <a:defRPr/>
              </a:pPr>
              <a:t>1/5/2018</a:t>
            </a:fld>
            <a:endParaRPr lang="en-US" altLang="zh-CN"/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8C19D51F-C7BF-4C26-9A65-CEDE69D1EB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FDBB2D5-EC06-4139-8EF6-F0B38B8F9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1400A2-8414-464C-A276-B0A075194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eader Placeholder 1">
            <a:extLst>
              <a:ext uri="{FF2B5EF4-FFF2-40B4-BE49-F238E27FC236}">
                <a16:creationId xmlns:a16="http://schemas.microsoft.com/office/drawing/2014/main" id="{A7464051-4FD1-406E-A5BB-DE6D4BF56E4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339" name="Date Placeholder 2">
            <a:extLst>
              <a:ext uri="{FF2B5EF4-FFF2-40B4-BE49-F238E27FC236}">
                <a16:creationId xmlns:a16="http://schemas.microsoft.com/office/drawing/2014/main" id="{1A4AB56A-882C-4DB7-A114-E8C2804410C3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A8C5F2-EB0E-40D5-9253-2482B8EAF499}" type="datetimeFigureOut">
              <a:rPr lang="en-US" altLang="zh-CN"/>
              <a:pPr>
                <a:defRPr/>
              </a:pPr>
              <a:t>1/5/2018</a:t>
            </a:fld>
            <a:endParaRPr lang="en-US" altLang="zh-CN"/>
          </a:p>
        </p:txBody>
      </p:sp>
      <p:sp>
        <p:nvSpPr>
          <p:cNvPr id="14340" name="Slide Image Placeholder 3">
            <a:extLst>
              <a:ext uri="{FF2B5EF4-FFF2-40B4-BE49-F238E27FC236}">
                <a16:creationId xmlns:a16="http://schemas.microsoft.com/office/drawing/2014/main" id="{1D5D90A8-4877-443C-AE6D-62BCC78BBD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Notes Placeholder 4">
            <a:extLst>
              <a:ext uri="{FF2B5EF4-FFF2-40B4-BE49-F238E27FC236}">
                <a16:creationId xmlns:a16="http://schemas.microsoft.com/office/drawing/2014/main" id="{E3EE1579-37E2-4A56-9B66-3A8C5F4AF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14342" name="Footer Placeholder 5">
            <a:extLst>
              <a:ext uri="{FF2B5EF4-FFF2-40B4-BE49-F238E27FC236}">
                <a16:creationId xmlns:a16="http://schemas.microsoft.com/office/drawing/2014/main" id="{BD451591-76CD-4189-B4CC-DDE6F7563F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343" name="Slide Number Placeholder 6">
            <a:extLst>
              <a:ext uri="{FF2B5EF4-FFF2-40B4-BE49-F238E27FC236}">
                <a16:creationId xmlns:a16="http://schemas.microsoft.com/office/drawing/2014/main" id="{FEE1F2A3-C419-446E-8602-499711D09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987D16-EAF5-45C7-9E60-5672EED9C9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>
            <a:extLst>
              <a:ext uri="{FF2B5EF4-FFF2-40B4-BE49-F238E27FC236}">
                <a16:creationId xmlns:a16="http://schemas.microsoft.com/office/drawing/2014/main" id="{9574F092-62BD-4659-BFBC-E7A2BEADF8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备注占位符 2">
            <a:extLst>
              <a:ext uri="{FF2B5EF4-FFF2-40B4-BE49-F238E27FC236}">
                <a16:creationId xmlns:a16="http://schemas.microsoft.com/office/drawing/2014/main" id="{24EE1240-6FCE-4F91-A875-CBE3E53A7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Figure 1</a:t>
            </a:r>
            <a:r>
              <a:rPr lang="en-US" altLang="en-US" dirty="0"/>
              <a:t>. Representation of the four main patterns of altered small-world properties in the </a:t>
            </a:r>
            <a:r>
              <a:rPr lang="en-US" altLang="en-US"/>
              <a:t>brain connectome, </a:t>
            </a:r>
            <a:r>
              <a:rPr lang="en-US" altLang="en-US" dirty="0"/>
              <a:t>including 'regularization', 'randomization', ‘</a:t>
            </a:r>
            <a:r>
              <a:rPr lang="en-US" altLang="zh-CN" dirty="0"/>
              <a:t>stronger </a:t>
            </a:r>
            <a:r>
              <a:rPr lang="en-US" altLang="en-US" dirty="0"/>
              <a:t>small-worldization' and ‘</a:t>
            </a:r>
            <a:r>
              <a:rPr lang="en-US" altLang="zh-CN" dirty="0"/>
              <a:t>weaker</a:t>
            </a:r>
            <a:r>
              <a:rPr lang="en-US" altLang="en-US" dirty="0"/>
              <a:t> small-worldization' based on the perspectives </a:t>
            </a:r>
            <a:r>
              <a:rPr lang="en-US" altLang="en-US"/>
              <a:t>of segregation </a:t>
            </a:r>
            <a:r>
              <a:rPr lang="en-US" altLang="en-US" dirty="0"/>
              <a:t>and integration. Regularization was defined as increased segregation and/or decreased integration. Randomization was defined as decreased segregation and/or increased integration. S</a:t>
            </a:r>
            <a:r>
              <a:rPr lang="en-US" altLang="zh-CN" dirty="0"/>
              <a:t>tronger s</a:t>
            </a:r>
            <a:r>
              <a:rPr lang="en-US" altLang="en-US" dirty="0"/>
              <a:t>mall-worldization was defined as increased segregation and increased integration. W</a:t>
            </a:r>
            <a:r>
              <a:rPr lang="en-US" altLang="zh-CN" dirty="0"/>
              <a:t>eaker</a:t>
            </a:r>
            <a:r>
              <a:rPr lang="en-US" altLang="en-US" dirty="0"/>
              <a:t> small-worldization was defined as decreased segregation and decreased integration.</a:t>
            </a:r>
          </a:p>
          <a:p>
            <a:endParaRPr lang="zh-CN" altLang="en-US" dirty="0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752E1998-E267-4A50-8558-86D7B6F981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7903E0-96C4-41D6-AE32-2069272D089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2A658-09E5-4D58-97F7-53407F17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E493D-C3A2-45D5-89FE-D9D41B58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DC46C-B449-452A-B2E6-B04E93BA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443A6-DA14-4E30-99AE-99A14053EA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65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78BC1-B844-48D5-BB05-82831D73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D1059-76DB-46AD-B39D-C8CE7E47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8906D-D850-4EAD-A698-BCF12BB8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AD64-B81F-457E-AFF1-E1D6D5DB79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05014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D6CF0F4D-AE2F-4963-B0FC-1F5E77E5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4FAEB85-8724-45F8-95B3-8D7DD062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B7B2754-3A45-4D56-B7FF-72AD2B82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C440-7D90-4125-8A8D-9373F36C01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74929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7E0634E8-D282-49F3-93DB-8661BE7B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885839D-77AF-495D-9E03-271BD68E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3D05EE1-0B95-45DA-9E49-7F30F1B8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642A-5452-4999-B282-D44AC3F081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5863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0BF94DF-2E26-4A1B-A9B0-63C17ADA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5B6CD0E-7D82-4A0D-A5CB-FA8CEECF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5AFCFFE-C6A9-4620-A241-536531FD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3497B-EF32-4999-ABBE-CB59EDB914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45967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B8C56-DEBC-4D3C-A6B6-EB998215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C2BA6-6569-4BC0-AD3F-A852976C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26716-63E3-43A2-9FCD-961CEB4E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764E-6589-47E1-A4E7-247C3A9846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998203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704B46F-07DD-427C-A522-B97A455A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466694-57FC-4836-A4CC-44857B09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063154D-D0E2-4E6D-B787-4A82F254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A254E-DA0C-490A-9359-31A11ADAE0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44576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FE9C84CB-A9D1-4CC3-A35A-7E44331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0AB0FDA0-2B2D-41BA-B091-14631C18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8492A57E-8A09-4F87-8811-4ED8643B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A0246-CFC7-4946-BD2F-C4BD541249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78299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53042CE-F805-42DF-8547-9B43B9E6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FD041C4D-06D4-4EC5-8C1F-7B185EBE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761DBEC4-37ED-4988-A541-D4EA0561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EB6A-6B32-472F-AEEF-B3CBE7282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859770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7AEA3-5408-4F0D-9AEC-D93020F2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71E34-5DDB-428A-9BCC-8C372FEF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506D9-A2E2-455E-85F2-3DE3D570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835E-61A4-46A0-8824-80BC7F637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22312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66E30-9F0A-4834-B438-14E05815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7FD38-5A79-4D7B-B68F-04783908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47FE3-91EF-4BC5-BF3A-9238075F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FA5A-A377-4BF7-A0C8-DB27C9C216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79707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D38CB4B-B18E-421A-A56A-4AA1A5D8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71365EE9-DBA4-451C-B593-2CECC776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50D6BD2-7518-4960-89FC-FB63E651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978D-AA1E-4818-837D-85ECD6279A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368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82931-9C62-425D-9B78-9769666B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4284-D149-4E81-85EF-9A2F06DE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D570-CF15-4A1B-8F2D-B3C83651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7E47B-09EA-4288-B446-D63F6ADB79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931381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6CC508E6-5BFF-40C5-AC8C-F1F24D44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46F9301F-8305-4E6B-B069-C6E00746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619FC4A-62DD-44DA-95B6-99487362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430E8-2F32-45F9-B76E-6381C78AFA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776965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A4DB8-E147-4ABC-8F5C-C2571D5D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F93D9-9F97-4695-AFEF-C8889E0A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F5DE0-74EB-4427-BE82-7C0D6B57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3449-23C1-408B-B3F1-4C632A9215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05279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15CDF-6893-4952-A85D-6FFB8826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8E8A-9774-417D-AA37-C55051D3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608BA-E58D-4EDF-8B9D-BACE939B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EF7DD-93BA-4142-A787-D9E0FB6EAE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663378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C0018-D865-4F6C-8778-1B1C2DB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501E2-BE9D-4360-BD17-5A70FCD0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F697-EF3D-42B9-A132-F560EDC0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F4154-296E-4ED3-98DB-56BA817836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865297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C3571C-54C5-4462-9932-AE494733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1BC722-0CED-4DAC-A484-3F2A09AE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FE3093-E9C3-424D-96EF-7C9EBEFF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2E18-5F59-47CD-ABA5-0D72C542CE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56555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9C281E-49A8-4829-92C4-757DA651D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937D85-CA64-405A-A780-264F8B9A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106288-8C4B-498C-9315-D9E650B3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1CFC-CF5B-4F88-A19F-2B6D297319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36420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A985BA-533E-4CF6-AE5B-23E85E19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BB1540-AF77-457A-B7A6-108DC63D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299D09-3CFE-4CBD-B12B-EDED3533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54FEF-5450-4D0F-8700-C4252147F9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04421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411DB9-061B-40B9-8099-1F7649A9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D662F2-39DB-4296-A0FC-58B15BE7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729AE1-3A6B-4A9F-825F-0E4855D4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5B13-9318-440A-8946-F506C682F2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42996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8FF2A6-3F52-4CCC-B0DB-52B80839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364154-D360-479E-AE9F-0F203AC59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8D0D6C-3409-42C0-AF16-8666D430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BD39-0941-495C-B983-F103AC637B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470522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ACCDC9-6AE0-45FB-963A-CBDE0B91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5E0FDD-739E-4F49-BF22-BA8D84C2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F6EEE9-7EF8-45F2-876B-D1B713EF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340D-8C86-4B67-8181-AF442FA2EA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57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7847A-586C-4DB1-8173-AA82E6EF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A628-E6B5-4342-B399-06B4E3A7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3664-31DD-4B79-B942-ECE5B547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3A13-A5F9-4F67-A53F-263160AEE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543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6181-EB02-4323-A9AF-B328519A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5FA50-E90D-49AB-B44B-541D7E59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8E23-7F75-429E-BAEC-47A4AD82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D1D8-EBE2-4DB7-BAA2-84109A1F77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408461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7F538-1D12-4834-A530-C62ECCC6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5641-CC7F-48B8-858A-214A2FC1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CC7F-C8A2-482B-9F18-664AA9BF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31B52-5E00-48A3-89E1-ADC5C4DCDE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8557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C85A0-0017-4440-B4B6-453DD0DE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5F27E-DF0F-45C6-A51D-B997AF47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F96C-E402-49B4-BF85-EA5DA0AB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616A-E95D-4515-8019-6A10480CC0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46981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32519-D969-4371-BE70-96AB9995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1D8AB-E71F-4C79-8FE3-E58A4D3E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17F2A-9A12-4925-80D3-EBE741CD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AB71-807A-45BD-8A77-1268F1DFE4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231035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C7736-242B-4169-9493-40F5B544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82867-4CE6-4792-A55C-8135F18C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8166-7CD4-4305-A27E-45C3C458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7BEA-69D7-4C64-BFE5-04209244BE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652387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F29296-D932-48EA-82C9-F9D80857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91083F-A5EC-46E4-A65C-60872FCD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0ACF42-91DD-4834-AE8F-6C4709D6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CF1F-318B-4E59-A44A-F2BB714CF1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305624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5E2773-AB71-458F-B84E-F24D691F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253EC0-03B6-4F7B-84CC-C99C8CD3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F27AB0-C89F-4CBC-8DFB-41A7B1E0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8B4B-59EB-4AB9-A88F-B23AF9524B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28864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61B975-C3E4-43A6-B42F-B51C1965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BF58FD-69D4-4CA9-A6E6-13B6E304C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25B180-A273-4AA1-98A6-7557BA59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1BC83-CA3B-4A12-99EC-09A68D3A5E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20338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74663C-3FBE-4C9B-AD93-29DB317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77DF833-FCA4-40C2-AE69-FB824FCC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2B1EBD-15DA-47EC-A2A9-4AB8CE79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2B35-1357-4469-AC46-C4D8F84B4C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613649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9A0882-BC60-4359-A01F-10B8CF0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92827F-841E-4751-A407-71E8A421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B35AB8-9DEB-4BEF-AF70-3F57ED35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CD69E-DC7A-4342-AB71-FD183B04BC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292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1F3C-7BE9-4864-81F9-AD892FB2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955D-249F-480F-A304-29014AAF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2E9B7-930B-4E93-9CE9-A73E2814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BDBC-1AC0-41F3-A9AD-B868EE8C1E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081337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CF2137-30F3-459B-A21B-2E4AD47F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3C89E1-B5D2-46CF-BE41-66276887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6CB1CE-4808-44F9-A952-879F0F2C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CCF8-F484-4224-AF1D-5FC7154992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056984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9EFC-1A57-47D9-A553-624B5BB9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C4E4E-B8E6-4F53-9430-0395F1BE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8C701-E7E6-43C3-B8E7-D699B1C8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38E4-3CAF-4204-9B42-935010B29E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543845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FABE5-0C88-477E-914E-5E0F0EBC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1D89-0374-4A29-A0DE-B7F5DAF8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F5D2A-EA1B-4D5C-BDE6-234715F0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30EB6-9382-42C8-9885-E13473A57D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999716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4E2C-2221-4FE6-9C10-051B0135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77249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177DA-A669-47E8-BA25-F9A126A2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736298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7F021-9704-4A7C-BB4D-464D4F29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18769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04C8B2-5D79-45F5-A8E9-88F2026B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09927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0CCB5F-AF82-4E9B-8D87-DFEC088D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646638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3A05A0-0E22-4333-8561-56E2E0F0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075623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45585C-171B-40F8-8BF2-EEEE10BF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0140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4140A-1521-4C94-B5BF-9CCC3779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D0621-AF61-452E-918A-D32A2CD6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C2E7A-93AC-4843-AB9E-CDD08BC9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BEC2-4C60-4585-AB61-A1B620AF25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633195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55DC32-6D13-4071-BE08-97CA19A0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164386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FBCE89-83F1-4456-9A09-5C680E34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298900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159E9-D375-473C-B034-2E6D424F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38524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01527-E8A8-42E1-893F-401E8B4B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682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59D489-F64C-4033-81D1-781D0853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21F45E-87CF-4502-9F31-1CF02A67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A4AD3F-A1DD-48B1-93B7-333DAF95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8DC8F-0051-4099-AD0F-15D10E7E7E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130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696D16-5A62-48B2-8E93-ADFBF8DC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1286D-6A69-4B16-81FD-5B23E53E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618776-B583-4CBF-9FEA-F152A163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C886-C343-4FE0-A886-052D864202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4194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93C360-63BC-42CF-A396-83378ED0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3B21C7-1E3D-4980-A86B-197F611F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27830C-474A-4175-903E-D26BB12C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CCF36-3D62-4AF5-8E85-F064DD0C24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201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8629BA-0CD2-4B6E-9DC5-037FDCE0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F65C35-F1B2-4B04-B3A2-69C5989E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584F199-2125-4CD1-BD69-71673609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5300-923E-4173-BA33-FA93556D42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695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052934-70F2-43BD-B488-0E589F1F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C1617-0DB9-4530-AB90-71A9EE83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06C2E-3922-43C0-833E-60E2DC68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3FBD2-62CA-44D7-BB9C-6580E4DB13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70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3858B-3D4D-45F0-9D8C-EB57590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5FDF8-DFCD-4B72-BC0E-2CD9ABAE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0C5D-7BCB-4DCA-8DE5-CBAFD8D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6D901-B49C-4BC2-A7F4-CF271655BE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93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7FA93A-D780-4B89-9E64-E92DD954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D11BAE-DCE2-4D88-A997-79636FCE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6CF767-FC3C-4205-9641-66386BB3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DC01-5A84-4A48-8413-C21CA3C77E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959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529D-E636-4CE4-A6A6-CE5E8FB6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571E3-F31F-4FAA-A2FB-E391317D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FBF2C-7B29-406F-A344-281D17E9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3A0C-56F2-40F0-858C-FE56751461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931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BE9A6-076C-42EB-9248-75D71C61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D24CF-FA62-4FBA-8DD6-3F051D1EB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B3F9-0D93-40A2-AA3A-CC80C04A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A78C-EB8B-454A-B386-9DDA44830B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7581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8CB90-D771-40BB-862A-5B6AA237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D55C-5D4E-469F-A8EF-F3B9B5D1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75C82-75D8-4312-AB81-F29B428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A3AD-171B-4ED1-A35C-DBC652A6AB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7233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7E954-A67F-442A-A7B2-BC08059F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7A4A1-3B3D-4E18-8580-58D7842E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AB5F8-F690-4942-B6B7-E539A6BB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1106-C65D-4461-9074-A6149ADF04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575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454F7-EA4A-4B95-BF99-DC945F8A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FBD84-675F-4037-9DE2-B0CB1F70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9174-571E-4DBE-B662-66D56E69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E7EA-18A4-41F8-BCC2-9A64E9A10B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93103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18A5F0-614F-4728-A813-1A9A48FB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6B7749-7870-4894-9315-DCC8789F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09A6D4-3FB7-4CAB-9900-12FFEB00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A21D3-E16F-4011-BB06-228CB326AF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4306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93D088-20F2-48FF-B7B7-D6C4254C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7570DB-72F0-4671-87BA-ABA6CB15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1D6328-E2BC-4C22-B7AE-4071E9D1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C6B9-12EC-4D45-84AC-D5C862B899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1326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725DD3-2249-4907-B154-04D7A1AF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4576AAF-E24E-442C-B836-8B00F9EE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22C494-3C70-47D0-B7CC-C19321C6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E1EBD-BF76-45A4-A87C-F8506335E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8835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4AB7A8-EB85-4F83-8D3A-DB1DEB57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EED3602-4645-4A5A-B73E-B688AA83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4157A2-9E0C-4642-BD2D-59D3E2FD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73C-7F5B-4702-B340-4CCF2A1056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2974-1A83-4D7F-B6DC-8D435C9E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03D1-D8E7-4574-8CB2-B8C68253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3C8C4-BAB0-41AB-AFFF-341376B5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9AD16-CD96-4357-A967-E47969A56D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56098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953A4D-C532-40D9-ACA4-8A9042A5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0BD055-DBC6-4C27-9893-994F6B99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984BE3-81BE-4B76-B1F5-AFA97024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A2AA-9004-426B-9C1E-97ABD5F5BC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0346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48F9BF-2D65-415A-BC34-DDD6F63D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1DF4E5-90AB-41BB-AE64-02D31A7D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4766DE-AA3D-4C56-BE6C-7B37148A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15C0-DD54-435F-B542-9E57997C7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441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CEFFD-2D13-452F-BF61-507A33DE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B7EC0-E26A-43D7-A13F-147DF4404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3AFFF-5D06-47FE-B441-031FC034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B8D59-F9CF-481A-A158-AB94119C2B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5513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7729-B8F7-453B-B872-4B3BEA21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9635D-DFAB-4398-902F-92F77C8D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E5392-8700-4D90-94C3-50059280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C0FC-FC12-49B4-8785-6D4CB26FB1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8627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8CE1-4B61-49C7-8AFB-CCD5E9E8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D9788-840A-40F5-905B-30013595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BAFDD-75F0-4C85-9205-93566890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25F2-0387-446B-9298-04AA469CD9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3014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A4BA1-F56E-461C-81FC-571DF459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16803-2409-4991-8722-549C48B1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395CB-A6AD-4F14-91B1-D56611EF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72BF-1823-4465-8064-9ED00E1A5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8561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39FEE-9E9F-4405-93FA-CB5F9B51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9DD41-EC35-4A1C-919F-59D2A816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DE6E0-5BA5-41D3-9B6F-055D0157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6BCC6-9453-4E0A-B084-9030BA6B0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42948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A39F75-438C-4F5B-B747-EB04B661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BFF794-794C-4D5C-9258-801AC85F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AD0413-DBAD-45CD-A1E0-D1F616E0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8BF59-D660-4EFA-89F8-034A2DC6CC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1112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F95D9C-5B60-4C0C-B413-1890EC0D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2B8147-1CCD-4466-B6ED-CD3A67A9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403CEF-D352-413B-8993-B2249B30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ACD51-CDC6-4E10-9C0F-92D8183F4F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49199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EFA4A1-DBC5-4C90-8334-E6D8E974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90C5B4-8EE2-457B-8CAA-E005D33B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6B2D86-F468-4968-AFC2-75A80B25B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04BF-321E-4E94-8409-0101B0931E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476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0DFBF9-0417-4C89-AE20-315C3B20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1C44A2-F14A-473A-AC82-837AC8D7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86D2F2-6601-41E6-ACC1-B66153A6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8EFA-83B1-474E-B924-7EE5F6FBC1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3595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E7E4D9-86FE-4889-9636-2F8A56F3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CD4F57-4A2A-4DCA-BD02-2153FD8C0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768D9D-6350-417D-80A1-882580BD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DF7B-B766-4FC7-B3CC-6EA9583769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40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2C3DB7-8BEC-429A-AAA6-E1609522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C46BB5-750E-4ED1-9389-A2C8C81E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8C4523-58A9-44B3-A78B-F7A1B88D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A5276-A9B4-4196-B04A-CAFCFBC2A4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2331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EE813B-592E-4D0B-8B70-708876CA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D75B45-1BC1-4620-8A38-62361126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C1EFD-6574-45FB-893C-313BE519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E004-2AD1-4557-959C-562477B801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92991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DDA01-4B57-4206-A6F8-B565F699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2757B-DD02-4543-9524-EEE42038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9C367-8104-4F8B-BD0E-B5E328F5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E904-21DC-4677-8106-759A9E16EB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0651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83DD8-8DAA-45EA-BA45-9BD13698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3A2DC-1C0E-439F-A79A-2C4B16CB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5DA2B-B952-4C3C-A694-DC380729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C40EA-A32E-470F-8899-7282C80CAE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62352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702680F-3FF6-4A9B-8C96-36941C55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EA1D1D0-2073-4112-BFDF-67AF976C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3B154C2-19F8-4D8B-8EC7-6D27A3A0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2AD5-B726-459E-8EAC-0F7769207D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94065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73AEED3-1E8B-48B2-B732-0923253E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7453C87-901C-44FB-80F5-BFFD3C1A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BC31D9F-9F0D-477A-8E80-224F5974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CBA8-7ECE-4DF7-B12A-2618FF2C02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69521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1F581322-A1CA-4760-83C1-63EF5548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461D989D-B1D8-4B58-9DF7-3DD07400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2502DB7-8685-4CF8-B1AD-5C09211A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373D-11A3-411E-8495-7B9D8B8A5D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94097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8DA10-5AAE-4A5F-BECA-07E7CA97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777AA-8621-426C-88EB-6F72EE9A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F9D31-8BE2-484B-93E8-F9E04294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3AC-A848-471E-9F53-038D6CD4E3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3762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0E2B7E5-4A70-47DF-B641-017CA5AF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1E14388-A934-4D88-9C7C-2C1EDC8E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97D6828-4EE2-4FDF-BADB-EE1F5E92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0192-B219-4D59-AC22-0920734C2A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460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93FCA4-D9CF-4565-8F11-113E60A3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471D64-0726-4941-8096-3426D088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DC9C54-F931-4E1E-8B79-7CCC5403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C9F8-D7F5-4E6C-9851-F871DDF32E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9038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CF3E0BE7-9395-471E-84FC-D55A3BF0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4C6CB154-DFDD-45DA-AED9-7450B77C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606D519-7B99-4501-A5CA-8E9C1A35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1DAFF-114F-406B-A005-01DEAFC95F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0040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3EB60EE2-7B20-450A-A069-35C13139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1F79DFB8-0EB4-490D-9CA7-21776295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99FBD68-21DF-4602-A874-643535D9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3CD6-1F54-47CB-BBD9-3622D0B5EF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2705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E81FF-4F50-4310-B256-53C7BD83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521EC-973F-4871-B279-E35477D2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03E5F-9999-4178-8599-D26FCD58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D0B5-5336-4273-B2EE-90893D3467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90171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8DC4F-40C9-46D6-97AE-3DC27036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24C6C-47AE-4E1D-9469-E64739A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E81F3-5F34-4D49-9FBE-E40D7FF9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9DCD-A025-4E6D-8766-F95B7DE824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93205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D198C657-1BB4-476C-BF8B-36A3EF11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9452F51-56CA-4C2F-A819-293EB19B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52B8FBC-A8CF-435A-9577-7D18B2FD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5A7A-352D-4DAF-864F-BAEBAC2C43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66287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D7B995E7-E30E-4230-8D15-BC7BBAE3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096351E-DF16-4B2A-8CCA-10EC1B52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50FBC69-F06B-462E-A8C7-EBC53AFC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1DB44-9F09-4F02-B4E8-93BB9F75FA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94079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1735FFD-59AB-45C5-BDEB-F5EF14EE56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118C3DAD-4659-4CBF-9389-702C2E1D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646F416-4F83-4AFA-8FD5-F59C49A5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757D-BFFE-4371-B8FD-0C61EA92ED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16350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484C9DA-5631-4084-A438-0C9DED15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F10B2E56-3634-47ED-A7B4-72F5DD2D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F6BC734-A0FC-42CF-8363-27ECD8F9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4E35-E22C-42BB-A1EA-874611157F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9629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E959F4F-1BDA-4EB9-87BC-9B0B9D37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F84DBDA0-8E6B-4A12-9BD7-62F4F166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DD4C7951-FBAE-444F-9251-8FB96952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3FA2E-4C21-4FE2-82AE-0A9EE777AE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36400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EFB67250-B126-4BFD-8D93-EBB5EC38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884B86CA-40A9-47EE-B2B9-385EEFA1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547E5555-5DEA-47D9-9C11-3841520D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B361-74DA-4074-9579-536A5BE0C4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90E757-BF89-424C-8389-9D3E382D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5CE154-07F0-4376-BF8D-4A4F0980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6A92ADB-D403-4A99-9940-6F5995F2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9A91-FDF2-450A-96CB-37676CB12E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65853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22767-6E45-497A-861D-66CFB53B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991BD-0BC1-4F9A-B5A2-9010F024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3AE18-FE13-437E-AA39-9B23949A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C385-9E19-4662-ACCD-C5D72882A2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0188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CDB40942-9B52-4F84-9241-EAE8712B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097760CC-C684-4301-BDAD-158DE256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534355C8-72C3-4B2B-BDFD-A926C101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2907-D5D7-4527-B15A-34B9D70DEC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2893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C560479E-931B-4771-BD8B-7ACE467D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B3FC9072-0450-43AB-B88A-EFCAAAF9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C5920F9F-9C96-4AA0-8D46-5935F5B7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7EE82-C303-4722-9DCB-C53CFD8B38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0493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6F6424D2-3055-4CC1-841F-C1EF4A6F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DCCFE3B0-A2DA-41FE-9BEB-3FDB25A5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AB00ED97-A2C6-4F62-9D7A-EC3E9E62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4CDA-AA6F-416E-B975-48EF37DEF9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07647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13157434-BD45-4F1D-A3D8-4CA009C8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4F91F03-A710-493D-A3CB-818074E1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F97C22BC-05D4-49BF-9CA3-DDB67756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A90C-4AD5-4D55-B8BD-966B2B5C8C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94465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B520C4F-0267-44D0-BF6A-A2C540DF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15C77CED-CAE4-48D2-8040-B553F3C5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5635607-C17D-4618-8100-B5BF6E96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95F1-B281-4AD4-B1AD-A02AD8E694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3714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2F5037-B4DC-4D73-8BBB-3AD7FCA6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DCD074DC-4E4E-4CE3-8B46-0BC56A7D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B2EAAC-0DD3-40B1-9049-7971BC4A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C9F0-4211-4D58-B825-30372BC87D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29508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FDB3-D531-49BD-A948-00A4937E53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A2172-E436-4465-A2B0-802F8A00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5892D-E7FC-49F1-871A-83DB2726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787B-D69C-43F8-B194-83AE2FFB88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54143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AB57-B060-4082-B509-A7E2010C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94145-BE34-4C60-A578-52010777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43A7-F1CF-46BF-A5D6-C202F07E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D17D-622A-4934-A79A-EAA59B26A4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27101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D50E-CCBB-484F-A12E-DFCE8ED3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31ED9-3DA2-4A44-B2BC-5B5F3CEF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7C88-6344-4BC3-9E0F-1EEDE6D0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BA950-B177-44C1-8B17-B7B599697C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810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08316C-D9CE-400C-B8CC-4BE4D53C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DEE8E0-AE1A-48A1-A2B9-F13503AF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599799-E810-441A-9AB0-2878B389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3DF0-501B-48E8-8B99-A925728AD5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74461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DADD3C-263E-4991-9CCA-4FE5349E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1BE3BA-0AF6-4EBE-AA12-A8D4CF37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D5FFD7-0342-4726-8707-AFF87534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FCCF-B9BD-4ED5-B579-8722E13BB0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21430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7B8E75-3241-481A-8A1C-192C4184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59524E-0FC4-4A5F-B422-71C0E472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11127F-DCE0-4BB6-A72C-ECAF56BF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1503-9984-46F4-B5D2-84900A9D88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8764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E96288-0817-450D-B04D-2D354AA8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992473-DACF-4D1B-B8A4-08A99A91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69CEC2-E054-4A9B-B2C2-9DD66D74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287B-18C0-4C00-8BB2-B5608B3E58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9942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7A02B6-30A8-4ACA-90A6-0A2D9A3A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BDC00A-F161-4C70-B4FE-955D30AE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063EBE-8F79-484A-82BA-DA9B0DB4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8B0B-B436-45E5-8878-343765144F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8695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DB7C57-99FD-4A5D-B73A-EBE75286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3200C7-48CA-4402-8A23-6008B705C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FA8453-7A20-4357-8808-5819C015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2DD2-C498-403D-9758-6E4C38EF4C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20180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887D8C-56EE-4E39-AF91-0E6EECD1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D472CB-11AF-4A0E-A4D7-E0445BE6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CAE9D5-6513-42DE-BA2A-98A5BE52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5275-4895-46B7-B621-B43A3861A8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7535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17474-AE21-4AB1-A017-AFE0D436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22CDE-EA03-453E-9DF4-60542E68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565E9-5954-40AD-B9F2-F475ECBE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08B1-0145-4D37-A88D-003A36ED18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20709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6EA12-3B6D-4F15-9650-73EB3F11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A3DD-EF1F-4AB6-A4CA-F11CE836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77756-3716-440E-B607-D58B9845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155B7-2AAA-4132-B672-D622F0854D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86032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D4BAF257-5C2E-43C5-9B2C-5EE9FED7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5623D29-CD08-417E-88B7-7E5150AE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ADD5C8E-1050-4642-A830-BA58FFFF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4CAB1-6FFA-4D03-9012-1CFA3E0649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06989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D6640A7-9661-4230-88B2-EB223812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BCF9CD1-35A3-420B-9DD2-5BBC040E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5002F5F-92CD-4A99-A747-29580694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F1F7-06A7-4650-ABEE-C9D3011660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782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AA87B2-4389-46D4-8BF1-3FD76311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163962-4DE1-43E0-9115-BEE2F168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AFC81-DA06-4DA0-9371-DB9CE24C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907AF-0985-43CA-8527-1CB781C100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3298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39D51BA3-7A35-4CF4-8863-0118CA5D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A0A368B-F8D8-4EBE-9D76-7F5B8ED9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AB7AF62-9962-4AFF-B8F0-D5186F24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2EFF-699F-4C81-AAAF-2AB0FCE5FA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16709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B9287EEB-AFAF-435E-8D28-DEBC333D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B9EE92-C8D1-4CF7-8853-C9F5688C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4204AD9-DF9B-4EA4-8056-52FE7122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BECAD-3BC0-4FD5-A712-679214D767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36738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AC3E6F78-A3C3-488B-ADCA-93CF33FA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F39E67A-341F-4B0F-B1D1-31A6D8F3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2B8A618-0070-4BBA-BD77-A530308F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DD77-B485-44B9-9DF1-609CC4F397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079737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50D3CF5-86FA-420D-8E2C-75FE81B9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9F3CCD3-F3CC-4819-94A1-FC361C48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6EDBB1-0977-431A-93F9-DCEBB16C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6F43-69D9-4860-9658-1CC75A1759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71303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93AE1-6792-4324-A446-198B73C7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D3D89-54D0-4E60-9910-29E71797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AC9E-65ED-459A-82A1-7DF04D02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035D-16A9-4CFE-8D75-42AFEB79A8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051758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4CD534FB-1C43-45F3-936D-90CE9EB5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E7780D7-DBDC-44C7-BB19-C02348A3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399357A-CEF4-42C9-8803-84F43422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2146-51FD-44D9-9310-50F209EFBE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8738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36812ED6-297B-4F5E-A594-3CA009E1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6F8F00C-A7E2-48B3-B66C-BD08C0E4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1707228-F39C-46F2-BC17-B58E5FCC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67E2B-695B-4FA1-9F98-1B0F6E7E02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61071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DB08DA66-8AA3-4830-923D-41049971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A8331E1-9C76-46B4-B1CC-BAF2BC4D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E809777-5D22-43DB-8D4D-C84BE003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C350-900A-4CCA-8024-FAEA52626B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382802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0740A2E9-DBDF-4407-90F1-5A996E30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6E90F23-B8C5-45AB-869B-EBB5C862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44105A-2E45-41A0-890F-09D48EB8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924E9-B474-41D4-8F66-5AC80575E9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929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B4BB54B1-FA12-4899-9D06-9BD23860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89B0CA2E-1474-4C19-8B8D-2ABCED7D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ADA2F418-DCAF-486B-82C6-8EA32C28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ACE4-2B55-4083-8ED8-DE6EA69022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108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701C0-0489-4E8A-86CC-710BAA1C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1F91DF-E9FE-4A55-B7FB-FAA23799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35F582-C16D-4518-86E4-52A70321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C9FC-33C1-4F51-B320-DBCEE789F4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735825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1578340-AAE6-4A94-9695-9C9E10AE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46F6098C-29EB-4D68-95F6-CF503D90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BFF7E2E1-CE8C-460D-8E1D-0D0F5AD2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FC8B-BEFB-4710-87A9-C5FF5DE742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9163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1826F93E-9275-41C6-96BF-AAC28C14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1B73C9C6-262D-4465-BBBF-80E7CCCF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CECBEE6-5956-4C91-A177-6FA6AEA0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D628-080F-4B10-BDBF-13889BADBE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3956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5F40B-5F6E-4131-9046-216A115F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0F889-2122-48E4-8BF2-A35C8880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804B5-890B-440C-B182-46238C81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DE72-9CAF-4CB3-B8DB-D6B6127082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01717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1CDCCAF-3A8E-4F36-9837-96AC5DE9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2AA2D18-6C57-4C6D-AB60-A9845CEF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7965737-B89E-4762-A036-99576157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B487A-4195-4DDD-828E-1D7D48B523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8235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73C2CC58-5CEB-451C-BBB7-6616BEE8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72E0416-7CDB-498C-B996-6E42C4C9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78A5CFB-B6DB-40B4-8E6E-A50BF593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40216-B881-4830-8C37-872D61B644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45250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A13ACD52-9845-4CD4-8234-FD96CBC1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D60FEACE-A21F-41E9-AD94-B6D591C4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85B0B3D1-2BA6-47B7-A31E-3A6E01B7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19AB-3491-48D5-ABC0-1FCFB85F88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7541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A90A5-57AD-48A3-84AE-1E8CD5D9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22E78-B04E-47E0-9477-7D56397B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74E34-A638-4167-9862-E53E799A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46E12-F36E-4077-B002-BE35FFA64F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1369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C163C-C36C-4AB4-9199-C57FD481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3B45D-F376-4BB9-8521-CE784A96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E0DA3-A2A3-4724-9C16-679F125A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2553-3B52-440C-B603-E29E4DB3F2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84843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625F61FF-E34F-4D28-8E22-A42010A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23A4BFF-20F3-4EC3-9505-550EE8E2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4DA8773-0927-4B5F-8BB1-07BAA2A5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97E-4F3D-4E02-BDB5-5BC6F95EF0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33303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B42B63A4-BD72-46B7-BF1C-8BDC1DE0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FCC38EA-9BFD-457A-912F-308C9B48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A2881DD-5989-4203-BF12-71567B83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2DBB-DE73-439F-9CAE-5B9E44A95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22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2ED7C53-51A2-4D5D-AB14-1B600B4487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9258E42-B4B8-4B05-9BD2-27770FC507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44B608B8-5F38-495F-BD18-DBEE59F799A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347E8381-F482-4332-8A62-1241686EB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5D12B31-8352-4F18-896F-D36CA72A3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30BBB5-FD45-424C-A06A-0B83A34821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Date Placeholder 3">
            <a:extLst>
              <a:ext uri="{FF2B5EF4-FFF2-40B4-BE49-F238E27FC236}">
                <a16:creationId xmlns:a16="http://schemas.microsoft.com/office/drawing/2014/main" id="{77CDDA57-E216-46E2-8C67-997B3ABF0F5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>
            <a:extLst>
              <a:ext uri="{FF2B5EF4-FFF2-40B4-BE49-F238E27FC236}">
                <a16:creationId xmlns:a16="http://schemas.microsoft.com/office/drawing/2014/main" id="{A8A7B98A-754D-4BE7-B7A4-62DF19AE51B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10243" name="Title Placeholder 1">
            <a:extLst>
              <a:ext uri="{FF2B5EF4-FFF2-40B4-BE49-F238E27FC236}">
                <a16:creationId xmlns:a16="http://schemas.microsoft.com/office/drawing/2014/main" id="{81A102D3-C1DC-4A5B-B97F-1A53136D76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44" name="Text Placeholder 2">
            <a:extLst>
              <a:ext uri="{FF2B5EF4-FFF2-40B4-BE49-F238E27FC236}">
                <a16:creationId xmlns:a16="http://schemas.microsoft.com/office/drawing/2014/main" id="{2E191519-11FA-4138-A4BC-052977A90C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45" name="Date Placeholder 4">
            <a:extLst>
              <a:ext uri="{FF2B5EF4-FFF2-40B4-BE49-F238E27FC236}">
                <a16:creationId xmlns:a16="http://schemas.microsoft.com/office/drawing/2014/main" id="{E6A40F5B-E666-4B8B-8569-FA2E5D9CEDC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10246" name="Footer Placeholder 5">
            <a:extLst>
              <a:ext uri="{FF2B5EF4-FFF2-40B4-BE49-F238E27FC236}">
                <a16:creationId xmlns:a16="http://schemas.microsoft.com/office/drawing/2014/main" id="{05623B48-4F0C-41DA-9A29-74FE2A58B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10247" name="Slide Number Placeholder 6">
            <a:extLst>
              <a:ext uri="{FF2B5EF4-FFF2-40B4-BE49-F238E27FC236}">
                <a16:creationId xmlns:a16="http://schemas.microsoft.com/office/drawing/2014/main" id="{708911DA-D306-4272-B0DD-BD54F42EA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DD21D2-C6B2-46AA-949D-0F18DAD2EE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E84EBEE1-E373-4755-9169-6EE3FC4A23E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11267" name="Title Placeholder 1">
            <a:extLst>
              <a:ext uri="{FF2B5EF4-FFF2-40B4-BE49-F238E27FC236}">
                <a16:creationId xmlns:a16="http://schemas.microsoft.com/office/drawing/2014/main" id="{F79BAA5D-577E-49C4-A6A3-AEEA944AF5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1268" name="Text Placeholder 2">
            <a:extLst>
              <a:ext uri="{FF2B5EF4-FFF2-40B4-BE49-F238E27FC236}">
                <a16:creationId xmlns:a16="http://schemas.microsoft.com/office/drawing/2014/main" id="{AA9A1566-CDF2-495E-A382-561234EDCC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1269" name="Date Placeholder 3">
            <a:extLst>
              <a:ext uri="{FF2B5EF4-FFF2-40B4-BE49-F238E27FC236}">
                <a16:creationId xmlns:a16="http://schemas.microsoft.com/office/drawing/2014/main" id="{7258D8F1-91D1-4E66-9BDD-2AD8E01AEBD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11270" name="Footer Placeholder 4">
            <a:extLst>
              <a:ext uri="{FF2B5EF4-FFF2-40B4-BE49-F238E27FC236}">
                <a16:creationId xmlns:a16="http://schemas.microsoft.com/office/drawing/2014/main" id="{13030CF3-0C92-4664-8E0D-5B3C4BC1A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11271" name="Slide Number Placeholder 5">
            <a:extLst>
              <a:ext uri="{FF2B5EF4-FFF2-40B4-BE49-F238E27FC236}">
                <a16:creationId xmlns:a16="http://schemas.microsoft.com/office/drawing/2014/main" id="{CD0CBF21-35B7-4D16-AD13-C40DE0331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BC4189-68A9-4975-906A-028507437F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513" r:id="rId2"/>
    <p:sldLayoutId id="2147484514" r:id="rId3"/>
    <p:sldLayoutId id="2147484515" r:id="rId4"/>
    <p:sldLayoutId id="2147484516" r:id="rId5"/>
    <p:sldLayoutId id="2147484517" r:id="rId6"/>
    <p:sldLayoutId id="2147484518" r:id="rId7"/>
    <p:sldLayoutId id="2147484519" r:id="rId8"/>
    <p:sldLayoutId id="2147484520" r:id="rId9"/>
    <p:sldLayoutId id="2147484521" r:id="rId10"/>
    <p:sldLayoutId id="21474845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>
            <a:extLst>
              <a:ext uri="{FF2B5EF4-FFF2-40B4-BE49-F238E27FC236}">
                <a16:creationId xmlns:a16="http://schemas.microsoft.com/office/drawing/2014/main" id="{2CBB50A9-D14B-434A-B39E-5A2C1222F4D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12291" name="Title Placeholder 1">
            <a:extLst>
              <a:ext uri="{FF2B5EF4-FFF2-40B4-BE49-F238E27FC236}">
                <a16:creationId xmlns:a16="http://schemas.microsoft.com/office/drawing/2014/main" id="{654D4C25-53F0-4E4C-AAFE-FACDA5D058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D80A89B8-B0E1-4028-ACCC-A92D048F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2293" name="Date Placeholder 3">
            <a:extLst>
              <a:ext uri="{FF2B5EF4-FFF2-40B4-BE49-F238E27FC236}">
                <a16:creationId xmlns:a16="http://schemas.microsoft.com/office/drawing/2014/main" id="{0B9EA742-D148-43A7-867A-8849530A41F3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12294" name="Footer Placeholder 4">
            <a:extLst>
              <a:ext uri="{FF2B5EF4-FFF2-40B4-BE49-F238E27FC236}">
                <a16:creationId xmlns:a16="http://schemas.microsoft.com/office/drawing/2014/main" id="{83C91D69-F990-425A-A411-D8E626ED6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12295" name="Slide Number Placeholder 5">
            <a:extLst>
              <a:ext uri="{FF2B5EF4-FFF2-40B4-BE49-F238E27FC236}">
                <a16:creationId xmlns:a16="http://schemas.microsoft.com/office/drawing/2014/main" id="{91238C7D-4492-4505-B4DA-D646BDF4B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CF845B-36DA-4C0C-895B-7CCE30F4A4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25" r:id="rId3"/>
    <p:sldLayoutId id="2147484526" r:id="rId4"/>
    <p:sldLayoutId id="2147484527" r:id="rId5"/>
    <p:sldLayoutId id="2147484528" r:id="rId6"/>
    <p:sldLayoutId id="2147484529" r:id="rId7"/>
    <p:sldLayoutId id="2147484530" r:id="rId8"/>
    <p:sldLayoutId id="2147484531" r:id="rId9"/>
    <p:sldLayoutId id="2147484532" r:id="rId10"/>
    <p:sldLayoutId id="21474845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>
            <a:extLst>
              <a:ext uri="{FF2B5EF4-FFF2-40B4-BE49-F238E27FC236}">
                <a16:creationId xmlns:a16="http://schemas.microsoft.com/office/drawing/2014/main" id="{5FEDAFFB-13B9-4462-8D05-1F8D1CB6D6F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79AC3BB2-991E-4C67-B327-508E710C445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200" y="350838"/>
            <a:ext cx="82296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zh-CN" sz="3000" i="1">
                <a:latin typeface="Times New Roman" panose="02020603050405020304" pitchFamily="18" charset="0"/>
              </a:rPr>
              <a:t>SCM6 White Label Figure</a:t>
            </a:r>
          </a:p>
        </p:txBody>
      </p:sp>
      <p:sp>
        <p:nvSpPr>
          <p:cNvPr id="13316" name="Footer Placeholder 4">
            <a:extLst>
              <a:ext uri="{FF2B5EF4-FFF2-40B4-BE49-F238E27FC236}">
                <a16:creationId xmlns:a16="http://schemas.microsoft.com/office/drawing/2014/main" id="{F06E44CC-8F02-4ABC-B935-0740AC979AE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124200" y="6248400"/>
            <a:ext cx="388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zh-CN" sz="1200">
                <a:solidFill>
                  <a:srgbClr val="898989"/>
                </a:solidFill>
              </a:rPr>
              <a:t>Copyright © The Publisher. All rights reserved.</a:t>
            </a:r>
          </a:p>
        </p:txBody>
      </p:sp>
      <p:sp>
        <p:nvSpPr>
          <p:cNvPr id="13317" name="Title Placeholder 1">
            <a:extLst>
              <a:ext uri="{FF2B5EF4-FFF2-40B4-BE49-F238E27FC236}">
                <a16:creationId xmlns:a16="http://schemas.microsoft.com/office/drawing/2014/main" id="{248322C2-604F-4FDB-B5F9-5725686822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3318" name="Text Placeholder 2">
            <a:extLst>
              <a:ext uri="{FF2B5EF4-FFF2-40B4-BE49-F238E27FC236}">
                <a16:creationId xmlns:a16="http://schemas.microsoft.com/office/drawing/2014/main" id="{4767EE58-9C4C-4719-A80E-7A375F5C31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3319" name="Date Placeholder 3">
            <a:extLst>
              <a:ext uri="{FF2B5EF4-FFF2-40B4-BE49-F238E27FC236}">
                <a16:creationId xmlns:a16="http://schemas.microsoft.com/office/drawing/2014/main" id="{2CC854DA-EFBE-4EA1-BCB2-07FE2BD286D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>
            <a:extLst>
              <a:ext uri="{FF2B5EF4-FFF2-40B4-BE49-F238E27FC236}">
                <a16:creationId xmlns:a16="http://schemas.microsoft.com/office/drawing/2014/main" id="{E64F15D0-8A7C-46D6-9F8C-6F9D430C0DD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4CF6457F-F75A-4EE3-BC3C-C59E1ED323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E221B14B-EF3E-4ACB-AB53-BF3438A51F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053" name="Date Placeholder 3">
            <a:extLst>
              <a:ext uri="{FF2B5EF4-FFF2-40B4-BE49-F238E27FC236}">
                <a16:creationId xmlns:a16="http://schemas.microsoft.com/office/drawing/2014/main" id="{C3482C94-835D-45DD-8AA2-948FAE7A200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2054" name="Footer Placeholder 4">
            <a:extLst>
              <a:ext uri="{FF2B5EF4-FFF2-40B4-BE49-F238E27FC236}">
                <a16:creationId xmlns:a16="http://schemas.microsoft.com/office/drawing/2014/main" id="{4F86F1A2-02FB-4EF1-989C-64485331A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2055" name="Slide Number Placeholder 5">
            <a:extLst>
              <a:ext uri="{FF2B5EF4-FFF2-40B4-BE49-F238E27FC236}">
                <a16:creationId xmlns:a16="http://schemas.microsoft.com/office/drawing/2014/main" id="{48129D61-492B-402A-97FD-CD193BD03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C759AD-C5BE-4582-95D7-5DA2296CEB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id="{73777E47-0AF7-451D-A4E7-79F44696572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76D56CD1-9C33-49A9-86CB-BBF7E7CC47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DAD20AB-DC0F-447A-90AF-3E7A4DD272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3077" name="Date Placeholder 3">
            <a:extLst>
              <a:ext uri="{FF2B5EF4-FFF2-40B4-BE49-F238E27FC236}">
                <a16:creationId xmlns:a16="http://schemas.microsoft.com/office/drawing/2014/main" id="{1ED5280A-A374-4186-86F5-9B5397823CB5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3078" name="Footer Placeholder 4">
            <a:extLst>
              <a:ext uri="{FF2B5EF4-FFF2-40B4-BE49-F238E27FC236}">
                <a16:creationId xmlns:a16="http://schemas.microsoft.com/office/drawing/2014/main" id="{68002CBB-72F1-4DEF-B49E-5EC2DF3E8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3079" name="Slide Number Placeholder 5">
            <a:extLst>
              <a:ext uri="{FF2B5EF4-FFF2-40B4-BE49-F238E27FC236}">
                <a16:creationId xmlns:a16="http://schemas.microsoft.com/office/drawing/2014/main" id="{1989BA05-A945-4DDB-9A03-E9EC0B157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96A7753-C73E-4ED6-B301-1916935F1E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  <p:sldLayoutId id="2147484431" r:id="rId8"/>
    <p:sldLayoutId id="2147484432" r:id="rId9"/>
    <p:sldLayoutId id="2147484433" r:id="rId10"/>
    <p:sldLayoutId id="21474844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>
            <a:extLst>
              <a:ext uri="{FF2B5EF4-FFF2-40B4-BE49-F238E27FC236}">
                <a16:creationId xmlns:a16="http://schemas.microsoft.com/office/drawing/2014/main" id="{3032C790-1CCA-46B5-B96B-3670B50A5A4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4099" name="Title Placeholder 1">
            <a:extLst>
              <a:ext uri="{FF2B5EF4-FFF2-40B4-BE49-F238E27FC236}">
                <a16:creationId xmlns:a16="http://schemas.microsoft.com/office/drawing/2014/main" id="{DAD2B971-763F-48A3-BE0D-CD5D995E37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4100" name="Text Placeholder 2">
            <a:extLst>
              <a:ext uri="{FF2B5EF4-FFF2-40B4-BE49-F238E27FC236}">
                <a16:creationId xmlns:a16="http://schemas.microsoft.com/office/drawing/2014/main" id="{AB00FD54-AB45-4B22-B19A-A537892B24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101" name="Date Placeholder 3">
            <a:extLst>
              <a:ext uri="{FF2B5EF4-FFF2-40B4-BE49-F238E27FC236}">
                <a16:creationId xmlns:a16="http://schemas.microsoft.com/office/drawing/2014/main" id="{F7253982-522A-400A-9D5C-FFF8DE8CDBF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4102" name="Footer Placeholder 4">
            <a:extLst>
              <a:ext uri="{FF2B5EF4-FFF2-40B4-BE49-F238E27FC236}">
                <a16:creationId xmlns:a16="http://schemas.microsoft.com/office/drawing/2014/main" id="{D75807B6-58A6-4DD3-8A35-02981A5E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4103" name="Slide Number Placeholder 5">
            <a:extLst>
              <a:ext uri="{FF2B5EF4-FFF2-40B4-BE49-F238E27FC236}">
                <a16:creationId xmlns:a16="http://schemas.microsoft.com/office/drawing/2014/main" id="{4E539BFB-A1C5-4CAD-9CB5-119A30E6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99FBBA-A2B5-46E0-874C-D18B6E27BE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>
            <a:extLst>
              <a:ext uri="{FF2B5EF4-FFF2-40B4-BE49-F238E27FC236}">
                <a16:creationId xmlns:a16="http://schemas.microsoft.com/office/drawing/2014/main" id="{C1AF9DB5-02F2-4983-88E3-F3CDCAED22A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5123" name="Title Placeholder 1">
            <a:extLst>
              <a:ext uri="{FF2B5EF4-FFF2-40B4-BE49-F238E27FC236}">
                <a16:creationId xmlns:a16="http://schemas.microsoft.com/office/drawing/2014/main" id="{86CC48EF-7166-4881-B9BA-501B2BE366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5124" name="Text Placeholder 2">
            <a:extLst>
              <a:ext uri="{FF2B5EF4-FFF2-40B4-BE49-F238E27FC236}">
                <a16:creationId xmlns:a16="http://schemas.microsoft.com/office/drawing/2014/main" id="{032EB86F-377A-4FF8-9539-D38CE7D81B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5125" name="Date Placeholder 4">
            <a:extLst>
              <a:ext uri="{FF2B5EF4-FFF2-40B4-BE49-F238E27FC236}">
                <a16:creationId xmlns:a16="http://schemas.microsoft.com/office/drawing/2014/main" id="{BDC835F1-FDD1-4A74-908B-70235FED93E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5126" name="Footer Placeholder 5">
            <a:extLst>
              <a:ext uri="{FF2B5EF4-FFF2-40B4-BE49-F238E27FC236}">
                <a16:creationId xmlns:a16="http://schemas.microsoft.com/office/drawing/2014/main" id="{3CE63411-18C2-47B3-8970-BD139D9F8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5127" name="Slide Number Placeholder 6">
            <a:extLst>
              <a:ext uri="{FF2B5EF4-FFF2-40B4-BE49-F238E27FC236}">
                <a16:creationId xmlns:a16="http://schemas.microsoft.com/office/drawing/2014/main" id="{9D072A78-ED10-4B5C-9066-59901ADD7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02CC39-5EEC-4143-AC00-89BD1C8FEE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E2CF82A1-0DB1-4ED3-BF12-38404801FA8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6147" name="Title Placeholder 1">
            <a:extLst>
              <a:ext uri="{FF2B5EF4-FFF2-40B4-BE49-F238E27FC236}">
                <a16:creationId xmlns:a16="http://schemas.microsoft.com/office/drawing/2014/main" id="{C906CA01-42CE-4D86-86ED-1E3A2A7747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6148" name="Text Placeholder 2">
            <a:extLst>
              <a:ext uri="{FF2B5EF4-FFF2-40B4-BE49-F238E27FC236}">
                <a16:creationId xmlns:a16="http://schemas.microsoft.com/office/drawing/2014/main" id="{DC4419EF-4588-4209-BAA5-276785F3EF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6149" name="Date Placeholder 6">
            <a:extLst>
              <a:ext uri="{FF2B5EF4-FFF2-40B4-BE49-F238E27FC236}">
                <a16:creationId xmlns:a16="http://schemas.microsoft.com/office/drawing/2014/main" id="{58BF2CEC-DF5C-4524-8822-545D9678AA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6150" name="Footer Placeholder 7">
            <a:extLst>
              <a:ext uri="{FF2B5EF4-FFF2-40B4-BE49-F238E27FC236}">
                <a16:creationId xmlns:a16="http://schemas.microsoft.com/office/drawing/2014/main" id="{A7C6BC7A-B424-4223-8955-1BC0EB7E7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6151" name="Slide Number Placeholder 8">
            <a:extLst>
              <a:ext uri="{FF2B5EF4-FFF2-40B4-BE49-F238E27FC236}">
                <a16:creationId xmlns:a16="http://schemas.microsoft.com/office/drawing/2014/main" id="{1F939F3A-BF18-47C9-A860-9BEB66D28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056782-3160-493F-9E80-DFE8A6A654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59" r:id="rId3"/>
    <p:sldLayoutId id="2147484460" r:id="rId4"/>
    <p:sldLayoutId id="2147484461" r:id="rId5"/>
    <p:sldLayoutId id="2147484462" r:id="rId6"/>
    <p:sldLayoutId id="2147484463" r:id="rId7"/>
    <p:sldLayoutId id="2147484464" r:id="rId8"/>
    <p:sldLayoutId id="2147484465" r:id="rId9"/>
    <p:sldLayoutId id="2147484466" r:id="rId10"/>
    <p:sldLayoutId id="21474844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>
            <a:extLst>
              <a:ext uri="{FF2B5EF4-FFF2-40B4-BE49-F238E27FC236}">
                <a16:creationId xmlns:a16="http://schemas.microsoft.com/office/drawing/2014/main" id="{F0E54B3C-2792-4F37-B7F2-C1BCD957B26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7171" name="Title Placeholder 1">
            <a:extLst>
              <a:ext uri="{FF2B5EF4-FFF2-40B4-BE49-F238E27FC236}">
                <a16:creationId xmlns:a16="http://schemas.microsoft.com/office/drawing/2014/main" id="{B45B1EBD-31FF-4482-9352-D06ACBB545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7172" name="Text Placeholder 2">
            <a:extLst>
              <a:ext uri="{FF2B5EF4-FFF2-40B4-BE49-F238E27FC236}">
                <a16:creationId xmlns:a16="http://schemas.microsoft.com/office/drawing/2014/main" id="{F25A658C-25A1-44A2-B202-B4989971AF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7173" name="Date Placeholder 3">
            <a:extLst>
              <a:ext uri="{FF2B5EF4-FFF2-40B4-BE49-F238E27FC236}">
                <a16:creationId xmlns:a16="http://schemas.microsoft.com/office/drawing/2014/main" id="{FE5118A0-0E1C-457C-B918-FFFA19A3DA15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7174" name="Footer Placeholder 4">
            <a:extLst>
              <a:ext uri="{FF2B5EF4-FFF2-40B4-BE49-F238E27FC236}">
                <a16:creationId xmlns:a16="http://schemas.microsoft.com/office/drawing/2014/main" id="{3624443B-F87B-4916-B5F5-0939B9536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7175" name="Slide Number Placeholder 5">
            <a:extLst>
              <a:ext uri="{FF2B5EF4-FFF2-40B4-BE49-F238E27FC236}">
                <a16:creationId xmlns:a16="http://schemas.microsoft.com/office/drawing/2014/main" id="{4B18C2E9-1BBA-4A0E-85CF-712E71F18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A75E8C-785E-480E-9AB1-DBD8D55136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5C4BA1BE-869C-457D-B317-2E6F0871DD3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8195" name="Title Placeholder 1">
            <a:extLst>
              <a:ext uri="{FF2B5EF4-FFF2-40B4-BE49-F238E27FC236}">
                <a16:creationId xmlns:a16="http://schemas.microsoft.com/office/drawing/2014/main" id="{9D65365B-0D8D-4771-AF3F-20701B0943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8196" name="Text Placeholder 2">
            <a:extLst>
              <a:ext uri="{FF2B5EF4-FFF2-40B4-BE49-F238E27FC236}">
                <a16:creationId xmlns:a16="http://schemas.microsoft.com/office/drawing/2014/main" id="{D6F66CF7-DC8D-4E03-A561-99F1D154C5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8197" name="Date Placeholder 1">
            <a:extLst>
              <a:ext uri="{FF2B5EF4-FFF2-40B4-BE49-F238E27FC236}">
                <a16:creationId xmlns:a16="http://schemas.microsoft.com/office/drawing/2014/main" id="{87CDD289-4069-48E0-B50D-E5D296D6CB23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8198" name="Footer Placeholder 2">
            <a:extLst>
              <a:ext uri="{FF2B5EF4-FFF2-40B4-BE49-F238E27FC236}">
                <a16:creationId xmlns:a16="http://schemas.microsoft.com/office/drawing/2014/main" id="{3909D2B3-9A6C-4320-949B-913D1D0B9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8199" name="Slide Number Placeholder 3">
            <a:extLst>
              <a:ext uri="{FF2B5EF4-FFF2-40B4-BE49-F238E27FC236}">
                <a16:creationId xmlns:a16="http://schemas.microsoft.com/office/drawing/2014/main" id="{D7474024-FB8F-49AD-B779-9CD3A5D9D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4DFD8A-3297-49A8-819E-9E715F63EB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15177BEF-6005-4C66-9EA1-0C59E53C281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zh-CN" altLang="zh-CN" sz="1200">
              <a:solidFill>
                <a:srgbClr val="898989"/>
              </a:solidFill>
            </a:endParaRPr>
          </a:p>
        </p:txBody>
      </p:sp>
      <p:sp>
        <p:nvSpPr>
          <p:cNvPr id="9219" name="Title Placeholder 1">
            <a:extLst>
              <a:ext uri="{FF2B5EF4-FFF2-40B4-BE49-F238E27FC236}">
                <a16:creationId xmlns:a16="http://schemas.microsoft.com/office/drawing/2014/main" id="{A1158316-26FD-4ADF-B3D2-8555F1F74C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9220" name="Text Placeholder 2">
            <a:extLst>
              <a:ext uri="{FF2B5EF4-FFF2-40B4-BE49-F238E27FC236}">
                <a16:creationId xmlns:a16="http://schemas.microsoft.com/office/drawing/2014/main" id="{6C857304-E677-402B-89BD-3A8EF44F3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9221" name="Date Placeholder 4">
            <a:extLst>
              <a:ext uri="{FF2B5EF4-FFF2-40B4-BE49-F238E27FC236}">
                <a16:creationId xmlns:a16="http://schemas.microsoft.com/office/drawing/2014/main" id="{4DE68A91-2989-48E5-B155-83FE82475FF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Date of download:  mm/dd/</a:t>
            </a:r>
            <a:r>
              <a:rPr lang="en-US" altLang="zh-CN" err="1"/>
              <a:t>yyyy</a:t>
            </a:r>
            <a:endParaRPr lang="en-US" altLang="zh-CN"/>
          </a:p>
        </p:txBody>
      </p:sp>
      <p:sp>
        <p:nvSpPr>
          <p:cNvPr id="9222" name="Footer Placeholder 5">
            <a:extLst>
              <a:ext uri="{FF2B5EF4-FFF2-40B4-BE49-F238E27FC236}">
                <a16:creationId xmlns:a16="http://schemas.microsoft.com/office/drawing/2014/main" id="{4B1368A4-94D7-4FC2-A0E4-16DEC8D48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Copyright © 2012 American Medical Association. All rights reserved.</a:t>
            </a:r>
          </a:p>
        </p:txBody>
      </p:sp>
      <p:sp>
        <p:nvSpPr>
          <p:cNvPr id="9223" name="Slide Number Placeholder 6">
            <a:extLst>
              <a:ext uri="{FF2B5EF4-FFF2-40B4-BE49-F238E27FC236}">
                <a16:creationId xmlns:a16="http://schemas.microsoft.com/office/drawing/2014/main" id="{E42C0A05-AEF3-4A1B-9D16-06503FD81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9C80F2-60D5-4E50-AF2B-F56E1347A0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31">
            <a:extLst>
              <a:ext uri="{FF2B5EF4-FFF2-40B4-BE49-F238E27FC236}">
                <a16:creationId xmlns:a16="http://schemas.microsoft.com/office/drawing/2014/main" id="{7FE58919-C0DA-444A-919B-C8911203C58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22538" y="1057275"/>
            <a:ext cx="4752975" cy="4171950"/>
            <a:chOff x="5793639" y="-180429"/>
            <a:chExt cx="3422622" cy="3003680"/>
          </a:xfrm>
        </p:grpSpPr>
        <p:grpSp>
          <p:nvGrpSpPr>
            <p:cNvPr id="16387" name="组合 19">
              <a:extLst>
                <a:ext uri="{FF2B5EF4-FFF2-40B4-BE49-F238E27FC236}">
                  <a16:creationId xmlns:a16="http://schemas.microsoft.com/office/drawing/2014/main" id="{6D146470-B8FA-46F0-9270-FD0E8D751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18213" y="581025"/>
              <a:ext cx="2459037" cy="2017713"/>
              <a:chOff x="2083611" y="553515"/>
              <a:chExt cx="2458934" cy="2017498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17CA6796-54ED-4407-9C05-40B28544A94A}"/>
                  </a:ext>
                </a:extLst>
              </p:cNvPr>
              <p:cNvSpPr/>
              <p:nvPr/>
            </p:nvSpPr>
            <p:spPr bwMode="auto">
              <a:xfrm>
                <a:off x="2083096" y="554411"/>
                <a:ext cx="1232275" cy="1009119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sz="1500">
                  <a:latin typeface="+mj-lt"/>
                </a:endParaRP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D2459D7-BA5F-4229-A06A-2C7763AE8FD5}"/>
                  </a:ext>
                </a:extLst>
              </p:cNvPr>
              <p:cNvSpPr/>
              <p:nvPr/>
            </p:nvSpPr>
            <p:spPr bwMode="auto">
              <a:xfrm>
                <a:off x="2083096" y="1563530"/>
                <a:ext cx="1232275" cy="100797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sz="1500">
                  <a:latin typeface="+mj-lt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ED16A376-FDBA-4126-A8A4-679A7F5E5715}"/>
                  </a:ext>
                </a:extLst>
              </p:cNvPr>
              <p:cNvSpPr/>
              <p:nvPr/>
            </p:nvSpPr>
            <p:spPr bwMode="auto">
              <a:xfrm>
                <a:off x="3309656" y="553267"/>
                <a:ext cx="1233419" cy="1007977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sz="1500">
                  <a:latin typeface="+mj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8F366622-E44F-4B8E-8E39-A84F6525C0E9}"/>
                  </a:ext>
                </a:extLst>
              </p:cNvPr>
              <p:cNvSpPr/>
              <p:nvPr/>
            </p:nvSpPr>
            <p:spPr bwMode="auto">
              <a:xfrm>
                <a:off x="3309656" y="1563530"/>
                <a:ext cx="1233419" cy="100797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sz="1500">
                  <a:latin typeface="+mj-lt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67A16A-1FD1-4697-B86B-ED1FB2005CF8}"/>
                </a:ext>
              </a:extLst>
            </p:cNvPr>
            <p:cNvSpPr txBox="1"/>
            <p:nvPr/>
          </p:nvSpPr>
          <p:spPr>
            <a:xfrm>
              <a:off x="8464062" y="1572861"/>
              <a:ext cx="752199" cy="2594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1500" dirty="0">
                  <a:latin typeface="+mj-lt"/>
                </a:rPr>
                <a:t>Integration</a:t>
              </a:r>
              <a:endParaRPr lang="zh-CN" altLang="en-US" sz="1500" dirty="0">
                <a:latin typeface="+mj-lt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F35390-E9E6-43BF-8DA0-04D9DA08841E}"/>
                </a:ext>
              </a:extLst>
            </p:cNvPr>
            <p:cNvSpPr txBox="1"/>
            <p:nvPr/>
          </p:nvSpPr>
          <p:spPr>
            <a:xfrm rot="16200000">
              <a:off x="6689949" y="91571"/>
              <a:ext cx="803496" cy="2594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1500" dirty="0">
                  <a:latin typeface="+mj-lt"/>
                </a:rPr>
                <a:t>Segregation</a:t>
              </a:r>
              <a:endParaRPr lang="zh-CN" altLang="en-US" sz="1500" dirty="0">
                <a:latin typeface="+mj-lt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E94FDD-54BB-4966-A7C4-5553D38CC78F}"/>
                </a:ext>
              </a:extLst>
            </p:cNvPr>
            <p:cNvSpPr txBox="1"/>
            <p:nvPr/>
          </p:nvSpPr>
          <p:spPr>
            <a:xfrm>
              <a:off x="6005123" y="912234"/>
              <a:ext cx="1224325" cy="2331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1500" dirty="0">
                  <a:latin typeface="+mj-lt"/>
                </a:rPr>
                <a:t>Regularization</a:t>
              </a:r>
              <a:endParaRPr lang="zh-CN" altLang="en-US" sz="1500" dirty="0">
                <a:latin typeface="+mj-lt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785B109-A273-47B7-883F-704A586F3CF8}"/>
                </a:ext>
              </a:extLst>
            </p:cNvPr>
            <p:cNvSpPr txBox="1"/>
            <p:nvPr/>
          </p:nvSpPr>
          <p:spPr>
            <a:xfrm>
              <a:off x="7238594" y="1995753"/>
              <a:ext cx="1224324" cy="2320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1500" dirty="0">
                  <a:latin typeface="+mj-lt"/>
                </a:rPr>
                <a:t>Randomization</a:t>
              </a:r>
              <a:endParaRPr lang="zh-CN" altLang="en-US" sz="1500" dirty="0">
                <a:latin typeface="+mj-lt"/>
              </a:endParaRPr>
            </a:p>
          </p:txBody>
        </p: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CFDA015E-AFDB-4147-9042-A14385CB6538}"/>
                </a:ext>
              </a:extLst>
            </p:cNvPr>
            <p:cNvSpPr txBox="1"/>
            <p:nvPr/>
          </p:nvSpPr>
          <p:spPr>
            <a:xfrm>
              <a:off x="7230591" y="912234"/>
              <a:ext cx="1260906" cy="3988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500" dirty="0">
                  <a:latin typeface="+mj-lt"/>
                </a:rPr>
                <a:t>Stronger</a:t>
              </a:r>
            </a:p>
            <a:p>
              <a:pPr algn="ctr">
                <a:defRPr/>
              </a:pPr>
              <a:r>
                <a:rPr lang="en-US" altLang="zh-CN" sz="1500" dirty="0">
                  <a:latin typeface="+mj-lt"/>
                </a:rPr>
                <a:t>small-worldization</a:t>
              </a:r>
              <a:endParaRPr lang="zh-CN" altLang="en-US" sz="1500" dirty="0">
                <a:latin typeface="+mj-lt"/>
              </a:endParaRPr>
            </a:p>
          </p:txBody>
        </p:sp>
        <p:sp>
          <p:nvSpPr>
            <p:cNvPr id="28" name="TextBox 7">
              <a:extLst>
                <a:ext uri="{FF2B5EF4-FFF2-40B4-BE49-F238E27FC236}">
                  <a16:creationId xmlns:a16="http://schemas.microsoft.com/office/drawing/2014/main" id="{0FF65C6B-1405-4A48-89BD-1220F35F9429}"/>
                </a:ext>
              </a:extLst>
            </p:cNvPr>
            <p:cNvSpPr txBox="1"/>
            <p:nvPr/>
          </p:nvSpPr>
          <p:spPr>
            <a:xfrm>
              <a:off x="6017698" y="1897459"/>
              <a:ext cx="1217465" cy="3988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1500" dirty="0">
                  <a:latin typeface="+mj-lt"/>
                </a:rPr>
                <a:t>Weaker </a:t>
              </a:r>
            </a:p>
            <a:p>
              <a:pPr>
                <a:defRPr/>
              </a:pPr>
              <a:r>
                <a:rPr lang="en-US" altLang="zh-CN" sz="1500" dirty="0">
                  <a:latin typeface="+mj-lt"/>
                </a:rPr>
                <a:t>small-worldization</a:t>
              </a:r>
              <a:endParaRPr lang="zh-CN" altLang="en-US" sz="1500" dirty="0">
                <a:latin typeface="+mj-lt"/>
              </a:endParaRPr>
            </a:p>
          </p:txBody>
        </p:sp>
        <p:cxnSp>
          <p:nvCxnSpPr>
            <p:cNvPr id="16394" name="直接箭头连接符 29">
              <a:extLst>
                <a:ext uri="{FF2B5EF4-FFF2-40B4-BE49-F238E27FC236}">
                  <a16:creationId xmlns:a16="http://schemas.microsoft.com/office/drawing/2014/main" id="{3F7B1ED9-0BE4-4BDC-8E00-B167B1589D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93639" y="1580083"/>
              <a:ext cx="29520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5" name="直接箭头连接符 30">
              <a:extLst>
                <a:ext uri="{FF2B5EF4-FFF2-40B4-BE49-F238E27FC236}">
                  <a16:creationId xmlns:a16="http://schemas.microsoft.com/office/drawing/2014/main" id="{71A7CC83-ECFF-48B1-9B14-2A8F2EE5D5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5944829" y="1526457"/>
              <a:ext cx="25920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1.04.04"/>
  <p:tag name="AS_VERSION" val="5.1.0.0"/>
  <p:tag name="AS_TITLE" val="Aspose.Slides for .NET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ffice Theme">
  <a:themeElements>
    <a:clrScheme name="9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9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Office Theme">
  <a:themeElements>
    <a:clrScheme name="10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0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Office Theme">
  <a:themeElements>
    <a:clrScheme name="1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Office Theme">
  <a:themeElements>
    <a:clrScheme name="1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2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4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4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Theme">
  <a:themeElements>
    <a:clrScheme name="5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5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e Theme">
  <a:themeElements>
    <a:clrScheme name="6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6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e Theme">
  <a:themeElements>
    <a:clrScheme name="7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7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ffice Theme">
  <a:themeElements>
    <a:clrScheme name="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Them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2017-04-27T02:22:06Z</dcterms:created>
  <dcterms:modified xsi:type="dcterms:W3CDTF">2018-01-05T23:57:54Z</dcterms:modified>
</cp:coreProperties>
</file>