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87971" autoAdjust="0"/>
  </p:normalViewPr>
  <p:slideViewPr>
    <p:cSldViewPr snapToGrid="0">
      <p:cViewPr varScale="1">
        <p:scale>
          <a:sx n="78" d="100"/>
          <a:sy n="78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/>
              <a:t>Structural Connectome in Patient Groups vs HCs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作图展示!$J$2</c:f>
              <c:strCache>
                <c:ptCount val="1"/>
                <c:pt idx="0">
                  <c:v>Randomzation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作图展示!$I$3:$I$8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作图展示!$J$3:$J$8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1-49CD-9BCA-B37CE5C49164}"/>
            </c:ext>
          </c:extLst>
        </c:ser>
        <c:ser>
          <c:idx val="1"/>
          <c:order val="1"/>
          <c:tx>
            <c:strRef>
              <c:f>作图展示!$K$2</c:f>
              <c:strCache>
                <c:ptCount val="1"/>
                <c:pt idx="0">
                  <c:v>regularization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作图展示!$I$3:$I$8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作图展示!$K$3:$K$8</c:f>
              <c:numCache>
                <c:formatCode>General</c:formatCode>
                <c:ptCount val="6"/>
                <c:pt idx="0">
                  <c:v>12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1-49CD-9BCA-B37CE5C49164}"/>
            </c:ext>
          </c:extLst>
        </c:ser>
        <c:ser>
          <c:idx val="2"/>
          <c:order val="2"/>
          <c:tx>
            <c:strRef>
              <c:f>作图展示!$L$2</c:f>
              <c:strCache>
                <c:ptCount val="1"/>
                <c:pt idx="0">
                  <c:v>less small-worldization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作图展示!$I$3:$I$8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作图展示!$L$3:$L$8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3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C1-49CD-9BCA-B37CE5C49164}"/>
            </c:ext>
          </c:extLst>
        </c:ser>
        <c:ser>
          <c:idx val="3"/>
          <c:order val="3"/>
          <c:tx>
            <c:strRef>
              <c:f>作图展示!$M$2</c:f>
              <c:strCache>
                <c:ptCount val="1"/>
                <c:pt idx="0">
                  <c:v>small-worldization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作图展示!$I$3:$I$8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作图展示!$M$3:$M$8</c:f>
              <c:numCache>
                <c:formatCode>General</c:formatCode>
                <c:ptCount val="6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C1-49CD-9BCA-B37CE5C49164}"/>
            </c:ext>
          </c:extLst>
        </c:ser>
        <c:ser>
          <c:idx val="4"/>
          <c:order val="4"/>
          <c:tx>
            <c:strRef>
              <c:f>作图展示!$N$2</c:f>
              <c:strCache>
                <c:ptCount val="1"/>
                <c:pt idx="0">
                  <c:v>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作图展示!$I$3:$I$8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作图展示!$N$3:$N$8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C1-49CD-9BCA-B37CE5C49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48268536"/>
        <c:axId val="348268928"/>
      </c:barChart>
      <c:catAx>
        <c:axId val="34826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268928"/>
        <c:crosses val="autoZero"/>
        <c:auto val="1"/>
        <c:lblAlgn val="ctr"/>
        <c:lblOffset val="100"/>
        <c:noMultiLvlLbl val="0"/>
      </c:catAx>
      <c:valAx>
        <c:axId val="34826892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26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/>
              <a:t>F</a:t>
            </a:r>
            <a:r>
              <a:rPr lang="en-US" altLang="zh-CN" b="1"/>
              <a:t>unctional Connectome in Patient Groups vs HCs </a:t>
            </a:r>
            <a:endParaRPr lang="ja-JP" alt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柱状图!$A$9</c:f>
              <c:strCache>
                <c:ptCount val="1"/>
                <c:pt idx="0">
                  <c:v>Randomzation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柱状图!$B$8:$G$8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柱状图!$B$9:$G$9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F-4FA4-A3CC-A032B00B3252}"/>
            </c:ext>
          </c:extLst>
        </c:ser>
        <c:ser>
          <c:idx val="1"/>
          <c:order val="1"/>
          <c:tx>
            <c:strRef>
              <c:f>柱状图!$A$10</c:f>
              <c:strCache>
                <c:ptCount val="1"/>
                <c:pt idx="0">
                  <c:v>Regularization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柱状图!$B$8:$G$8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柱状图!$B$10:$G$10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DF-4FA4-A3CC-A032B00B3252}"/>
            </c:ext>
          </c:extLst>
        </c:ser>
        <c:ser>
          <c:idx val="2"/>
          <c:order val="2"/>
          <c:tx>
            <c:strRef>
              <c:f>柱状图!$A$11</c:f>
              <c:strCache>
                <c:ptCount val="1"/>
                <c:pt idx="0">
                  <c:v>Less small-worldization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柱状图!$B$8:$G$8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柱状图!$B$11:$G$11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DF-4FA4-A3CC-A032B00B3252}"/>
            </c:ext>
          </c:extLst>
        </c:ser>
        <c:ser>
          <c:idx val="3"/>
          <c:order val="3"/>
          <c:tx>
            <c:strRef>
              <c:f>柱状图!$A$12</c:f>
              <c:strCache>
                <c:ptCount val="1"/>
                <c:pt idx="0">
                  <c:v>Small-worldization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柱状图!$B$8:$G$8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柱状图!$B$12:$G$12</c:f>
              <c:numCache>
                <c:formatCode>General</c:formatCode>
                <c:ptCount val="6"/>
                <c:pt idx="0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DF-4FA4-A3CC-A032B00B3252}"/>
            </c:ext>
          </c:extLst>
        </c:ser>
        <c:ser>
          <c:idx val="4"/>
          <c:order val="4"/>
          <c:tx>
            <c:strRef>
              <c:f>柱状图!$A$13</c:f>
              <c:strCache>
                <c:ptCount val="1"/>
                <c:pt idx="0">
                  <c:v>No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柱状图!$B$8:$G$8</c:f>
              <c:strCache>
                <c:ptCount val="6"/>
                <c:pt idx="0">
                  <c:v>Schizoprenia</c:v>
                </c:pt>
                <c:pt idx="1">
                  <c:v>Depression</c:v>
                </c:pt>
                <c:pt idx="2">
                  <c:v>ADHD</c:v>
                </c:pt>
                <c:pt idx="3">
                  <c:v>BD</c:v>
                </c:pt>
                <c:pt idx="4">
                  <c:v>OCD</c:v>
                </c:pt>
                <c:pt idx="5">
                  <c:v>PTSD</c:v>
                </c:pt>
              </c:strCache>
            </c:strRef>
          </c:cat>
          <c:val>
            <c:numRef>
              <c:f>柱状图!$B$13:$G$13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DF-4FA4-A3CC-A032B00B32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48270104"/>
        <c:axId val="399128056"/>
      </c:barChart>
      <c:catAx>
        <c:axId val="34827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128056"/>
        <c:crosses val="autoZero"/>
        <c:auto val="1"/>
        <c:lblAlgn val="ctr"/>
        <c:lblOffset val="100"/>
        <c:noMultiLvlLbl val="0"/>
      </c:catAx>
      <c:valAx>
        <c:axId val="39912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270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8E97-A48C-492B-9202-5F959D14B49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FE37-10AC-4C71-8577-DB0C40C0D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3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Graph showing number of reports that either a 'randomization', a 'regularization', a ‘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small-worldization', a ‘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stronger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small-worldization' or 'no difference' in functional connectome and structural connectome between patient groups versus healthy controls. ADHD, Attention-Deficit/Hyperactivity Disorder; BD, bipolar disorder; OCD, obsessive compulsive disorder; PTSD, posttraumatic stress disorder; HC, healthy controls.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FE37-10AC-4C71-8577-DB0C40C0D4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2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6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0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8875-0D8C-45D9-AE1B-A6E77D454A0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2DC4-044F-4572-A519-4FDF7256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391997"/>
              </p:ext>
            </p:extLst>
          </p:nvPr>
        </p:nvGraphicFramePr>
        <p:xfrm>
          <a:off x="4893272" y="1241758"/>
          <a:ext cx="4932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647946"/>
              </p:ext>
            </p:extLst>
          </p:nvPr>
        </p:nvGraphicFramePr>
        <p:xfrm>
          <a:off x="11484" y="1241758"/>
          <a:ext cx="4932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/>
          <a:srcRect l="63788" t="1635" r="1045" b="2539"/>
          <a:stretch/>
        </p:blipFill>
        <p:spPr>
          <a:xfrm>
            <a:off x="9743770" y="1306984"/>
            <a:ext cx="2399070" cy="260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3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Xueling Suo</dc:creator>
  <cp:lastModifiedBy>Kemp, Graham</cp:lastModifiedBy>
  <cp:revision>22</cp:revision>
  <dcterms:created xsi:type="dcterms:W3CDTF">2017-10-23T11:48:51Z</dcterms:created>
  <dcterms:modified xsi:type="dcterms:W3CDTF">2018-01-05T23:58:35Z</dcterms:modified>
</cp:coreProperties>
</file>