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ejustice1\Dropbox\GIANT_EXOME\EAF_Beta_plot_1016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Relationship Between MAF and </a:t>
            </a:r>
            <a:r>
              <a:rPr lang="el-GR"/>
              <a:t>β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848052567935905"/>
          <c:y val="0.11223258101563446"/>
          <c:w val="0.75811358792057515"/>
          <c:h val="0.73201028509141008"/>
        </c:manualLayout>
      </c:layout>
      <c:scatterChart>
        <c:scatterStyle val="lineMarker"/>
        <c:varyColors val="0"/>
        <c:ser>
          <c:idx val="0"/>
          <c:order val="0"/>
          <c:tx>
            <c:v>Novel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>
                  <a:alpha val="66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('Table 1'!$G$5:$G$20,'Table 1'!$G$57,'Table 1'!$G$59,'Table 1'!$G$60)</c:f>
              <c:numCache>
                <c:formatCode>General</c:formatCode>
                <c:ptCount val="19"/>
                <c:pt idx="0">
                  <c:v>1.100000000000001E-2</c:v>
                </c:pt>
                <c:pt idx="1">
                  <c:v>0.1348</c:v>
                </c:pt>
                <c:pt idx="2">
                  <c:v>0.18729999999999999</c:v>
                </c:pt>
                <c:pt idx="3">
                  <c:v>1.4E-3</c:v>
                </c:pt>
                <c:pt idx="4">
                  <c:v>0.2205</c:v>
                </c:pt>
                <c:pt idx="5">
                  <c:v>8.9999999999999998E-4</c:v>
                </c:pt>
                <c:pt idx="6">
                  <c:v>4.5699999999999963E-2</c:v>
                </c:pt>
                <c:pt idx="7">
                  <c:v>0.26319999999999999</c:v>
                </c:pt>
                <c:pt idx="8">
                  <c:v>1.0499999999999954E-2</c:v>
                </c:pt>
                <c:pt idx="9">
                  <c:v>0.34539999999999998</c:v>
                </c:pt>
                <c:pt idx="10">
                  <c:v>0.23130000000000001</c:v>
                </c:pt>
                <c:pt idx="11">
                  <c:v>0.29930000000000001</c:v>
                </c:pt>
                <c:pt idx="12">
                  <c:v>0.28410000000000002</c:v>
                </c:pt>
                <c:pt idx="13">
                  <c:v>0.49430000000000002</c:v>
                </c:pt>
                <c:pt idx="14">
                  <c:v>0.44230000000000003</c:v>
                </c:pt>
                <c:pt idx="15">
                  <c:v>1.4E-3</c:v>
                </c:pt>
                <c:pt idx="16">
                  <c:v>1.2999999999999999E-3</c:v>
                </c:pt>
                <c:pt idx="17">
                  <c:v>0.4108</c:v>
                </c:pt>
                <c:pt idx="18">
                  <c:v>0.34889999999999999</c:v>
                </c:pt>
              </c:numCache>
            </c:numRef>
          </c:xVal>
          <c:yVal>
            <c:numRef>
              <c:f>('Table 1'!$I$5:$I$20,'Table 1'!$I$57,'Table 1'!$I$59,'Table 1'!$I$60)</c:f>
              <c:numCache>
                <c:formatCode>General</c:formatCode>
                <c:ptCount val="19"/>
                <c:pt idx="0">
                  <c:v>4.3683999999999997E-3</c:v>
                </c:pt>
                <c:pt idx="1">
                  <c:v>1.0920999999999999E-3</c:v>
                </c:pt>
                <c:pt idx="2">
                  <c:v>1.005E-3</c:v>
                </c:pt>
                <c:pt idx="3">
                  <c:v>1.5343000000000001E-2</c:v>
                </c:pt>
                <c:pt idx="4">
                  <c:v>9.1120000000000003E-4</c:v>
                </c:pt>
                <c:pt idx="5">
                  <c:v>1.7306099999999998E-2</c:v>
                </c:pt>
                <c:pt idx="6">
                  <c:v>1.9564000000000001E-3</c:v>
                </c:pt>
                <c:pt idx="7">
                  <c:v>9.6480000000000003E-4</c:v>
                </c:pt>
                <c:pt idx="8">
                  <c:v>5.6682E-3</c:v>
                </c:pt>
                <c:pt idx="9">
                  <c:v>1.005E-3</c:v>
                </c:pt>
                <c:pt idx="10">
                  <c:v>1.0586000000000003E-3</c:v>
                </c:pt>
                <c:pt idx="11">
                  <c:v>1.1859000000000001E-3</c:v>
                </c:pt>
                <c:pt idx="12">
                  <c:v>1.0117000000000001E-3</c:v>
                </c:pt>
                <c:pt idx="13">
                  <c:v>9.2460000000000003E-4</c:v>
                </c:pt>
                <c:pt idx="14">
                  <c:v>7.7050000000000003E-4</c:v>
                </c:pt>
                <c:pt idx="15">
                  <c:v>1.1510600000000001E-2</c:v>
                </c:pt>
                <c:pt idx="16">
                  <c:v>1.3473700000000002E-2</c:v>
                </c:pt>
                <c:pt idx="17">
                  <c:v>8.9780000000000003E-4</c:v>
                </c:pt>
                <c:pt idx="18">
                  <c:v>1.1590999999999999E-3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B1-4C07-8F7D-ED0E35B35A95}"/>
            </c:ext>
          </c:extLst>
        </c:ser>
        <c:ser>
          <c:idx val="1"/>
          <c:order val="1"/>
          <c:tx>
            <c:v>Known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3">
                  <a:alpha val="65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('Table 1'!$G$21:$G$51,'Table 1'!$G$58)</c:f>
              <c:numCache>
                <c:formatCode>General</c:formatCode>
                <c:ptCount val="32"/>
                <c:pt idx="0">
                  <c:v>4.3000000000000038E-2</c:v>
                </c:pt>
                <c:pt idx="1">
                  <c:v>0.17399999999999999</c:v>
                </c:pt>
                <c:pt idx="2">
                  <c:v>0.30300000000000005</c:v>
                </c:pt>
                <c:pt idx="3">
                  <c:v>0.44540000000000002</c:v>
                </c:pt>
                <c:pt idx="4">
                  <c:v>0.45930000000000004</c:v>
                </c:pt>
                <c:pt idx="5">
                  <c:v>0.23599999999999999</c:v>
                </c:pt>
                <c:pt idx="6">
                  <c:v>0.15290000000000004</c:v>
                </c:pt>
                <c:pt idx="7">
                  <c:v>0.12029999999999996</c:v>
                </c:pt>
                <c:pt idx="8">
                  <c:v>0.11880000000000002</c:v>
                </c:pt>
                <c:pt idx="9">
                  <c:v>0.17299999999999999</c:v>
                </c:pt>
                <c:pt idx="10">
                  <c:v>1.3000000000000012E-2</c:v>
                </c:pt>
                <c:pt idx="11">
                  <c:v>9.5799999999999996E-2</c:v>
                </c:pt>
                <c:pt idx="12">
                  <c:v>6.1699999999999977E-2</c:v>
                </c:pt>
                <c:pt idx="13">
                  <c:v>6.1300000000000021E-2</c:v>
                </c:pt>
                <c:pt idx="14">
                  <c:v>0.2571</c:v>
                </c:pt>
                <c:pt idx="15">
                  <c:v>0.2707</c:v>
                </c:pt>
                <c:pt idx="16">
                  <c:v>0.35640000000000005</c:v>
                </c:pt>
                <c:pt idx="17">
                  <c:v>0.43510000000000004</c:v>
                </c:pt>
                <c:pt idx="18">
                  <c:v>2.3800000000000043E-2</c:v>
                </c:pt>
                <c:pt idx="19">
                  <c:v>0.12090000000000001</c:v>
                </c:pt>
                <c:pt idx="20">
                  <c:v>0.16190000000000004</c:v>
                </c:pt>
                <c:pt idx="21">
                  <c:v>0.18469999999999998</c:v>
                </c:pt>
                <c:pt idx="22">
                  <c:v>0.37319999999999998</c:v>
                </c:pt>
                <c:pt idx="23">
                  <c:v>0.11070000000000002</c:v>
                </c:pt>
                <c:pt idx="24">
                  <c:v>0.39849999999999997</c:v>
                </c:pt>
                <c:pt idx="25">
                  <c:v>9.7000000000000003E-3</c:v>
                </c:pt>
                <c:pt idx="26">
                  <c:v>6.3899999999999957E-2</c:v>
                </c:pt>
                <c:pt idx="27">
                  <c:v>0.26719999999999999</c:v>
                </c:pt>
                <c:pt idx="28">
                  <c:v>0.45709999999999995</c:v>
                </c:pt>
                <c:pt idx="29">
                  <c:v>6.08E-2</c:v>
                </c:pt>
                <c:pt idx="30">
                  <c:v>0.3054</c:v>
                </c:pt>
                <c:pt idx="31">
                  <c:v>0.38019999999999998</c:v>
                </c:pt>
              </c:numCache>
            </c:numRef>
          </c:xVal>
          <c:yVal>
            <c:numRef>
              <c:f>('Table 1'!$I$21:$I$51,'Table 1'!$I$58)</c:f>
              <c:numCache>
                <c:formatCode>General</c:formatCode>
                <c:ptCount val="32"/>
                <c:pt idx="0">
                  <c:v>2.7201999999999999E-3</c:v>
                </c:pt>
                <c:pt idx="1">
                  <c:v>1.1859000000000001E-3</c:v>
                </c:pt>
                <c:pt idx="2">
                  <c:v>1.0988000000000003E-3</c:v>
                </c:pt>
                <c:pt idx="3">
                  <c:v>1.2529000000000002E-3</c:v>
                </c:pt>
                <c:pt idx="4">
                  <c:v>1.0184E-3</c:v>
                </c:pt>
                <c:pt idx="5">
                  <c:v>1.5142000000000001E-3</c:v>
                </c:pt>
                <c:pt idx="6">
                  <c:v>1.3869000000000002E-3</c:v>
                </c:pt>
                <c:pt idx="7">
                  <c:v>1.34E-3</c:v>
                </c:pt>
                <c:pt idx="8">
                  <c:v>1.4271000000000002E-3</c:v>
                </c:pt>
                <c:pt idx="9">
                  <c:v>1.2194E-3</c:v>
                </c:pt>
                <c:pt idx="10">
                  <c:v>3.5509999999999999E-3</c:v>
                </c:pt>
                <c:pt idx="11">
                  <c:v>1.5276000000000001E-3</c:v>
                </c:pt>
                <c:pt idx="12">
                  <c:v>2.2847000000000002E-3</c:v>
                </c:pt>
                <c:pt idx="13">
                  <c:v>2.2713E-3</c:v>
                </c:pt>
                <c:pt idx="14">
                  <c:v>1.0184E-3</c:v>
                </c:pt>
                <c:pt idx="15">
                  <c:v>1.0184E-3</c:v>
                </c:pt>
                <c:pt idx="16">
                  <c:v>1.1590999999999999E-3</c:v>
                </c:pt>
                <c:pt idx="17">
                  <c:v>1.1457000000000001E-3</c:v>
                </c:pt>
                <c:pt idx="18">
                  <c:v>2.4991000000000002E-3</c:v>
                </c:pt>
                <c:pt idx="19">
                  <c:v>1.7554000000000003E-3</c:v>
                </c:pt>
                <c:pt idx="20">
                  <c:v>1.3802E-3</c:v>
                </c:pt>
                <c:pt idx="21">
                  <c:v>1.0653000000000001E-3</c:v>
                </c:pt>
                <c:pt idx="22">
                  <c:v>1.1992999999999999E-3</c:v>
                </c:pt>
                <c:pt idx="23">
                  <c:v>1.6884000000000001E-3</c:v>
                </c:pt>
                <c:pt idx="24">
                  <c:v>1.2328E-3</c:v>
                </c:pt>
                <c:pt idx="25">
                  <c:v>6.9211000000000003E-3</c:v>
                </c:pt>
                <c:pt idx="26">
                  <c:v>2.3919000000000002E-3</c:v>
                </c:pt>
                <c:pt idx="27">
                  <c:v>1.0452E-3</c:v>
                </c:pt>
                <c:pt idx="28">
                  <c:v>2.0435000000000002E-3</c:v>
                </c:pt>
                <c:pt idx="29">
                  <c:v>2.2713E-3</c:v>
                </c:pt>
                <c:pt idx="30">
                  <c:v>1.9229000000000002E-3</c:v>
                </c:pt>
                <c:pt idx="31">
                  <c:v>9.1120000000000003E-4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B1-4C07-8F7D-ED0E35B35A95}"/>
            </c:ext>
          </c:extLst>
        </c:ser>
        <c:ser>
          <c:idx val="3"/>
          <c:order val="2"/>
          <c:tx>
            <c:v>Recessive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accent3">
                  <a:alpha val="62000"/>
                </a:schemeClr>
              </a:solidFill>
              <a:ln w="22225">
                <a:noFill/>
              </a:ln>
              <a:effectLst/>
            </c:spPr>
          </c:marker>
          <c:xVal>
            <c:numRef>
              <c:f>'Table 1'!$G$54</c:f>
              <c:numCache>
                <c:formatCode>General</c:formatCode>
                <c:ptCount val="1"/>
                <c:pt idx="0">
                  <c:v>0.43140000000000001</c:v>
                </c:pt>
              </c:numCache>
            </c:numRef>
          </c:xVal>
          <c:yVal>
            <c:numRef>
              <c:f>'Table 1'!$I$54</c:f>
              <c:numCache>
                <c:formatCode>General</c:formatCode>
                <c:ptCount val="1"/>
                <c:pt idx="0">
                  <c:v>1.6750000000000003E-3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4B1-4C07-8F7D-ED0E35B35A95}"/>
            </c:ext>
          </c:extLst>
        </c:ser>
        <c:ser>
          <c:idx val="2"/>
          <c:order val="3"/>
          <c:tx>
            <c:v>Sex-Specific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2">
                  <a:alpha val="67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('Table 2'!$K$6:$K$7,'Table 2'!$S$24:$S$25)</c:f>
              <c:numCache>
                <c:formatCode>0.000</c:formatCode>
                <c:ptCount val="4"/>
                <c:pt idx="0">
                  <c:v>5.4999999999999997E-3</c:v>
                </c:pt>
                <c:pt idx="1">
                  <c:v>0.20169999999999999</c:v>
                </c:pt>
                <c:pt idx="2">
                  <c:v>8.7899999999999978E-2</c:v>
                </c:pt>
                <c:pt idx="3">
                  <c:v>1.9000000000000017E-2</c:v>
                </c:pt>
              </c:numCache>
            </c:numRef>
          </c:xVal>
          <c:yVal>
            <c:numRef>
              <c:f>('Table 2'!$M$6:$M$7,'Table 2'!$U$24:$U$25)</c:f>
              <c:numCache>
                <c:formatCode>0.0000</c:formatCode>
                <c:ptCount val="4"/>
                <c:pt idx="0">
                  <c:v>6.726741599999999E-3</c:v>
                </c:pt>
                <c:pt idx="1">
                  <c:v>1.0667503999999999E-3</c:v>
                </c:pt>
                <c:pt idx="2" formatCode="0.000">
                  <c:v>2.7221708799999998E-3</c:v>
                </c:pt>
                <c:pt idx="3" formatCode="0.000">
                  <c:v>5.1785676800000001E-3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B1-4C07-8F7D-ED0E35B35A95}"/>
            </c:ext>
          </c:extLst>
        </c:ser>
        <c:ser>
          <c:idx val="4"/>
          <c:order val="4"/>
          <c:tx>
            <c:v>80% Power</c:v>
          </c:tx>
          <c:spPr>
            <a:ln w="25400" cap="rnd">
              <a:solidFill>
                <a:schemeClr val="accent3">
                  <a:alpha val="59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Sheet3!$A$2:$A$14</c:f>
              <c:numCache>
                <c:formatCode>General</c:formatCode>
                <c:ptCount val="13"/>
                <c:pt idx="1">
                  <c:v>1E-4</c:v>
                </c:pt>
                <c:pt idx="2">
                  <c:v>2E-3</c:v>
                </c:pt>
                <c:pt idx="3">
                  <c:v>7.0000000000000001E-3</c:v>
                </c:pt>
                <c:pt idx="4">
                  <c:v>8.9999999999999993E-3</c:v>
                </c:pt>
                <c:pt idx="5">
                  <c:v>1.0999999999999999E-2</c:v>
                </c:pt>
                <c:pt idx="6">
                  <c:v>1.9E-2</c:v>
                </c:pt>
                <c:pt idx="7">
                  <c:v>4.4999999999999998E-2</c:v>
                </c:pt>
                <c:pt idx="8">
                  <c:v>0.20899999999999999</c:v>
                </c:pt>
                <c:pt idx="9">
                  <c:v>0.34</c:v>
                </c:pt>
                <c:pt idx="10">
                  <c:v>0.4</c:v>
                </c:pt>
                <c:pt idx="11">
                  <c:v>0.44</c:v>
                </c:pt>
                <c:pt idx="12">
                  <c:v>0.48</c:v>
                </c:pt>
              </c:numCache>
            </c:numRef>
          </c:xVal>
          <c:yVal>
            <c:numRef>
              <c:f>Sheet3!$B$2:$B$14</c:f>
              <c:numCache>
                <c:formatCode>General</c:formatCode>
                <c:ptCount val="13"/>
                <c:pt idx="1">
                  <c:v>0.04</c:v>
                </c:pt>
                <c:pt idx="2">
                  <c:v>9.2499999999999995E-3</c:v>
                </c:pt>
                <c:pt idx="3">
                  <c:v>4.7499999999999999E-3</c:v>
                </c:pt>
                <c:pt idx="4">
                  <c:v>4.45E-3</c:v>
                </c:pt>
                <c:pt idx="5">
                  <c:v>4.0000000000000001E-3</c:v>
                </c:pt>
                <c:pt idx="6">
                  <c:v>3.2499999999999999E-3</c:v>
                </c:pt>
                <c:pt idx="7">
                  <c:v>2E-3</c:v>
                </c:pt>
                <c:pt idx="8">
                  <c:v>1E-3</c:v>
                </c:pt>
                <c:pt idx="9">
                  <c:v>8.9999999999999998E-4</c:v>
                </c:pt>
                <c:pt idx="10">
                  <c:v>8.9999999999999998E-4</c:v>
                </c:pt>
                <c:pt idx="11">
                  <c:v>8.9999999999999998E-4</c:v>
                </c:pt>
                <c:pt idx="12">
                  <c:v>8.9999999999999998E-4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24B1-4C07-8F7D-ED0E35B35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7838624"/>
        <c:axId val="267836000"/>
      </c:scatterChart>
      <c:valAx>
        <c:axId val="267838624"/>
        <c:scaling>
          <c:orientation val="minMax"/>
          <c:max val="0.5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Minor Allele Frequency (MAF)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836000"/>
        <c:crosses val="autoZero"/>
        <c:crossBetween val="midCat"/>
      </c:valAx>
      <c:valAx>
        <c:axId val="267836000"/>
        <c:scaling>
          <c:orientation val="minMax"/>
          <c:max val="2.0000000000000004E-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Estimated Increase in WHRa (cm/cm) </a:t>
                </a:r>
              </a:p>
              <a:p>
                <a:pPr>
                  <a:defRPr/>
                </a:pPr>
                <a:r>
                  <a:rPr lang="en-US"/>
                  <a:t>Per Effect Allele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8386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496064844014604"/>
          <c:y val="0.1983121852284522"/>
          <c:w val="0.19551381128162762"/>
          <c:h val="0.305044289932071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0.19943</cdr:x>
      <cdr:y>0.18325</cdr:y>
    </cdr:from>
    <cdr:to>
      <cdr:x>0.32321</cdr:x>
      <cdr:y>0.22828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726407" y="1150939"/>
          <a:ext cx="1071563" cy="2827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/>
            <a:t>FGFR2</a:t>
          </a:r>
        </a:p>
      </cdr:txBody>
    </cdr:sp>
  </cdr:relSizeAnchor>
  <cdr:relSizeAnchor xmlns:cdr="http://schemas.openxmlformats.org/drawingml/2006/chartDrawing">
    <cdr:from>
      <cdr:x>0.19656</cdr:x>
      <cdr:y>0.25592</cdr:y>
    </cdr:from>
    <cdr:to>
      <cdr:x>0.31519</cdr:x>
      <cdr:y>0.30964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701602" y="1607344"/>
          <a:ext cx="1026914" cy="3373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/>
            <a:t>HIST1H1T</a:t>
          </a:r>
        </a:p>
      </cdr:txBody>
    </cdr:sp>
  </cdr:relSizeAnchor>
  <cdr:relSizeAnchor xmlns:cdr="http://schemas.openxmlformats.org/drawingml/2006/chartDrawing">
    <cdr:from>
      <cdr:x>0.19542</cdr:x>
      <cdr:y>0.39494</cdr:y>
    </cdr:from>
    <cdr:to>
      <cdr:x>0.31748</cdr:x>
      <cdr:y>0.44076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691679" y="2480469"/>
          <a:ext cx="1056679" cy="2877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/>
            <a:t>R3HDML</a:t>
          </a:r>
        </a:p>
      </cdr:txBody>
    </cdr:sp>
  </cdr:relSizeAnchor>
  <cdr:relSizeAnchor xmlns:cdr="http://schemas.openxmlformats.org/drawingml/2006/chartDrawing">
    <cdr:from>
      <cdr:x>0.19771</cdr:x>
      <cdr:y>0.32228</cdr:y>
    </cdr:from>
    <cdr:to>
      <cdr:x>0.29054</cdr:x>
      <cdr:y>0.36414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1711523" y="2024064"/>
          <a:ext cx="803672" cy="2629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/>
            <a:t>DARS2</a:t>
          </a:r>
        </a:p>
      </cdr:txBody>
    </cdr:sp>
  </cdr:relSizeAnchor>
  <cdr:relSizeAnchor xmlns:cdr="http://schemas.openxmlformats.org/drawingml/2006/chartDrawing">
    <cdr:from>
      <cdr:x>0.19484</cdr:x>
      <cdr:y>0.53476</cdr:y>
    </cdr:from>
    <cdr:to>
      <cdr:x>0.32206</cdr:x>
      <cdr:y>0.59163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1686719" y="3358554"/>
          <a:ext cx="1101328" cy="35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/>
            <a:t>KIAA0408</a:t>
          </a:r>
        </a:p>
      </cdr:txBody>
    </cdr:sp>
  </cdr:relSizeAnchor>
  <cdr:relSizeAnchor xmlns:cdr="http://schemas.openxmlformats.org/drawingml/2006/chartDrawing">
    <cdr:from>
      <cdr:x>0.19828</cdr:x>
      <cdr:y>0.58768</cdr:y>
    </cdr:from>
    <cdr:to>
      <cdr:x>0.34212</cdr:x>
      <cdr:y>0.6327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1716484" y="3690937"/>
          <a:ext cx="1245195" cy="2827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/>
            <a:t>UGGT2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F7330-8E93-4D3F-AB44-42A003D13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18779-D3A7-45CF-BA2A-A61ECAB99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6BD3C-56C1-4065-A8D4-2D305F0B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F6D5-37D0-403D-885B-DA8435F1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D614-8355-46BF-B705-3A1D9B4C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3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B157-D84A-4FF7-981F-1913EF82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33243-E8F6-4C24-8077-7A5C77A31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1D502-A95D-4C18-98CB-0B2F6E39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9281C-C2AA-4370-A635-DE550FE5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A93A3-168A-4BA3-8CF5-99237FBF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2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609E66-1B7A-48D7-92A1-0AD068DC0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D4613-54D3-4B20-A8F9-C3D8C1801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5698-BB59-4A1B-B732-A0EF51AB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58DA-E9BD-4DFD-B651-AC367B6A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30855-53AD-4881-B64D-D3791A54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2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9C3AB-D321-49B6-9628-E455F213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DF01B-CD75-4720-9382-7E6501B80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1FE96-4605-4D01-90BE-2AFFEDB1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16491-7C9E-4F55-BC33-51824D42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13044-A18B-42FC-B44B-6D39739A4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1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5EFF-CB8A-4210-AC5C-B94940E4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2421E-CB8B-4A9C-B88A-C84A7AB8B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79678-508B-4490-87F8-FE05326C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1DA20-AA62-44D2-A7F6-774A1002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A7610-5C1D-4091-8194-F4DBE14C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1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922B-F3C6-42FB-AD8A-BE9F50C1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4CDF7-2B60-4169-A70B-6DD08DCC6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CD8F8-12C7-4C5E-AE69-6645AFC6C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2B18-38FA-439F-9197-1B2B14FF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C3B4E-A5F7-4841-BE30-8197F8DA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A662F-1901-4204-87DC-472D6B7A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81BA-9FF4-4AC5-B0C7-2AC521131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A582A-202A-4E73-A40D-C64496095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A73B5-12B0-4539-A0AB-C9CDE011F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FE87F-E188-44B8-A41B-9E15C2EC5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3D7014-D2CA-4A4D-83CA-86D15B0DF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79C078-8212-4FF1-806A-B13810F1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649359-2068-4711-8189-F3C9E312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A029F-6F53-4051-B6A2-CE878149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9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FBF6-749A-471C-B11B-530E9852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407BDC-5AA9-4742-9287-C10CA4E9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96878-C486-46CB-B1D4-F1ADC000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7AB26-61EA-4CE9-9675-8ACDAAD6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8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8F1FB-A1D3-4B30-8C57-C84FE554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9ED6FC-F540-4D4B-87C2-69B18FE9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B89C5-C96F-4E88-8BC0-5D27DD7B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6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A0BF-4A3A-42D6-A171-B9DA2DCD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16BD7-F726-4806-9D75-3BA1C509D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0C9AD-10FE-40A3-AAC2-3AD79777F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CAE85-4F39-415F-8AF5-C0FFC49F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2EAB0-D12D-4BB3-9425-F3652297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8A923-8801-424F-9192-49976DF3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0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C0885-D942-49EF-838C-2DE5BBE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7ED79-3471-48DF-AB1C-30C9A2D7E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C371E-F02C-4C61-A655-8A3DE3199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3F05F-1EFB-44A4-BA27-498C1B95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C7944-BFE3-4969-B1C6-D7649FF4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3611C-6FFF-4699-BC38-DFF8C7F6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7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3CE8F-94C6-4429-96FE-9C22C9F7E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D053B-16E0-43EC-A4CF-FDC3A3AD9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2C338-2359-4128-928B-B85C1CE04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DAF6-B878-45D1-BC22-5D028DDB87B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B196-53D5-4CDC-98B7-21411A8FD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37505-D721-4991-8575-A3A88DB47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22AF1-4A05-49AC-881B-3701B81C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6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763889" y="285750"/>
          <a:ext cx="8664222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54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Justice, Anne E.</dc:creator>
  <cp:lastModifiedBy>Justice, Anne E.</cp:lastModifiedBy>
  <cp:revision>2</cp:revision>
  <dcterms:created xsi:type="dcterms:W3CDTF">2017-10-16T18:23:10Z</dcterms:created>
  <dcterms:modified xsi:type="dcterms:W3CDTF">2017-10-16T18:25:57Z</dcterms:modified>
</cp:coreProperties>
</file>