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712"/>
  </p:normalViewPr>
  <p:slideViewPr>
    <p:cSldViewPr>
      <p:cViewPr>
        <p:scale>
          <a:sx n="110" d="100"/>
          <a:sy n="110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19 Grupo"/>
          <p:cNvGrpSpPr/>
          <p:nvPr/>
        </p:nvGrpSpPr>
        <p:grpSpPr>
          <a:xfrm>
            <a:off x="827584" y="1142984"/>
            <a:ext cx="6019651" cy="3495786"/>
            <a:chOff x="827584" y="1142984"/>
            <a:chExt cx="6019651" cy="3495786"/>
          </a:xfrm>
        </p:grpSpPr>
        <p:grpSp>
          <p:nvGrpSpPr>
            <p:cNvPr id="17" name="16 Grupo"/>
            <p:cNvGrpSpPr/>
            <p:nvPr/>
          </p:nvGrpSpPr>
          <p:grpSpPr>
            <a:xfrm>
              <a:off x="962273" y="4006166"/>
              <a:ext cx="1658636" cy="632604"/>
              <a:chOff x="1000100" y="4225156"/>
              <a:chExt cx="1658636" cy="632604"/>
            </a:xfrm>
          </p:grpSpPr>
          <p:pic>
            <p:nvPicPr>
              <p:cNvPr id="6" name="Imagen 26"/>
              <p:cNvPicPr>
                <a:picLocks noChangeAspect="1"/>
              </p:cNvPicPr>
              <p:nvPr/>
            </p:nvPicPr>
            <p:blipFill rotWithShape="1">
              <a:blip r:embed="rId2" cstate="print"/>
              <a:srcRect l="75955" t="4509" r="18604" b="81527"/>
              <a:stretch/>
            </p:blipFill>
            <p:spPr>
              <a:xfrm>
                <a:off x="1000100" y="4225156"/>
                <a:ext cx="320055" cy="378800"/>
              </a:xfrm>
              <a:prstGeom prst="rect">
                <a:avLst/>
              </a:prstGeom>
            </p:spPr>
          </p:pic>
          <p:pic>
            <p:nvPicPr>
              <p:cNvPr id="7" name="Imagen 27"/>
              <p:cNvPicPr>
                <a:picLocks noChangeAspect="1"/>
              </p:cNvPicPr>
              <p:nvPr/>
            </p:nvPicPr>
            <p:blipFill rotWithShape="1">
              <a:blip r:embed="rId2" cstate="print"/>
              <a:srcRect l="75955" t="27800" r="17568" b="64242"/>
              <a:stretch/>
            </p:blipFill>
            <p:spPr>
              <a:xfrm>
                <a:off x="1007566" y="4580763"/>
                <a:ext cx="381001" cy="215900"/>
              </a:xfrm>
              <a:prstGeom prst="rect">
                <a:avLst/>
              </a:prstGeom>
            </p:spPr>
          </p:pic>
          <p:sp>
            <p:nvSpPr>
              <p:cNvPr id="8" name="CuadroTexto 10"/>
              <p:cNvSpPr txBox="1"/>
              <p:nvPr/>
            </p:nvSpPr>
            <p:spPr>
              <a:xfrm>
                <a:off x="1312533" y="4295011"/>
                <a:ext cx="1168400" cy="276997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s-ES_tradnl" sz="1200" dirty="0" err="1">
                    <a:latin typeface="Times New Roman" pitchFamily="18" charset="0"/>
                    <a:ea typeface="Arial" charset="0"/>
                    <a:cs typeface="Times New Roman" pitchFamily="18" charset="0"/>
                  </a:rPr>
                  <a:t>Culprit</a:t>
                </a:r>
                <a:r>
                  <a:rPr lang="es-ES_tradnl" sz="1200" dirty="0">
                    <a:latin typeface="Times New Roman" pitchFamily="18" charset="0"/>
                    <a:ea typeface="Arial" charset="0"/>
                    <a:cs typeface="Times New Roman" pitchFamily="18" charset="0"/>
                  </a:rPr>
                  <a:t> </a:t>
                </a:r>
                <a:r>
                  <a:rPr lang="es-ES_tradnl" sz="1200" dirty="0" err="1">
                    <a:latin typeface="Times New Roman" pitchFamily="18" charset="0"/>
                    <a:ea typeface="Arial" charset="0"/>
                    <a:cs typeface="Times New Roman" pitchFamily="18" charset="0"/>
                  </a:rPr>
                  <a:t>drug</a:t>
                </a:r>
                <a:endParaRPr lang="es-ES_tradnl" sz="1200" dirty="0">
                  <a:latin typeface="Times New Roman" pitchFamily="18" charset="0"/>
                  <a:ea typeface="Arial" charset="0"/>
                  <a:cs typeface="Times New Roman" pitchFamily="18" charset="0"/>
                </a:endParaRPr>
              </a:p>
            </p:txBody>
          </p:sp>
          <p:sp>
            <p:nvSpPr>
              <p:cNvPr id="9" name="CuadroTexto 29"/>
              <p:cNvSpPr txBox="1"/>
              <p:nvPr/>
            </p:nvSpPr>
            <p:spPr>
              <a:xfrm>
                <a:off x="1299836" y="4580763"/>
                <a:ext cx="1358900" cy="276997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s-ES_tradnl" sz="1200" dirty="0" err="1">
                    <a:latin typeface="Times New Roman" pitchFamily="18" charset="0"/>
                    <a:ea typeface="Arial" charset="0"/>
                    <a:cs typeface="Times New Roman" pitchFamily="18" charset="0"/>
                  </a:rPr>
                  <a:t>Alternative</a:t>
                </a:r>
                <a:r>
                  <a:rPr lang="es-ES_tradnl" sz="1200" dirty="0">
                    <a:latin typeface="Times New Roman" pitchFamily="18" charset="0"/>
                    <a:ea typeface="Arial" charset="0"/>
                    <a:cs typeface="Times New Roman" pitchFamily="18" charset="0"/>
                  </a:rPr>
                  <a:t> </a:t>
                </a:r>
                <a:r>
                  <a:rPr lang="es-ES_tradnl" sz="1200" dirty="0" err="1">
                    <a:latin typeface="Times New Roman" pitchFamily="18" charset="0"/>
                    <a:ea typeface="Arial" charset="0"/>
                    <a:cs typeface="Times New Roman" pitchFamily="18" charset="0"/>
                  </a:rPr>
                  <a:t>drug</a:t>
                </a:r>
                <a:endParaRPr lang="es-ES_tradnl" sz="1200" dirty="0">
                  <a:latin typeface="Times New Roman" pitchFamily="18" charset="0"/>
                  <a:ea typeface="Arial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" name="17 Grupo"/>
            <p:cNvGrpSpPr/>
            <p:nvPr/>
          </p:nvGrpSpPr>
          <p:grpSpPr>
            <a:xfrm>
              <a:off x="3851920" y="4005064"/>
              <a:ext cx="814077" cy="632604"/>
              <a:chOff x="4400865" y="4716467"/>
              <a:chExt cx="814077" cy="632604"/>
            </a:xfrm>
          </p:grpSpPr>
          <p:pic>
            <p:nvPicPr>
              <p:cNvPr id="10" name="Imagen 31"/>
              <p:cNvPicPr>
                <a:picLocks noChangeAspect="1"/>
              </p:cNvPicPr>
              <p:nvPr/>
            </p:nvPicPr>
            <p:blipFill rotWithShape="1">
              <a:blip r:embed="rId2" cstate="print"/>
              <a:srcRect l="75955" t="4509" r="18604" b="81527"/>
              <a:stretch/>
            </p:blipFill>
            <p:spPr>
              <a:xfrm>
                <a:off x="4400865" y="4716467"/>
                <a:ext cx="320055" cy="378800"/>
              </a:xfrm>
              <a:prstGeom prst="rect">
                <a:avLst/>
              </a:prstGeom>
            </p:spPr>
          </p:pic>
          <p:pic>
            <p:nvPicPr>
              <p:cNvPr id="11" name="Imagen 32"/>
              <p:cNvPicPr>
                <a:picLocks noChangeAspect="1"/>
              </p:cNvPicPr>
              <p:nvPr/>
            </p:nvPicPr>
            <p:blipFill rotWithShape="1">
              <a:blip r:embed="rId2" cstate="print"/>
              <a:srcRect l="75955" t="27800" r="17568" b="64242"/>
              <a:stretch/>
            </p:blipFill>
            <p:spPr>
              <a:xfrm>
                <a:off x="4408331" y="5072074"/>
                <a:ext cx="381001" cy="215900"/>
              </a:xfrm>
              <a:prstGeom prst="rect">
                <a:avLst/>
              </a:prstGeom>
            </p:spPr>
          </p:pic>
          <p:sp>
            <p:nvSpPr>
              <p:cNvPr id="12" name="CuadroTexto 33"/>
              <p:cNvSpPr txBox="1"/>
              <p:nvPr/>
            </p:nvSpPr>
            <p:spPr>
              <a:xfrm>
                <a:off x="4694242" y="4786322"/>
                <a:ext cx="520700" cy="276999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s-ES_tradnl" sz="1200" dirty="0">
                    <a:latin typeface="Times New Roman" pitchFamily="18" charset="0"/>
                    <a:ea typeface="Arial" charset="0"/>
                    <a:cs typeface="Times New Roman" pitchFamily="18" charset="0"/>
                  </a:rPr>
                  <a:t>AX</a:t>
                </a:r>
              </a:p>
            </p:txBody>
          </p:sp>
          <p:sp>
            <p:nvSpPr>
              <p:cNvPr id="13" name="CuadroTexto 34"/>
              <p:cNvSpPr txBox="1"/>
              <p:nvPr/>
            </p:nvSpPr>
            <p:spPr>
              <a:xfrm>
                <a:off x="4681539" y="5072074"/>
                <a:ext cx="533400" cy="276997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s-ES_tradnl" sz="1200" dirty="0" err="1">
                    <a:latin typeface="Times New Roman" pitchFamily="18" charset="0"/>
                    <a:ea typeface="Arial" charset="0"/>
                    <a:cs typeface="Times New Roman" pitchFamily="18" charset="0"/>
                  </a:rPr>
                  <a:t>Clav</a:t>
                </a:r>
                <a:endParaRPr lang="es-ES_tradnl" sz="1200" dirty="0">
                  <a:latin typeface="Times New Roman" pitchFamily="18" charset="0"/>
                  <a:ea typeface="Arial" charset="0"/>
                  <a:cs typeface="Times New Roman" pitchFamily="18" charset="0"/>
                </a:endParaRPr>
              </a:p>
            </p:txBody>
          </p:sp>
        </p:grpSp>
        <p:sp>
          <p:nvSpPr>
            <p:cNvPr id="14" name="CuadroTexto 12"/>
            <p:cNvSpPr txBox="1"/>
            <p:nvPr/>
          </p:nvSpPr>
          <p:spPr>
            <a:xfrm>
              <a:off x="1214414" y="1142984"/>
              <a:ext cx="2584611" cy="276997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/>
              <a:r>
                <a:rPr lang="es-ES_tradnl" sz="1200" b="1" dirty="0" err="1">
                  <a:latin typeface="Times New Roman" pitchFamily="18" charset="0"/>
                  <a:ea typeface="Arial" charset="0"/>
                  <a:cs typeface="Times New Roman" pitchFamily="18" charset="0"/>
                </a:rPr>
                <a:t>Culprit</a:t>
              </a:r>
              <a:r>
                <a:rPr lang="es-ES_tradnl" sz="1200" b="1" dirty="0">
                  <a:latin typeface="Times New Roman" pitchFamily="18" charset="0"/>
                  <a:ea typeface="Arial" charset="0"/>
                  <a:cs typeface="Times New Roman" pitchFamily="18" charset="0"/>
                </a:rPr>
                <a:t> </a:t>
              </a:r>
              <a:r>
                <a:rPr lang="es-ES_tradnl" sz="1200" b="1" dirty="0" err="1">
                  <a:latin typeface="Times New Roman" pitchFamily="18" charset="0"/>
                  <a:ea typeface="Arial" charset="0"/>
                  <a:cs typeface="Times New Roman" pitchFamily="18" charset="0"/>
                </a:rPr>
                <a:t>drug</a:t>
              </a:r>
              <a:r>
                <a:rPr lang="es-ES_tradnl" sz="1200" b="1" dirty="0">
                  <a:latin typeface="Times New Roman" pitchFamily="18" charset="0"/>
                  <a:ea typeface="Arial" charset="0"/>
                  <a:cs typeface="Times New Roman" pitchFamily="18" charset="0"/>
                </a:rPr>
                <a:t> / </a:t>
              </a:r>
              <a:r>
                <a:rPr lang="es-ES_tradnl" sz="1200" b="1" dirty="0" err="1">
                  <a:latin typeface="Times New Roman" pitchFamily="18" charset="0"/>
                  <a:ea typeface="Arial" charset="0"/>
                  <a:cs typeface="Times New Roman" pitchFamily="18" charset="0"/>
                </a:rPr>
                <a:t>Alternative</a:t>
              </a:r>
              <a:r>
                <a:rPr lang="es-ES_tradnl" sz="1200" b="1" dirty="0">
                  <a:latin typeface="Times New Roman" pitchFamily="18" charset="0"/>
                  <a:ea typeface="Arial" charset="0"/>
                  <a:cs typeface="Times New Roman" pitchFamily="18" charset="0"/>
                </a:rPr>
                <a:t> </a:t>
              </a:r>
              <a:r>
                <a:rPr lang="es-ES_tradnl" sz="1200" b="1" dirty="0" err="1">
                  <a:latin typeface="Times New Roman" pitchFamily="18" charset="0"/>
                  <a:ea typeface="Arial" charset="0"/>
                  <a:cs typeface="Times New Roman" pitchFamily="18" charset="0"/>
                </a:rPr>
                <a:t>drug</a:t>
              </a:r>
              <a:endParaRPr lang="es-ES_tradnl" sz="1200" b="1" dirty="0">
                <a:latin typeface="Times New Roman" pitchFamily="18" charset="0"/>
                <a:ea typeface="Arial" charset="0"/>
                <a:cs typeface="Times New Roman" pitchFamily="18" charset="0"/>
              </a:endParaRPr>
            </a:p>
          </p:txBody>
        </p:sp>
        <p:sp>
          <p:nvSpPr>
            <p:cNvPr id="15" name="CuadroTexto 42"/>
            <p:cNvSpPr txBox="1"/>
            <p:nvPr/>
          </p:nvSpPr>
          <p:spPr>
            <a:xfrm>
              <a:off x="4211960" y="1142984"/>
              <a:ext cx="2584611" cy="276997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/>
              <a:r>
                <a:rPr lang="es-ES_tradnl" sz="1200" b="1" dirty="0">
                  <a:latin typeface="Times New Roman" pitchFamily="18" charset="0"/>
                  <a:ea typeface="Arial" charset="0"/>
                  <a:cs typeface="Times New Roman" pitchFamily="18" charset="0"/>
                </a:rPr>
                <a:t>AX / </a:t>
              </a:r>
              <a:r>
                <a:rPr lang="es-ES_tradnl" sz="1200" b="1" dirty="0" err="1">
                  <a:latin typeface="Times New Roman" pitchFamily="18" charset="0"/>
                  <a:ea typeface="Arial" charset="0"/>
                  <a:cs typeface="Times New Roman" pitchFamily="18" charset="0"/>
                </a:rPr>
                <a:t>Clav</a:t>
              </a:r>
              <a:endParaRPr lang="es-ES_tradnl" sz="1200" b="1" dirty="0">
                <a:latin typeface="Times New Roman" pitchFamily="18" charset="0"/>
                <a:ea typeface="Arial" charset="0"/>
                <a:cs typeface="Times New Roman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7584" y="1412776"/>
              <a:ext cx="3059230" cy="2816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9912" y="1412776"/>
              <a:ext cx="3067323" cy="2816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14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</dc:creator>
  <cp:lastModifiedBy>Adriana</cp:lastModifiedBy>
  <cp:revision>275</cp:revision>
  <dcterms:created xsi:type="dcterms:W3CDTF">2019-01-16T11:15:32Z</dcterms:created>
  <dcterms:modified xsi:type="dcterms:W3CDTF">2019-09-13T12:10:36Z</dcterms:modified>
</cp:coreProperties>
</file>