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
  </p:notesMasterIdLst>
  <p:sldIdLst>
    <p:sldId id="256" r:id="rId2"/>
  </p:sldIdLst>
  <p:sldSz cx="21383625" cy="30275213"/>
  <p:notesSz cx="6858000" cy="9144000"/>
  <p:defaultTextStyle>
    <a:defPPr>
      <a:defRPr lang="en-US"/>
    </a:defPPr>
    <a:lvl1pPr marL="0" algn="l" defTabSz="6585074" rtl="0" eaLnBrk="1" latinLnBrk="0" hangingPunct="1">
      <a:defRPr sz="13077" kern="1200">
        <a:solidFill>
          <a:schemeClr val="tx1"/>
        </a:solidFill>
        <a:latin typeface="+mn-lt"/>
        <a:ea typeface="+mn-ea"/>
        <a:cs typeface="+mn-cs"/>
      </a:defRPr>
    </a:lvl1pPr>
    <a:lvl2pPr marL="3292537" algn="l" defTabSz="6585074" rtl="0" eaLnBrk="1" latinLnBrk="0" hangingPunct="1">
      <a:defRPr sz="13077" kern="1200">
        <a:solidFill>
          <a:schemeClr val="tx1"/>
        </a:solidFill>
        <a:latin typeface="+mn-lt"/>
        <a:ea typeface="+mn-ea"/>
        <a:cs typeface="+mn-cs"/>
      </a:defRPr>
    </a:lvl2pPr>
    <a:lvl3pPr marL="6585074" algn="l" defTabSz="6585074" rtl="0" eaLnBrk="1" latinLnBrk="0" hangingPunct="1">
      <a:defRPr sz="13077" kern="1200">
        <a:solidFill>
          <a:schemeClr val="tx1"/>
        </a:solidFill>
        <a:latin typeface="+mn-lt"/>
        <a:ea typeface="+mn-ea"/>
        <a:cs typeface="+mn-cs"/>
      </a:defRPr>
    </a:lvl3pPr>
    <a:lvl4pPr marL="9877609" algn="l" defTabSz="6585074" rtl="0" eaLnBrk="1" latinLnBrk="0" hangingPunct="1">
      <a:defRPr sz="13077" kern="1200">
        <a:solidFill>
          <a:schemeClr val="tx1"/>
        </a:solidFill>
        <a:latin typeface="+mn-lt"/>
        <a:ea typeface="+mn-ea"/>
        <a:cs typeface="+mn-cs"/>
      </a:defRPr>
    </a:lvl4pPr>
    <a:lvl5pPr marL="13170146" algn="l" defTabSz="6585074" rtl="0" eaLnBrk="1" latinLnBrk="0" hangingPunct="1">
      <a:defRPr sz="13077" kern="1200">
        <a:solidFill>
          <a:schemeClr val="tx1"/>
        </a:solidFill>
        <a:latin typeface="+mn-lt"/>
        <a:ea typeface="+mn-ea"/>
        <a:cs typeface="+mn-cs"/>
      </a:defRPr>
    </a:lvl5pPr>
    <a:lvl6pPr marL="16462685" algn="l" defTabSz="6585074" rtl="0" eaLnBrk="1" latinLnBrk="0" hangingPunct="1">
      <a:defRPr sz="13077" kern="1200">
        <a:solidFill>
          <a:schemeClr val="tx1"/>
        </a:solidFill>
        <a:latin typeface="+mn-lt"/>
        <a:ea typeface="+mn-ea"/>
        <a:cs typeface="+mn-cs"/>
      </a:defRPr>
    </a:lvl6pPr>
    <a:lvl7pPr marL="19755222" algn="l" defTabSz="6585074" rtl="0" eaLnBrk="1" latinLnBrk="0" hangingPunct="1">
      <a:defRPr sz="13077" kern="1200">
        <a:solidFill>
          <a:schemeClr val="tx1"/>
        </a:solidFill>
        <a:latin typeface="+mn-lt"/>
        <a:ea typeface="+mn-ea"/>
        <a:cs typeface="+mn-cs"/>
      </a:defRPr>
    </a:lvl7pPr>
    <a:lvl8pPr marL="23047756" algn="l" defTabSz="6585074" rtl="0" eaLnBrk="1" latinLnBrk="0" hangingPunct="1">
      <a:defRPr sz="13077" kern="1200">
        <a:solidFill>
          <a:schemeClr val="tx1"/>
        </a:solidFill>
        <a:latin typeface="+mn-lt"/>
        <a:ea typeface="+mn-ea"/>
        <a:cs typeface="+mn-cs"/>
      </a:defRPr>
    </a:lvl8pPr>
    <a:lvl9pPr marL="26340293" algn="l" defTabSz="6585074" rtl="0" eaLnBrk="1" latinLnBrk="0" hangingPunct="1">
      <a:defRPr sz="1307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0" autoAdjust="0"/>
    <p:restoredTop sz="96327" autoAdjust="0"/>
  </p:normalViewPr>
  <p:slideViewPr>
    <p:cSldViewPr snapToGrid="0">
      <p:cViewPr varScale="1">
        <p:scale>
          <a:sx n="51" d="100"/>
          <a:sy n="51" d="100"/>
        </p:scale>
        <p:origin x="1008" y="304"/>
      </p:cViewPr>
      <p:guideLst>
        <p:guide orient="horz" pos="9536"/>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03D08-3CAF-4B7C-9D22-7C7C1027064C}" type="datetimeFigureOut">
              <a:rPr lang="en-GB" smtClean="0"/>
              <a:pPr/>
              <a:t>03/03/2022</a:t>
            </a:fld>
            <a:endParaRPr lang="en-GB"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8F207-7B53-462D-B97A-2086ED19AA23}" type="slidenum">
              <a:rPr lang="en-GB" smtClean="0"/>
              <a:pPr/>
              <a:t>‹#›</a:t>
            </a:fld>
            <a:endParaRPr lang="en-GB" dirty="0"/>
          </a:p>
        </p:txBody>
      </p:sp>
    </p:spTree>
    <p:extLst>
      <p:ext uri="{BB962C8B-B14F-4D97-AF65-F5344CB8AC3E}">
        <p14:creationId xmlns:p14="http://schemas.microsoft.com/office/powerpoint/2010/main" val="681867230"/>
      </p:ext>
    </p:extLst>
  </p:cSld>
  <p:clrMap bg1="lt1" tx1="dk1" bg2="lt2" tx2="dk2" accent1="accent1" accent2="accent2" accent3="accent3" accent4="accent4" accent5="accent5" accent6="accent6" hlink="hlink" folHlink="folHlink"/>
  <p:notesStyle>
    <a:lvl1pPr marL="0" algn="l" defTabSz="1434687" rtl="0" eaLnBrk="1" latinLnBrk="0" hangingPunct="1">
      <a:defRPr sz="1773" kern="1200">
        <a:solidFill>
          <a:schemeClr val="tx1"/>
        </a:solidFill>
        <a:latin typeface="+mn-lt"/>
        <a:ea typeface="+mn-ea"/>
        <a:cs typeface="+mn-cs"/>
      </a:defRPr>
    </a:lvl1pPr>
    <a:lvl2pPr marL="717345" algn="l" defTabSz="1434687" rtl="0" eaLnBrk="1" latinLnBrk="0" hangingPunct="1">
      <a:defRPr sz="1773" kern="1200">
        <a:solidFill>
          <a:schemeClr val="tx1"/>
        </a:solidFill>
        <a:latin typeface="+mn-lt"/>
        <a:ea typeface="+mn-ea"/>
        <a:cs typeface="+mn-cs"/>
      </a:defRPr>
    </a:lvl2pPr>
    <a:lvl3pPr marL="1434687" algn="l" defTabSz="1434687" rtl="0" eaLnBrk="1" latinLnBrk="0" hangingPunct="1">
      <a:defRPr sz="1773" kern="1200">
        <a:solidFill>
          <a:schemeClr val="tx1"/>
        </a:solidFill>
        <a:latin typeface="+mn-lt"/>
        <a:ea typeface="+mn-ea"/>
        <a:cs typeface="+mn-cs"/>
      </a:defRPr>
    </a:lvl3pPr>
    <a:lvl4pPr marL="2152032" algn="l" defTabSz="1434687" rtl="0" eaLnBrk="1" latinLnBrk="0" hangingPunct="1">
      <a:defRPr sz="1773" kern="1200">
        <a:solidFill>
          <a:schemeClr val="tx1"/>
        </a:solidFill>
        <a:latin typeface="+mn-lt"/>
        <a:ea typeface="+mn-ea"/>
        <a:cs typeface="+mn-cs"/>
      </a:defRPr>
    </a:lvl4pPr>
    <a:lvl5pPr marL="2869377" algn="l" defTabSz="1434687" rtl="0" eaLnBrk="1" latinLnBrk="0" hangingPunct="1">
      <a:defRPr sz="1773" kern="1200">
        <a:solidFill>
          <a:schemeClr val="tx1"/>
        </a:solidFill>
        <a:latin typeface="+mn-lt"/>
        <a:ea typeface="+mn-ea"/>
        <a:cs typeface="+mn-cs"/>
      </a:defRPr>
    </a:lvl5pPr>
    <a:lvl6pPr marL="3586717" algn="l" defTabSz="1434687" rtl="0" eaLnBrk="1" latinLnBrk="0" hangingPunct="1">
      <a:defRPr sz="1773" kern="1200">
        <a:solidFill>
          <a:schemeClr val="tx1"/>
        </a:solidFill>
        <a:latin typeface="+mn-lt"/>
        <a:ea typeface="+mn-ea"/>
        <a:cs typeface="+mn-cs"/>
      </a:defRPr>
    </a:lvl6pPr>
    <a:lvl7pPr marL="4304062" algn="l" defTabSz="1434687" rtl="0" eaLnBrk="1" latinLnBrk="0" hangingPunct="1">
      <a:defRPr sz="1773" kern="1200">
        <a:solidFill>
          <a:schemeClr val="tx1"/>
        </a:solidFill>
        <a:latin typeface="+mn-lt"/>
        <a:ea typeface="+mn-ea"/>
        <a:cs typeface="+mn-cs"/>
      </a:defRPr>
    </a:lvl7pPr>
    <a:lvl8pPr marL="5021409" algn="l" defTabSz="1434687" rtl="0" eaLnBrk="1" latinLnBrk="0" hangingPunct="1">
      <a:defRPr sz="1773" kern="1200">
        <a:solidFill>
          <a:schemeClr val="tx1"/>
        </a:solidFill>
        <a:latin typeface="+mn-lt"/>
        <a:ea typeface="+mn-ea"/>
        <a:cs typeface="+mn-cs"/>
      </a:defRPr>
    </a:lvl8pPr>
    <a:lvl9pPr marL="5738749" algn="l" defTabSz="1434687" rtl="0" eaLnBrk="1" latinLnBrk="0" hangingPunct="1">
      <a:defRPr sz="177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25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8F207-7B53-462D-B97A-2086ED19AA23}" type="slidenum">
              <a:rPr lang="en-GB" smtClean="0"/>
              <a:pPr/>
              <a:t>1</a:t>
            </a:fld>
            <a:endParaRPr lang="en-GB" dirty="0"/>
          </a:p>
        </p:txBody>
      </p:sp>
    </p:spTree>
    <p:extLst>
      <p:ext uri="{BB962C8B-B14F-4D97-AF65-F5344CB8AC3E}">
        <p14:creationId xmlns:p14="http://schemas.microsoft.com/office/powerpoint/2010/main" val="34256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6" y="9404956"/>
            <a:ext cx="18176081" cy="6489549"/>
          </a:xfrm>
        </p:spPr>
        <p:txBody>
          <a:bodyPr/>
          <a:lstStyle/>
          <a:p>
            <a:r>
              <a:rPr lang="en-US"/>
              <a:t>Click to edit Master title style</a:t>
            </a:r>
            <a:endParaRPr lang="en-GB"/>
          </a:p>
        </p:txBody>
      </p:sp>
      <p:sp>
        <p:nvSpPr>
          <p:cNvPr id="3" name="Subtitle 2"/>
          <p:cNvSpPr>
            <a:spLocks noGrp="1"/>
          </p:cNvSpPr>
          <p:nvPr>
            <p:ph type="subTitle" idx="1"/>
          </p:nvPr>
        </p:nvSpPr>
        <p:spPr>
          <a:xfrm>
            <a:off x="3207548" y="17155974"/>
            <a:ext cx="14968538" cy="7736997"/>
          </a:xfrm>
        </p:spPr>
        <p:txBody>
          <a:bodyPr/>
          <a:lstStyle>
            <a:lvl1pPr marL="0" indent="0" algn="ctr">
              <a:buNone/>
              <a:defRPr>
                <a:solidFill>
                  <a:schemeClr val="tx1">
                    <a:tint val="75000"/>
                  </a:schemeClr>
                </a:solidFill>
              </a:defRPr>
            </a:lvl1pPr>
            <a:lvl2pPr marL="4181254" indent="0" algn="ctr">
              <a:buNone/>
              <a:defRPr>
                <a:solidFill>
                  <a:schemeClr val="tx1">
                    <a:tint val="75000"/>
                  </a:schemeClr>
                </a:solidFill>
              </a:defRPr>
            </a:lvl2pPr>
            <a:lvl3pPr marL="8362524" indent="0" algn="ctr">
              <a:buNone/>
              <a:defRPr>
                <a:solidFill>
                  <a:schemeClr val="tx1">
                    <a:tint val="75000"/>
                  </a:schemeClr>
                </a:solidFill>
              </a:defRPr>
            </a:lvl3pPr>
            <a:lvl4pPr marL="12543773" indent="0" algn="ctr">
              <a:buNone/>
              <a:defRPr>
                <a:solidFill>
                  <a:schemeClr val="tx1">
                    <a:tint val="75000"/>
                  </a:schemeClr>
                </a:solidFill>
              </a:defRPr>
            </a:lvl4pPr>
            <a:lvl5pPr marL="16725034" indent="0" algn="ctr">
              <a:buNone/>
              <a:defRPr>
                <a:solidFill>
                  <a:schemeClr val="tx1">
                    <a:tint val="75000"/>
                  </a:schemeClr>
                </a:solidFill>
              </a:defRPr>
            </a:lvl5pPr>
            <a:lvl6pPr marL="20906288" indent="0" algn="ctr">
              <a:buNone/>
              <a:defRPr>
                <a:solidFill>
                  <a:schemeClr val="tx1">
                    <a:tint val="75000"/>
                  </a:schemeClr>
                </a:solidFill>
              </a:defRPr>
            </a:lvl6pPr>
            <a:lvl7pPr marL="25087557" indent="0" algn="ctr">
              <a:buNone/>
              <a:defRPr>
                <a:solidFill>
                  <a:schemeClr val="tx1">
                    <a:tint val="75000"/>
                  </a:schemeClr>
                </a:solidFill>
              </a:defRPr>
            </a:lvl7pPr>
            <a:lvl8pPr marL="29268811" indent="0" algn="ctr">
              <a:buNone/>
              <a:defRPr>
                <a:solidFill>
                  <a:schemeClr val="tx1">
                    <a:tint val="75000"/>
                  </a:schemeClr>
                </a:solidFill>
              </a:defRPr>
            </a:lvl8pPr>
            <a:lvl9pPr marL="3345006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863C60-E056-4109-B17D-7881F0138483}" type="datetimeFigureOut">
              <a:rPr lang="en-GB" smtClean="0"/>
              <a:pPr/>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297011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6C3AA4-67BE-44F7-809A-3582401494AF}" type="datetime4">
              <a:rPr lang="en-US" smtClean="0"/>
              <a:pPr/>
              <a:t>March 3, 2022</a:t>
            </a:fld>
            <a:endParaRPr lang="en-US"/>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34434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26"/>
            <a:ext cx="4811316" cy="2583204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9184" y="1212426"/>
            <a:ext cx="14077553" cy="258320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172EEB-1769-4776-AD69-E7C1260563EB}" type="datetime4">
              <a:rPr lang="en-US" smtClean="0"/>
              <a:pPr/>
              <a:t>March 3, 2022</a:t>
            </a:fld>
            <a:endParaRPr lang="en-US"/>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23178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863C60-E056-4109-B17D-7881F0138483}" type="datetimeFigureOut">
              <a:rPr lang="en-GB" smtClean="0"/>
              <a:pPr/>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332365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64" y="19454635"/>
            <a:ext cx="18176081" cy="6012996"/>
          </a:xfrm>
        </p:spPr>
        <p:txBody>
          <a:bodyPr anchor="t"/>
          <a:lstStyle>
            <a:lvl1pPr algn="l">
              <a:defRPr sz="36666" b="1" cap="all"/>
            </a:lvl1pPr>
          </a:lstStyle>
          <a:p>
            <a:r>
              <a:rPr lang="en-US"/>
              <a:t>Click to edit Master title style</a:t>
            </a:r>
            <a:endParaRPr lang="en-GB"/>
          </a:p>
        </p:txBody>
      </p:sp>
      <p:sp>
        <p:nvSpPr>
          <p:cNvPr id="3" name="Text Placeholder 2"/>
          <p:cNvSpPr>
            <a:spLocks noGrp="1"/>
          </p:cNvSpPr>
          <p:nvPr>
            <p:ph type="body" idx="1"/>
          </p:nvPr>
        </p:nvSpPr>
        <p:spPr>
          <a:xfrm>
            <a:off x="1689164" y="12831929"/>
            <a:ext cx="18176081" cy="6622703"/>
          </a:xfrm>
        </p:spPr>
        <p:txBody>
          <a:bodyPr anchor="b"/>
          <a:lstStyle>
            <a:lvl1pPr marL="0" indent="0">
              <a:buNone/>
              <a:defRPr sz="18194">
                <a:solidFill>
                  <a:schemeClr val="tx1">
                    <a:tint val="75000"/>
                  </a:schemeClr>
                </a:solidFill>
              </a:defRPr>
            </a:lvl1pPr>
            <a:lvl2pPr marL="4181254" indent="0">
              <a:buNone/>
              <a:defRPr sz="16488">
                <a:solidFill>
                  <a:schemeClr val="tx1">
                    <a:tint val="75000"/>
                  </a:schemeClr>
                </a:solidFill>
              </a:defRPr>
            </a:lvl2pPr>
            <a:lvl3pPr marL="8362524" indent="0">
              <a:buNone/>
              <a:defRPr sz="14499">
                <a:solidFill>
                  <a:schemeClr val="tx1">
                    <a:tint val="75000"/>
                  </a:schemeClr>
                </a:solidFill>
              </a:defRPr>
            </a:lvl3pPr>
            <a:lvl4pPr marL="12543773" indent="0">
              <a:buNone/>
              <a:defRPr sz="12791">
                <a:solidFill>
                  <a:schemeClr val="tx1">
                    <a:tint val="75000"/>
                  </a:schemeClr>
                </a:solidFill>
              </a:defRPr>
            </a:lvl4pPr>
            <a:lvl5pPr marL="16725034" indent="0">
              <a:buNone/>
              <a:defRPr sz="12791">
                <a:solidFill>
                  <a:schemeClr val="tx1">
                    <a:tint val="75000"/>
                  </a:schemeClr>
                </a:solidFill>
              </a:defRPr>
            </a:lvl5pPr>
            <a:lvl6pPr marL="20906288" indent="0">
              <a:buNone/>
              <a:defRPr sz="12791">
                <a:solidFill>
                  <a:schemeClr val="tx1">
                    <a:tint val="75000"/>
                  </a:schemeClr>
                </a:solidFill>
              </a:defRPr>
            </a:lvl6pPr>
            <a:lvl7pPr marL="25087557" indent="0">
              <a:buNone/>
              <a:defRPr sz="12791">
                <a:solidFill>
                  <a:schemeClr val="tx1">
                    <a:tint val="75000"/>
                  </a:schemeClr>
                </a:solidFill>
              </a:defRPr>
            </a:lvl7pPr>
            <a:lvl8pPr marL="29268811" indent="0">
              <a:buNone/>
              <a:defRPr sz="12791">
                <a:solidFill>
                  <a:schemeClr val="tx1">
                    <a:tint val="75000"/>
                  </a:schemeClr>
                </a:solidFill>
              </a:defRPr>
            </a:lvl8pPr>
            <a:lvl9pPr marL="33450065" indent="0">
              <a:buNone/>
              <a:defRPr sz="127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3, 2022</a:t>
            </a:fld>
            <a:endParaRPr lang="en-US"/>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400010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9184" y="7064223"/>
            <a:ext cx="9444434" cy="19980241"/>
          </a:xfrm>
        </p:spPr>
        <p:txBody>
          <a:bodyPr/>
          <a:lstStyle>
            <a:lvl1pPr>
              <a:defRPr sz="25577"/>
            </a:lvl1pPr>
            <a:lvl2pPr>
              <a:defRPr sz="21891"/>
            </a:lvl2pPr>
            <a:lvl3pPr>
              <a:defRPr sz="18194"/>
            </a:lvl3pPr>
            <a:lvl4pPr>
              <a:defRPr sz="16488"/>
            </a:lvl4pPr>
            <a:lvl5pPr>
              <a:defRPr sz="16488"/>
            </a:lvl5pPr>
            <a:lvl6pPr>
              <a:defRPr sz="16488"/>
            </a:lvl6pPr>
            <a:lvl7pPr>
              <a:defRPr sz="16488"/>
            </a:lvl7pPr>
            <a:lvl8pPr>
              <a:defRPr sz="16488"/>
            </a:lvl8pPr>
            <a:lvl9pPr>
              <a:defRPr sz="16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870010" y="7064223"/>
            <a:ext cx="9444434" cy="19980241"/>
          </a:xfrm>
        </p:spPr>
        <p:txBody>
          <a:bodyPr/>
          <a:lstStyle>
            <a:lvl1pPr>
              <a:defRPr sz="25577"/>
            </a:lvl1pPr>
            <a:lvl2pPr>
              <a:defRPr sz="21891"/>
            </a:lvl2pPr>
            <a:lvl3pPr>
              <a:defRPr sz="18194"/>
            </a:lvl3pPr>
            <a:lvl4pPr>
              <a:defRPr sz="16488"/>
            </a:lvl4pPr>
            <a:lvl5pPr>
              <a:defRPr sz="16488"/>
            </a:lvl5pPr>
            <a:lvl6pPr>
              <a:defRPr sz="16488"/>
            </a:lvl6pPr>
            <a:lvl7pPr>
              <a:defRPr sz="16488"/>
            </a:lvl7pPr>
            <a:lvl8pPr>
              <a:defRPr sz="16488"/>
            </a:lvl8pPr>
            <a:lvl9pPr>
              <a:defRPr sz="16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3A18F4-33C3-445B-924C-31108C51719C}" type="datetime4">
              <a:rPr lang="en-US" smtClean="0"/>
              <a:pPr/>
              <a:t>March 3, 2022</a:t>
            </a:fld>
            <a:endParaRPr lang="en-US"/>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158417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69184" y="6776886"/>
            <a:ext cx="9448149" cy="2824282"/>
          </a:xfrm>
        </p:spPr>
        <p:txBody>
          <a:bodyPr anchor="b"/>
          <a:lstStyle>
            <a:lvl1pPr marL="0" indent="0">
              <a:buNone/>
              <a:defRPr sz="21891" b="1"/>
            </a:lvl1pPr>
            <a:lvl2pPr marL="4181254" indent="0">
              <a:buNone/>
              <a:defRPr sz="18194" b="1"/>
            </a:lvl2pPr>
            <a:lvl3pPr marL="8362524" indent="0">
              <a:buNone/>
              <a:defRPr sz="16488" b="1"/>
            </a:lvl3pPr>
            <a:lvl4pPr marL="12543773" indent="0">
              <a:buNone/>
              <a:defRPr sz="14499" b="1"/>
            </a:lvl4pPr>
            <a:lvl5pPr marL="16725034" indent="0">
              <a:buNone/>
              <a:defRPr sz="14499" b="1"/>
            </a:lvl5pPr>
            <a:lvl6pPr marL="20906288" indent="0">
              <a:buNone/>
              <a:defRPr sz="14499" b="1"/>
            </a:lvl6pPr>
            <a:lvl7pPr marL="25087557" indent="0">
              <a:buNone/>
              <a:defRPr sz="14499" b="1"/>
            </a:lvl7pPr>
            <a:lvl8pPr marL="29268811" indent="0">
              <a:buNone/>
              <a:defRPr sz="14499" b="1"/>
            </a:lvl8pPr>
            <a:lvl9pPr marL="33450065" indent="0">
              <a:buNone/>
              <a:defRPr sz="14499" b="1"/>
            </a:lvl9pPr>
          </a:lstStyle>
          <a:p>
            <a:pPr lvl="0"/>
            <a:r>
              <a:rPr lang="en-US"/>
              <a:t>Click to edit Master text styles</a:t>
            </a:r>
          </a:p>
        </p:txBody>
      </p:sp>
      <p:sp>
        <p:nvSpPr>
          <p:cNvPr id="4" name="Content Placeholder 3"/>
          <p:cNvSpPr>
            <a:spLocks noGrp="1"/>
          </p:cNvSpPr>
          <p:nvPr>
            <p:ph sz="half" idx="2"/>
          </p:nvPr>
        </p:nvSpPr>
        <p:spPr>
          <a:xfrm>
            <a:off x="1069184" y="9601179"/>
            <a:ext cx="9448149" cy="17443289"/>
          </a:xfrm>
        </p:spPr>
        <p:txBody>
          <a:bodyPr/>
          <a:lstStyle>
            <a:lvl1pPr>
              <a:defRPr sz="21891"/>
            </a:lvl1pPr>
            <a:lvl2pPr>
              <a:defRPr sz="18194"/>
            </a:lvl2pPr>
            <a:lvl3pPr>
              <a:defRPr sz="16488"/>
            </a:lvl3pPr>
            <a:lvl4pPr>
              <a:defRPr sz="14499"/>
            </a:lvl4pPr>
            <a:lvl5pPr>
              <a:defRPr sz="14499"/>
            </a:lvl5pPr>
            <a:lvl6pPr>
              <a:defRPr sz="14499"/>
            </a:lvl6pPr>
            <a:lvl7pPr>
              <a:defRPr sz="14499"/>
            </a:lvl7pPr>
            <a:lvl8pPr>
              <a:defRPr sz="14499"/>
            </a:lvl8pPr>
            <a:lvl9pPr>
              <a:defRPr sz="14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862595" y="6776886"/>
            <a:ext cx="9451860" cy="2824282"/>
          </a:xfrm>
        </p:spPr>
        <p:txBody>
          <a:bodyPr anchor="b"/>
          <a:lstStyle>
            <a:lvl1pPr marL="0" indent="0">
              <a:buNone/>
              <a:defRPr sz="21891" b="1"/>
            </a:lvl1pPr>
            <a:lvl2pPr marL="4181254" indent="0">
              <a:buNone/>
              <a:defRPr sz="18194" b="1"/>
            </a:lvl2pPr>
            <a:lvl3pPr marL="8362524" indent="0">
              <a:buNone/>
              <a:defRPr sz="16488" b="1"/>
            </a:lvl3pPr>
            <a:lvl4pPr marL="12543773" indent="0">
              <a:buNone/>
              <a:defRPr sz="14499" b="1"/>
            </a:lvl4pPr>
            <a:lvl5pPr marL="16725034" indent="0">
              <a:buNone/>
              <a:defRPr sz="14499" b="1"/>
            </a:lvl5pPr>
            <a:lvl6pPr marL="20906288" indent="0">
              <a:buNone/>
              <a:defRPr sz="14499" b="1"/>
            </a:lvl6pPr>
            <a:lvl7pPr marL="25087557" indent="0">
              <a:buNone/>
              <a:defRPr sz="14499" b="1"/>
            </a:lvl7pPr>
            <a:lvl8pPr marL="29268811" indent="0">
              <a:buNone/>
              <a:defRPr sz="14499" b="1"/>
            </a:lvl8pPr>
            <a:lvl9pPr marL="33450065" indent="0">
              <a:buNone/>
              <a:defRPr sz="14499" b="1"/>
            </a:lvl9pPr>
          </a:lstStyle>
          <a:p>
            <a:pPr lvl="0"/>
            <a:r>
              <a:rPr lang="en-US"/>
              <a:t>Click to edit Master text styles</a:t>
            </a:r>
          </a:p>
        </p:txBody>
      </p:sp>
      <p:sp>
        <p:nvSpPr>
          <p:cNvPr id="6" name="Content Placeholder 5"/>
          <p:cNvSpPr>
            <a:spLocks noGrp="1"/>
          </p:cNvSpPr>
          <p:nvPr>
            <p:ph sz="quarter" idx="4"/>
          </p:nvPr>
        </p:nvSpPr>
        <p:spPr>
          <a:xfrm>
            <a:off x="10862595" y="9601179"/>
            <a:ext cx="9451860" cy="17443289"/>
          </a:xfrm>
        </p:spPr>
        <p:txBody>
          <a:bodyPr/>
          <a:lstStyle>
            <a:lvl1pPr>
              <a:defRPr sz="21891"/>
            </a:lvl1pPr>
            <a:lvl2pPr>
              <a:defRPr sz="18194"/>
            </a:lvl2pPr>
            <a:lvl3pPr>
              <a:defRPr sz="16488"/>
            </a:lvl3pPr>
            <a:lvl4pPr>
              <a:defRPr sz="14499"/>
            </a:lvl4pPr>
            <a:lvl5pPr>
              <a:defRPr sz="14499"/>
            </a:lvl5pPr>
            <a:lvl6pPr>
              <a:defRPr sz="14499"/>
            </a:lvl6pPr>
            <a:lvl7pPr>
              <a:defRPr sz="14499"/>
            </a:lvl7pPr>
            <a:lvl8pPr>
              <a:defRPr sz="14499"/>
            </a:lvl8pPr>
            <a:lvl9pPr>
              <a:defRPr sz="14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F7543A-E259-478F-9E0D-57BA40E442B7}" type="datetime4">
              <a:rPr lang="en-US" smtClean="0"/>
              <a:pPr/>
              <a:t>March 3, 2022</a:t>
            </a:fld>
            <a:endParaRPr lang="en-US"/>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32188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FB012D-77A1-44B0-BB26-329BA1EE55C9}" type="datetime4">
              <a:rPr lang="en-US" smtClean="0"/>
              <a:pPr/>
              <a:t>March 3, 2022</a:t>
            </a:fld>
            <a:endParaRPr lang="en-US"/>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395832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63C60-E056-4109-B17D-7881F0138483}" type="datetimeFigureOut">
              <a:rPr lang="en-GB" smtClean="0"/>
              <a:pPr/>
              <a:t>03/03/2022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382180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6" y="1205401"/>
            <a:ext cx="7035064" cy="5129967"/>
          </a:xfrm>
        </p:spPr>
        <p:txBody>
          <a:bodyPr anchor="b"/>
          <a:lstStyle>
            <a:lvl1pPr algn="l">
              <a:defRPr sz="18194" b="1"/>
            </a:lvl1pPr>
          </a:lstStyle>
          <a:p>
            <a:r>
              <a:rPr lang="en-US"/>
              <a:t>Click to edit Master title style</a:t>
            </a:r>
            <a:endParaRPr lang="en-GB"/>
          </a:p>
        </p:txBody>
      </p:sp>
      <p:sp>
        <p:nvSpPr>
          <p:cNvPr id="3" name="Content Placeholder 2"/>
          <p:cNvSpPr>
            <a:spLocks noGrp="1"/>
          </p:cNvSpPr>
          <p:nvPr>
            <p:ph idx="1"/>
          </p:nvPr>
        </p:nvSpPr>
        <p:spPr>
          <a:xfrm>
            <a:off x="8360410" y="1205409"/>
            <a:ext cx="11954039" cy="25839056"/>
          </a:xfrm>
        </p:spPr>
        <p:txBody>
          <a:bodyPr/>
          <a:lstStyle>
            <a:lvl1pPr>
              <a:defRPr sz="29274"/>
            </a:lvl1pPr>
            <a:lvl2pPr>
              <a:defRPr sz="25577"/>
            </a:lvl2pPr>
            <a:lvl3pPr>
              <a:defRPr sz="21891"/>
            </a:lvl3pPr>
            <a:lvl4pPr>
              <a:defRPr sz="18194"/>
            </a:lvl4pPr>
            <a:lvl5pPr>
              <a:defRPr sz="18194"/>
            </a:lvl5pPr>
            <a:lvl6pPr>
              <a:defRPr sz="18194"/>
            </a:lvl6pPr>
            <a:lvl7pPr>
              <a:defRPr sz="18194"/>
            </a:lvl7pPr>
            <a:lvl8pPr>
              <a:defRPr sz="18194"/>
            </a:lvl8pPr>
            <a:lvl9pPr>
              <a:defRPr sz="18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69186" y="6335379"/>
            <a:ext cx="7035064" cy="20709089"/>
          </a:xfrm>
        </p:spPr>
        <p:txBody>
          <a:bodyPr/>
          <a:lstStyle>
            <a:lvl1pPr marL="0" indent="0">
              <a:buNone/>
              <a:defRPr sz="12791"/>
            </a:lvl1pPr>
            <a:lvl2pPr marL="4181254" indent="0">
              <a:buNone/>
              <a:defRPr sz="11087"/>
            </a:lvl2pPr>
            <a:lvl3pPr marL="8362524" indent="0">
              <a:buNone/>
              <a:defRPr sz="9096"/>
            </a:lvl3pPr>
            <a:lvl4pPr marL="12543773" indent="0">
              <a:buNone/>
              <a:defRPr sz="8241"/>
            </a:lvl4pPr>
            <a:lvl5pPr marL="16725034" indent="0">
              <a:buNone/>
              <a:defRPr sz="8241"/>
            </a:lvl5pPr>
            <a:lvl6pPr marL="20906288" indent="0">
              <a:buNone/>
              <a:defRPr sz="8241"/>
            </a:lvl6pPr>
            <a:lvl7pPr marL="25087557" indent="0">
              <a:buNone/>
              <a:defRPr sz="8241"/>
            </a:lvl7pPr>
            <a:lvl8pPr marL="29268811" indent="0">
              <a:buNone/>
              <a:defRPr sz="8241"/>
            </a:lvl8pPr>
            <a:lvl9pPr marL="33450065" indent="0">
              <a:buNone/>
              <a:defRPr sz="8241"/>
            </a:lvl9pPr>
          </a:lstStyle>
          <a:p>
            <a:pPr lvl="0"/>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3, 2022</a:t>
            </a:fld>
            <a:endParaRPr lang="en-US"/>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5208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2" y="21192651"/>
            <a:ext cx="12830175" cy="2501910"/>
          </a:xfrm>
        </p:spPr>
        <p:txBody>
          <a:bodyPr anchor="b"/>
          <a:lstStyle>
            <a:lvl1pPr algn="l">
              <a:defRPr sz="18194" b="1"/>
            </a:lvl1pPr>
          </a:lstStyle>
          <a:p>
            <a:r>
              <a:rPr lang="en-US"/>
              <a:t>Click to edit Master title style</a:t>
            </a:r>
            <a:endParaRPr lang="en-GB"/>
          </a:p>
        </p:txBody>
      </p:sp>
      <p:sp>
        <p:nvSpPr>
          <p:cNvPr id="3" name="Picture Placeholder 2"/>
          <p:cNvSpPr>
            <a:spLocks noGrp="1"/>
          </p:cNvSpPr>
          <p:nvPr>
            <p:ph type="pic" idx="1"/>
          </p:nvPr>
        </p:nvSpPr>
        <p:spPr>
          <a:xfrm>
            <a:off x="4191342" y="2705152"/>
            <a:ext cx="12830175" cy="18165128"/>
          </a:xfrm>
        </p:spPr>
        <p:txBody>
          <a:bodyPr/>
          <a:lstStyle>
            <a:lvl1pPr marL="0" indent="0">
              <a:buNone/>
              <a:defRPr sz="29274"/>
            </a:lvl1pPr>
            <a:lvl2pPr marL="4181254" indent="0">
              <a:buNone/>
              <a:defRPr sz="25577"/>
            </a:lvl2pPr>
            <a:lvl3pPr marL="8362524" indent="0">
              <a:buNone/>
              <a:defRPr sz="21891"/>
            </a:lvl3pPr>
            <a:lvl4pPr marL="12543773" indent="0">
              <a:buNone/>
              <a:defRPr sz="18194"/>
            </a:lvl4pPr>
            <a:lvl5pPr marL="16725034" indent="0">
              <a:buNone/>
              <a:defRPr sz="18194"/>
            </a:lvl5pPr>
            <a:lvl6pPr marL="20906288" indent="0">
              <a:buNone/>
              <a:defRPr sz="18194"/>
            </a:lvl6pPr>
            <a:lvl7pPr marL="25087557" indent="0">
              <a:buNone/>
              <a:defRPr sz="18194"/>
            </a:lvl7pPr>
            <a:lvl8pPr marL="29268811" indent="0">
              <a:buNone/>
              <a:defRPr sz="18194"/>
            </a:lvl8pPr>
            <a:lvl9pPr marL="33450065" indent="0">
              <a:buNone/>
              <a:defRPr sz="18194"/>
            </a:lvl9pPr>
          </a:lstStyle>
          <a:p>
            <a:endParaRPr lang="en-GB"/>
          </a:p>
        </p:txBody>
      </p:sp>
      <p:sp>
        <p:nvSpPr>
          <p:cNvPr id="4" name="Text Placeholder 3"/>
          <p:cNvSpPr>
            <a:spLocks noGrp="1"/>
          </p:cNvSpPr>
          <p:nvPr>
            <p:ph type="body" sz="half" idx="2"/>
          </p:nvPr>
        </p:nvSpPr>
        <p:spPr>
          <a:xfrm>
            <a:off x="4191342" y="23694564"/>
            <a:ext cx="12830175" cy="3553133"/>
          </a:xfrm>
        </p:spPr>
        <p:txBody>
          <a:bodyPr/>
          <a:lstStyle>
            <a:lvl1pPr marL="0" indent="0">
              <a:buNone/>
              <a:defRPr sz="12791"/>
            </a:lvl1pPr>
            <a:lvl2pPr marL="4181254" indent="0">
              <a:buNone/>
              <a:defRPr sz="11087"/>
            </a:lvl2pPr>
            <a:lvl3pPr marL="8362524" indent="0">
              <a:buNone/>
              <a:defRPr sz="9096"/>
            </a:lvl3pPr>
            <a:lvl4pPr marL="12543773" indent="0">
              <a:buNone/>
              <a:defRPr sz="8241"/>
            </a:lvl4pPr>
            <a:lvl5pPr marL="16725034" indent="0">
              <a:buNone/>
              <a:defRPr sz="8241"/>
            </a:lvl5pPr>
            <a:lvl6pPr marL="20906288" indent="0">
              <a:buNone/>
              <a:defRPr sz="8241"/>
            </a:lvl6pPr>
            <a:lvl7pPr marL="25087557" indent="0">
              <a:buNone/>
              <a:defRPr sz="8241"/>
            </a:lvl7pPr>
            <a:lvl8pPr marL="29268811" indent="0">
              <a:buNone/>
              <a:defRPr sz="8241"/>
            </a:lvl8pPr>
            <a:lvl9pPr marL="33450065" indent="0">
              <a:buNone/>
              <a:defRPr sz="8241"/>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3, 2022</a:t>
            </a:fld>
            <a:endParaRPr lang="en-US"/>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333685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1" y="1212416"/>
            <a:ext cx="19245263" cy="5045869"/>
          </a:xfrm>
          <a:prstGeom prst="rect">
            <a:avLst/>
          </a:prstGeom>
        </p:spPr>
        <p:txBody>
          <a:bodyPr vert="horz" lIns="294199" tIns="147100" rIns="294199" bIns="14710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069181" y="7064223"/>
            <a:ext cx="19245263" cy="19980241"/>
          </a:xfrm>
          <a:prstGeom prst="rect">
            <a:avLst/>
          </a:prstGeom>
        </p:spPr>
        <p:txBody>
          <a:bodyPr vert="horz" lIns="294199" tIns="147100" rIns="294199" bIns="1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069189" y="28060646"/>
            <a:ext cx="4989515" cy="1611876"/>
          </a:xfrm>
          <a:prstGeom prst="rect">
            <a:avLst/>
          </a:prstGeom>
        </p:spPr>
        <p:txBody>
          <a:bodyPr vert="horz" lIns="294199" tIns="147100" rIns="294199" bIns="147100" rtlCol="0" anchor="ctr"/>
          <a:lstStyle>
            <a:lvl1pPr algn="l">
              <a:defRPr sz="11087">
                <a:solidFill>
                  <a:schemeClr val="tx1">
                    <a:tint val="75000"/>
                  </a:schemeClr>
                </a:solidFill>
              </a:defRPr>
            </a:lvl1pPr>
          </a:lstStyle>
          <a:p>
            <a:fld id="{62B1B13E-D5AF-485E-81A1-82A140076526}" type="datetime4">
              <a:rPr lang="en-US" smtClean="0"/>
              <a:pPr/>
              <a:t>March 3, 2022</a:t>
            </a:fld>
            <a:endParaRPr lang="en-US" dirty="0"/>
          </a:p>
        </p:txBody>
      </p:sp>
      <p:sp>
        <p:nvSpPr>
          <p:cNvPr id="5" name="Footer Placeholder 4"/>
          <p:cNvSpPr>
            <a:spLocks noGrp="1"/>
          </p:cNvSpPr>
          <p:nvPr>
            <p:ph type="ftr" sz="quarter" idx="3"/>
          </p:nvPr>
        </p:nvSpPr>
        <p:spPr>
          <a:xfrm>
            <a:off x="7306076" y="28060646"/>
            <a:ext cx="6771481" cy="1611876"/>
          </a:xfrm>
          <a:prstGeom prst="rect">
            <a:avLst/>
          </a:prstGeom>
        </p:spPr>
        <p:txBody>
          <a:bodyPr vert="horz" lIns="294199" tIns="147100" rIns="294199" bIns="147100" rtlCol="0" anchor="ctr"/>
          <a:lstStyle>
            <a:lvl1pPr algn="ctr">
              <a:defRPr sz="11087">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5324939" y="28060646"/>
            <a:ext cx="4989515" cy="1611876"/>
          </a:xfrm>
          <a:prstGeom prst="rect">
            <a:avLst/>
          </a:prstGeom>
        </p:spPr>
        <p:txBody>
          <a:bodyPr vert="horz" lIns="294199" tIns="147100" rIns="294199" bIns="147100" rtlCol="0" anchor="ctr"/>
          <a:lstStyle>
            <a:lvl1pPr algn="r">
              <a:defRPr sz="11087">
                <a:solidFill>
                  <a:schemeClr val="tx1">
                    <a:tint val="75000"/>
                  </a:schemeClr>
                </a:solidFill>
              </a:defRPr>
            </a:lvl1pPr>
          </a:lstStyle>
          <a:p>
            <a:fld id="{0D2A043B-B5D4-476F-B8C3-561A4A15ED7A}" type="slidenum">
              <a:rPr lang="en-GB" smtClean="0"/>
              <a:pPr/>
              <a:t>‹#›</a:t>
            </a:fld>
            <a:endParaRPr lang="en-GB" dirty="0"/>
          </a:p>
        </p:txBody>
      </p:sp>
    </p:spTree>
    <p:extLst>
      <p:ext uri="{BB962C8B-B14F-4D97-AF65-F5344CB8AC3E}">
        <p14:creationId xmlns:p14="http://schemas.microsoft.com/office/powerpoint/2010/main" val="280084727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8362524" rtl="0" eaLnBrk="1" latinLnBrk="0" hangingPunct="1">
        <a:spcBef>
          <a:spcPct val="0"/>
        </a:spcBef>
        <a:buNone/>
        <a:defRPr sz="40361" kern="1200">
          <a:solidFill>
            <a:schemeClr val="tx1"/>
          </a:solidFill>
          <a:latin typeface="+mj-lt"/>
          <a:ea typeface="+mj-ea"/>
          <a:cs typeface="+mj-cs"/>
        </a:defRPr>
      </a:lvl1pPr>
    </p:titleStyle>
    <p:bodyStyle>
      <a:lvl1pPr marL="3135942" indent="-3135942" algn="l" defTabSz="8362524" rtl="0" eaLnBrk="1" latinLnBrk="0" hangingPunct="1">
        <a:spcBef>
          <a:spcPct val="20000"/>
        </a:spcBef>
        <a:buFont typeface="Arial" panose="020B0604020202020204" pitchFamily="34" charset="0"/>
        <a:buChar char="•"/>
        <a:defRPr sz="29274" kern="1200">
          <a:solidFill>
            <a:schemeClr val="tx1"/>
          </a:solidFill>
          <a:latin typeface="+mn-lt"/>
          <a:ea typeface="+mn-ea"/>
          <a:cs typeface="+mn-cs"/>
        </a:defRPr>
      </a:lvl1pPr>
      <a:lvl2pPr marL="6794544" indent="-2613285" algn="l" defTabSz="8362524" rtl="0" eaLnBrk="1" latinLnBrk="0" hangingPunct="1">
        <a:spcBef>
          <a:spcPct val="20000"/>
        </a:spcBef>
        <a:buFont typeface="Arial" panose="020B0604020202020204" pitchFamily="34" charset="0"/>
        <a:buChar char="–"/>
        <a:defRPr sz="25577" kern="1200">
          <a:solidFill>
            <a:schemeClr val="tx1"/>
          </a:solidFill>
          <a:latin typeface="+mn-lt"/>
          <a:ea typeface="+mn-ea"/>
          <a:cs typeface="+mn-cs"/>
        </a:defRPr>
      </a:lvl2pPr>
      <a:lvl3pPr marL="10453152" indent="-2090630" algn="l" defTabSz="8362524" rtl="0" eaLnBrk="1" latinLnBrk="0" hangingPunct="1">
        <a:spcBef>
          <a:spcPct val="20000"/>
        </a:spcBef>
        <a:buFont typeface="Arial" panose="020B0604020202020204" pitchFamily="34" charset="0"/>
        <a:buChar char="•"/>
        <a:defRPr sz="21891" kern="1200">
          <a:solidFill>
            <a:schemeClr val="tx1"/>
          </a:solidFill>
          <a:latin typeface="+mn-lt"/>
          <a:ea typeface="+mn-ea"/>
          <a:cs typeface="+mn-cs"/>
        </a:defRPr>
      </a:lvl3pPr>
      <a:lvl4pPr marL="14634403" indent="-2090630" algn="l" defTabSz="8362524" rtl="0" eaLnBrk="1" latinLnBrk="0" hangingPunct="1">
        <a:spcBef>
          <a:spcPct val="20000"/>
        </a:spcBef>
        <a:buFont typeface="Arial" panose="020B0604020202020204" pitchFamily="34" charset="0"/>
        <a:buChar char="–"/>
        <a:defRPr sz="18194" kern="1200">
          <a:solidFill>
            <a:schemeClr val="tx1"/>
          </a:solidFill>
          <a:latin typeface="+mn-lt"/>
          <a:ea typeface="+mn-ea"/>
          <a:cs typeface="+mn-cs"/>
        </a:defRPr>
      </a:lvl4pPr>
      <a:lvl5pPr marL="18815666" indent="-2090630" algn="l" defTabSz="8362524" rtl="0" eaLnBrk="1" latinLnBrk="0" hangingPunct="1">
        <a:spcBef>
          <a:spcPct val="20000"/>
        </a:spcBef>
        <a:buFont typeface="Arial" panose="020B0604020202020204" pitchFamily="34" charset="0"/>
        <a:buChar char="»"/>
        <a:defRPr sz="18194" kern="1200">
          <a:solidFill>
            <a:schemeClr val="tx1"/>
          </a:solidFill>
          <a:latin typeface="+mn-lt"/>
          <a:ea typeface="+mn-ea"/>
          <a:cs typeface="+mn-cs"/>
        </a:defRPr>
      </a:lvl5pPr>
      <a:lvl6pPr marL="22996920" indent="-2090630" algn="l" defTabSz="8362524" rtl="0" eaLnBrk="1" latinLnBrk="0" hangingPunct="1">
        <a:spcBef>
          <a:spcPct val="20000"/>
        </a:spcBef>
        <a:buFont typeface="Arial" panose="020B0604020202020204" pitchFamily="34" charset="0"/>
        <a:buChar char="•"/>
        <a:defRPr sz="18194" kern="1200">
          <a:solidFill>
            <a:schemeClr val="tx1"/>
          </a:solidFill>
          <a:latin typeface="+mn-lt"/>
          <a:ea typeface="+mn-ea"/>
          <a:cs typeface="+mn-cs"/>
        </a:defRPr>
      </a:lvl6pPr>
      <a:lvl7pPr marL="27178176" indent="-2090630" algn="l" defTabSz="8362524" rtl="0" eaLnBrk="1" latinLnBrk="0" hangingPunct="1">
        <a:spcBef>
          <a:spcPct val="20000"/>
        </a:spcBef>
        <a:buFont typeface="Arial" panose="020B0604020202020204" pitchFamily="34" charset="0"/>
        <a:buChar char="•"/>
        <a:defRPr sz="18194" kern="1200">
          <a:solidFill>
            <a:schemeClr val="tx1"/>
          </a:solidFill>
          <a:latin typeface="+mn-lt"/>
          <a:ea typeface="+mn-ea"/>
          <a:cs typeface="+mn-cs"/>
        </a:defRPr>
      </a:lvl7pPr>
      <a:lvl8pPr marL="31359439" indent="-2090630" algn="l" defTabSz="8362524" rtl="0" eaLnBrk="1" latinLnBrk="0" hangingPunct="1">
        <a:spcBef>
          <a:spcPct val="20000"/>
        </a:spcBef>
        <a:buFont typeface="Arial" panose="020B0604020202020204" pitchFamily="34" charset="0"/>
        <a:buChar char="•"/>
        <a:defRPr sz="18194" kern="1200">
          <a:solidFill>
            <a:schemeClr val="tx1"/>
          </a:solidFill>
          <a:latin typeface="+mn-lt"/>
          <a:ea typeface="+mn-ea"/>
          <a:cs typeface="+mn-cs"/>
        </a:defRPr>
      </a:lvl8pPr>
      <a:lvl9pPr marL="35540693" indent="-2090630" algn="l" defTabSz="8362524" rtl="0" eaLnBrk="1" latinLnBrk="0" hangingPunct="1">
        <a:spcBef>
          <a:spcPct val="20000"/>
        </a:spcBef>
        <a:buFont typeface="Arial" panose="020B0604020202020204" pitchFamily="34" charset="0"/>
        <a:buChar char="•"/>
        <a:defRPr sz="18194" kern="1200">
          <a:solidFill>
            <a:schemeClr val="tx1"/>
          </a:solidFill>
          <a:latin typeface="+mn-lt"/>
          <a:ea typeface="+mn-ea"/>
          <a:cs typeface="+mn-cs"/>
        </a:defRPr>
      </a:lvl9pPr>
    </p:bodyStyle>
    <p:otherStyle>
      <a:defPPr>
        <a:defRPr lang="en-US"/>
      </a:defPPr>
      <a:lvl1pPr marL="0" algn="l" defTabSz="8362524" rtl="0" eaLnBrk="1" latinLnBrk="0" hangingPunct="1">
        <a:defRPr sz="16488" kern="1200">
          <a:solidFill>
            <a:schemeClr val="tx1"/>
          </a:solidFill>
          <a:latin typeface="+mn-lt"/>
          <a:ea typeface="+mn-ea"/>
          <a:cs typeface="+mn-cs"/>
        </a:defRPr>
      </a:lvl1pPr>
      <a:lvl2pPr marL="4181254" algn="l" defTabSz="8362524" rtl="0" eaLnBrk="1" latinLnBrk="0" hangingPunct="1">
        <a:defRPr sz="16488" kern="1200">
          <a:solidFill>
            <a:schemeClr val="tx1"/>
          </a:solidFill>
          <a:latin typeface="+mn-lt"/>
          <a:ea typeface="+mn-ea"/>
          <a:cs typeface="+mn-cs"/>
        </a:defRPr>
      </a:lvl2pPr>
      <a:lvl3pPr marL="8362524" algn="l" defTabSz="8362524" rtl="0" eaLnBrk="1" latinLnBrk="0" hangingPunct="1">
        <a:defRPr sz="16488" kern="1200">
          <a:solidFill>
            <a:schemeClr val="tx1"/>
          </a:solidFill>
          <a:latin typeface="+mn-lt"/>
          <a:ea typeface="+mn-ea"/>
          <a:cs typeface="+mn-cs"/>
        </a:defRPr>
      </a:lvl3pPr>
      <a:lvl4pPr marL="12543773" algn="l" defTabSz="8362524" rtl="0" eaLnBrk="1" latinLnBrk="0" hangingPunct="1">
        <a:defRPr sz="16488" kern="1200">
          <a:solidFill>
            <a:schemeClr val="tx1"/>
          </a:solidFill>
          <a:latin typeface="+mn-lt"/>
          <a:ea typeface="+mn-ea"/>
          <a:cs typeface="+mn-cs"/>
        </a:defRPr>
      </a:lvl4pPr>
      <a:lvl5pPr marL="16725034" algn="l" defTabSz="8362524" rtl="0" eaLnBrk="1" latinLnBrk="0" hangingPunct="1">
        <a:defRPr sz="16488" kern="1200">
          <a:solidFill>
            <a:schemeClr val="tx1"/>
          </a:solidFill>
          <a:latin typeface="+mn-lt"/>
          <a:ea typeface="+mn-ea"/>
          <a:cs typeface="+mn-cs"/>
        </a:defRPr>
      </a:lvl5pPr>
      <a:lvl6pPr marL="20906288" algn="l" defTabSz="8362524" rtl="0" eaLnBrk="1" latinLnBrk="0" hangingPunct="1">
        <a:defRPr sz="16488" kern="1200">
          <a:solidFill>
            <a:schemeClr val="tx1"/>
          </a:solidFill>
          <a:latin typeface="+mn-lt"/>
          <a:ea typeface="+mn-ea"/>
          <a:cs typeface="+mn-cs"/>
        </a:defRPr>
      </a:lvl6pPr>
      <a:lvl7pPr marL="25087557" algn="l" defTabSz="8362524" rtl="0" eaLnBrk="1" latinLnBrk="0" hangingPunct="1">
        <a:defRPr sz="16488" kern="1200">
          <a:solidFill>
            <a:schemeClr val="tx1"/>
          </a:solidFill>
          <a:latin typeface="+mn-lt"/>
          <a:ea typeface="+mn-ea"/>
          <a:cs typeface="+mn-cs"/>
        </a:defRPr>
      </a:lvl7pPr>
      <a:lvl8pPr marL="29268811" algn="l" defTabSz="8362524" rtl="0" eaLnBrk="1" latinLnBrk="0" hangingPunct="1">
        <a:defRPr sz="16488" kern="1200">
          <a:solidFill>
            <a:schemeClr val="tx1"/>
          </a:solidFill>
          <a:latin typeface="+mn-lt"/>
          <a:ea typeface="+mn-ea"/>
          <a:cs typeface="+mn-cs"/>
        </a:defRPr>
      </a:lvl8pPr>
      <a:lvl9pPr marL="33450065" algn="l" defTabSz="8362524" rtl="0" eaLnBrk="1" latinLnBrk="0" hangingPunct="1">
        <a:defRPr sz="16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13"/>
            <a:ext cx="21419353" cy="3027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4017" tIns="92009" rIns="184017" bIns="92009" rtlCol="0" anchor="ctr"/>
          <a:lstStyle/>
          <a:p>
            <a:pPr algn="ctr"/>
            <a:endParaRPr lang="en-GB" sz="16125" dirty="0"/>
          </a:p>
        </p:txBody>
      </p:sp>
      <p:sp>
        <p:nvSpPr>
          <p:cNvPr id="10" name="Title 4"/>
          <p:cNvSpPr txBox="1">
            <a:spLocks/>
          </p:cNvSpPr>
          <p:nvPr/>
        </p:nvSpPr>
        <p:spPr>
          <a:xfrm>
            <a:off x="385957" y="263384"/>
            <a:ext cx="20629199" cy="2134373"/>
          </a:xfrm>
          <a:prstGeom prst="roundRect">
            <a:avLst/>
          </a:prstGeom>
          <a:solidFill>
            <a:schemeClr val="accent3">
              <a:lumMod val="60000"/>
              <a:lumOff val="4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lIns="184017" tIns="92009" rIns="184017" bIns="92009">
            <a:noAutofit/>
          </a:bodyPr>
          <a:lstStyle>
            <a:lvl1pPr algn="l" rtl="0" eaLnBrk="1" latinLnBrk="0" hangingPunct="1">
              <a:spcBef>
                <a:spcPct val="0"/>
              </a:spcBef>
              <a:buNone/>
              <a:defRPr kumimoji="0" sz="20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5400" dirty="0">
                <a:latin typeface="Arial" pitchFamily="34" charset="0"/>
                <a:cs typeface="Arial" pitchFamily="34" charset="0"/>
              </a:rPr>
              <a:t>Cheshire and Merseyside Higher Education Institutions Collaborating Throughout the Pandemic</a:t>
            </a:r>
          </a:p>
        </p:txBody>
      </p:sp>
      <p:sp>
        <p:nvSpPr>
          <p:cNvPr id="1036" name="TextBox 1035"/>
          <p:cNvSpPr txBox="1"/>
          <p:nvPr/>
        </p:nvSpPr>
        <p:spPr>
          <a:xfrm>
            <a:off x="400398" y="6400645"/>
            <a:ext cx="10802575" cy="616702"/>
          </a:xfrm>
          <a:prstGeom prst="rect">
            <a:avLst/>
          </a:prstGeom>
          <a:solidFill>
            <a:schemeClr val="accent3">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184017" tIns="92009" rIns="184017" bIns="92009" rtlCol="0">
            <a:spAutoFit/>
          </a:bodyPr>
          <a:lstStyle/>
          <a:p>
            <a:pPr algn="ctr"/>
            <a:r>
              <a:rPr lang="en-GB" sz="2800" b="1" dirty="0">
                <a:solidFill>
                  <a:srgbClr val="002060"/>
                </a:solidFill>
              </a:rPr>
              <a:t>Background</a:t>
            </a:r>
          </a:p>
        </p:txBody>
      </p:sp>
      <p:sp>
        <p:nvSpPr>
          <p:cNvPr id="73" name="TextBox 72"/>
          <p:cNvSpPr txBox="1"/>
          <p:nvPr/>
        </p:nvSpPr>
        <p:spPr>
          <a:xfrm>
            <a:off x="2904839" y="16708791"/>
            <a:ext cx="3785237" cy="2667264"/>
          </a:xfrm>
          <a:prstGeom prst="rect">
            <a:avLst/>
          </a:prstGeom>
          <a:noFill/>
        </p:spPr>
        <p:txBody>
          <a:bodyPr wrap="square" lIns="184017" tIns="92009" rIns="184017" bIns="92009" rtlCol="0">
            <a:spAutoFit/>
          </a:bodyPr>
          <a:lstStyle/>
          <a:p>
            <a:endParaRPr lang="en-GB" sz="16125" dirty="0"/>
          </a:p>
        </p:txBody>
      </p:sp>
      <p:sp>
        <p:nvSpPr>
          <p:cNvPr id="74" name="TextBox 73"/>
          <p:cNvSpPr txBox="1"/>
          <p:nvPr/>
        </p:nvSpPr>
        <p:spPr>
          <a:xfrm>
            <a:off x="3633130" y="17440848"/>
            <a:ext cx="3785237" cy="2667264"/>
          </a:xfrm>
          <a:prstGeom prst="rect">
            <a:avLst/>
          </a:prstGeom>
          <a:noFill/>
        </p:spPr>
        <p:txBody>
          <a:bodyPr wrap="square" lIns="184017" tIns="92009" rIns="184017" bIns="92009" rtlCol="0">
            <a:spAutoFit/>
          </a:bodyPr>
          <a:lstStyle/>
          <a:p>
            <a:endParaRPr lang="en-GB" sz="16125" dirty="0"/>
          </a:p>
        </p:txBody>
      </p:sp>
      <p:pic>
        <p:nvPicPr>
          <p:cNvPr id="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375" y="16701490"/>
            <a:ext cx="3784738" cy="334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a:off x="383926" y="5390109"/>
            <a:ext cx="20629199" cy="716361"/>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184017" tIns="92009" rIns="184017" bIns="92009" rtlCol="0">
            <a:spAutoFit/>
          </a:bodyPr>
          <a:lstStyle/>
          <a:p>
            <a:pPr algn="ctr"/>
            <a:r>
              <a:rPr lang="en-GB" sz="3000" dirty="0">
                <a:latin typeface="Arial" pitchFamily="34" charset="0"/>
                <a:cs typeface="Arial" pitchFamily="34" charset="0"/>
              </a:rPr>
              <a:t>Claire Walker, Dr Kate H. Knight, Richie Williams, Trudy Hutchison, Mark Arnold, Lou </a:t>
            </a:r>
            <a:r>
              <a:rPr lang="en-GB" sz="3000" dirty="0" err="1">
                <a:latin typeface="Arial" pitchFamily="34" charset="0"/>
                <a:cs typeface="Arial" pitchFamily="34" charset="0"/>
              </a:rPr>
              <a:t>Shorney</a:t>
            </a:r>
            <a:r>
              <a:rPr lang="en-GB" sz="3000" dirty="0">
                <a:latin typeface="Arial" pitchFamily="34" charset="0"/>
                <a:cs typeface="Arial" pitchFamily="34" charset="0"/>
              </a:rPr>
              <a:t>, &amp; Jonathan Hay</a:t>
            </a:r>
          </a:p>
        </p:txBody>
      </p:sp>
      <p:sp>
        <p:nvSpPr>
          <p:cNvPr id="40" name="TextBox 39">
            <a:extLst>
              <a:ext uri="{FF2B5EF4-FFF2-40B4-BE49-F238E27FC236}">
                <a16:creationId xmlns:a16="http://schemas.microsoft.com/office/drawing/2014/main" id="{8E5BA7F5-FDA4-41FE-877B-2FC7F02410C7}"/>
              </a:ext>
            </a:extLst>
          </p:cNvPr>
          <p:cNvSpPr txBox="1"/>
          <p:nvPr/>
        </p:nvSpPr>
        <p:spPr>
          <a:xfrm>
            <a:off x="400396" y="7018201"/>
            <a:ext cx="10802575" cy="4392303"/>
          </a:xfrm>
          <a:prstGeom prst="rect">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82623" tIns="41312" rIns="82623" bIns="41312" rtlCol="0">
            <a:spAutoFit/>
          </a:bodyPr>
          <a:lstStyle/>
          <a:p>
            <a:pPr algn="just"/>
            <a:r>
              <a:rPr lang="en-GB" sz="2800" dirty="0"/>
              <a:t>By joining together and focusing on supporting our deployed students throughout the COVID-19 pandemic, the Cheshire and Merseyside Higher Education Institutions and Practice Education Facilitator (PEF) collaborative has navigated the storm together, coming to a joint consensus on how best to support, guide, and advise our learners together with our practice partners and staff. Innovative ideas, joint guidance, learning strategies and much more have meant that every student in our region has received consistent messages and support. Our practice staff were able to feedback to us through our PEF links, enabling prompt decisions and actions - ensuring safety and quality for all.</a:t>
            </a:r>
          </a:p>
        </p:txBody>
      </p:sp>
      <p:grpSp>
        <p:nvGrpSpPr>
          <p:cNvPr id="91" name="Group 90">
            <a:extLst>
              <a:ext uri="{FF2B5EF4-FFF2-40B4-BE49-F238E27FC236}">
                <a16:creationId xmlns:a16="http://schemas.microsoft.com/office/drawing/2014/main" id="{6821E454-4753-4E27-9222-3D3A0709EF60}"/>
              </a:ext>
            </a:extLst>
          </p:cNvPr>
          <p:cNvGrpSpPr/>
          <p:nvPr/>
        </p:nvGrpSpPr>
        <p:grpSpPr>
          <a:xfrm>
            <a:off x="385957" y="2559881"/>
            <a:ext cx="20629199" cy="2657318"/>
            <a:chOff x="385958" y="2760636"/>
            <a:chExt cx="20629199" cy="2657318"/>
          </a:xfrm>
        </p:grpSpPr>
        <p:sp>
          <p:nvSpPr>
            <p:cNvPr id="41" name="TextBox 40">
              <a:extLst>
                <a:ext uri="{FF2B5EF4-FFF2-40B4-BE49-F238E27FC236}">
                  <a16:creationId xmlns:a16="http://schemas.microsoft.com/office/drawing/2014/main" id="{F1B70893-51F0-439D-BC11-E5DC38AD35A4}"/>
                </a:ext>
              </a:extLst>
            </p:cNvPr>
            <p:cNvSpPr txBox="1"/>
            <p:nvPr/>
          </p:nvSpPr>
          <p:spPr>
            <a:xfrm>
              <a:off x="385958" y="2760636"/>
              <a:ext cx="20629199" cy="265731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184017" tIns="92009" rIns="184017" bIns="92009" rtlCol="0">
              <a:spAutoFit/>
            </a:bodyPr>
            <a:lstStyle/>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p:txBody>
        </p:sp>
        <p:pic>
          <p:nvPicPr>
            <p:cNvPr id="8" name="Picture 2" descr="Edge Hill University Connect">
              <a:extLst>
                <a:ext uri="{FF2B5EF4-FFF2-40B4-BE49-F238E27FC236}">
                  <a16:creationId xmlns:a16="http://schemas.microsoft.com/office/drawing/2014/main" id="{C775BE65-FF08-47D2-9E24-0E2E945D7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2" y="3214583"/>
              <a:ext cx="3471855" cy="196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F0BF228-124F-43D7-A553-37EB60985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951" y="3355222"/>
              <a:ext cx="5130800" cy="1549400"/>
            </a:xfrm>
            <a:prstGeom prst="rect">
              <a:avLst/>
            </a:prstGeom>
          </p:spPr>
        </p:pic>
        <p:pic>
          <p:nvPicPr>
            <p:cNvPr id="45" name="Picture 44">
              <a:extLst>
                <a:ext uri="{FF2B5EF4-FFF2-40B4-BE49-F238E27FC236}">
                  <a16:creationId xmlns:a16="http://schemas.microsoft.com/office/drawing/2014/main" id="{F92D3C88-D4D1-49D2-982B-56F1527F8D18}"/>
                </a:ext>
                <a:ext uri="{C183D7F6-B498-43B3-948B-1728B52AA6E4}">
                  <adec:decorative xmlns:adec="http://schemas.microsoft.com/office/drawing/2017/decorative" val="1"/>
                </a:ext>
              </a:extLst>
            </p:cNvPr>
            <p:cNvPicPr>
              <a:picLocks noChangeAspect="1"/>
            </p:cNvPicPr>
            <p:nvPr/>
          </p:nvPicPr>
          <p:blipFill>
            <a:blip r:embed="rId6" cstate="print"/>
            <a:stretch>
              <a:fillRect/>
            </a:stretch>
          </p:blipFill>
          <p:spPr>
            <a:xfrm>
              <a:off x="10417655" y="3355222"/>
              <a:ext cx="4357124" cy="1749030"/>
            </a:xfrm>
            <a:prstGeom prst="rect">
              <a:avLst/>
            </a:prstGeom>
          </p:spPr>
        </p:pic>
        <p:pic>
          <p:nvPicPr>
            <p:cNvPr id="1028" name="Picture 4" descr="The University of Liverpool">
              <a:extLst>
                <a:ext uri="{FF2B5EF4-FFF2-40B4-BE49-F238E27FC236}">
                  <a16:creationId xmlns:a16="http://schemas.microsoft.com/office/drawing/2014/main" id="{4061ABF0-8EEC-4290-811F-C74739EF55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43327" y="3481137"/>
              <a:ext cx="5001866" cy="1270137"/>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angle 45">
            <a:extLst>
              <a:ext uri="{FF2B5EF4-FFF2-40B4-BE49-F238E27FC236}">
                <a16:creationId xmlns:a16="http://schemas.microsoft.com/office/drawing/2014/main" id="{EBF8C67B-5763-46FB-8A59-234A3DCE21D2}"/>
              </a:ext>
            </a:extLst>
          </p:cNvPr>
          <p:cNvSpPr/>
          <p:nvPr/>
        </p:nvSpPr>
        <p:spPr>
          <a:xfrm>
            <a:off x="382787" y="29844610"/>
            <a:ext cx="20563012" cy="290638"/>
          </a:xfrm>
          <a:prstGeom prst="rect">
            <a:avLst/>
          </a:prstGeom>
          <a:solidFill>
            <a:schemeClr val="accent3">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62"/>
          </a:p>
        </p:txBody>
      </p:sp>
      <p:grpSp>
        <p:nvGrpSpPr>
          <p:cNvPr id="25" name="Group 24">
            <a:extLst>
              <a:ext uri="{FF2B5EF4-FFF2-40B4-BE49-F238E27FC236}">
                <a16:creationId xmlns:a16="http://schemas.microsoft.com/office/drawing/2014/main" id="{06A8637C-0838-4C4F-984D-25C97C881DC7}"/>
              </a:ext>
            </a:extLst>
          </p:cNvPr>
          <p:cNvGrpSpPr>
            <a:grpSpLocks noChangeAspect="1"/>
          </p:cNvGrpSpPr>
          <p:nvPr/>
        </p:nvGrpSpPr>
        <p:grpSpPr>
          <a:xfrm>
            <a:off x="11676527" y="6421678"/>
            <a:ext cx="9269272" cy="5730562"/>
            <a:chOff x="14646442" y="23469601"/>
            <a:chExt cx="4696270" cy="2903385"/>
          </a:xfrm>
        </p:grpSpPr>
        <p:sp>
          <p:nvSpPr>
            <p:cNvPr id="62" name="Rectangle 61">
              <a:extLst>
                <a:ext uri="{FF2B5EF4-FFF2-40B4-BE49-F238E27FC236}">
                  <a16:creationId xmlns:a16="http://schemas.microsoft.com/office/drawing/2014/main" id="{8FF9D175-F353-4FF2-82F8-A31A65645B27}"/>
                </a:ext>
              </a:extLst>
            </p:cNvPr>
            <p:cNvSpPr/>
            <p:nvPr/>
          </p:nvSpPr>
          <p:spPr>
            <a:xfrm>
              <a:off x="14646442" y="23469601"/>
              <a:ext cx="4696270" cy="2903385"/>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42"/>
            </a:p>
          </p:txBody>
        </p:sp>
        <p:pic>
          <p:nvPicPr>
            <p:cNvPr id="21" name="Picture 20">
              <a:extLst>
                <a:ext uri="{FF2B5EF4-FFF2-40B4-BE49-F238E27FC236}">
                  <a16:creationId xmlns:a16="http://schemas.microsoft.com/office/drawing/2014/main" id="{992E69E1-37B9-4F82-A0C3-F9A1F0DEFF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89473" y="23713336"/>
              <a:ext cx="4404122" cy="2477318"/>
            </a:xfrm>
            <a:prstGeom prst="rect">
              <a:avLst/>
            </a:prstGeom>
          </p:spPr>
        </p:pic>
      </p:grpSp>
      <p:grpSp>
        <p:nvGrpSpPr>
          <p:cNvPr id="31" name="Group 30">
            <a:extLst>
              <a:ext uri="{FF2B5EF4-FFF2-40B4-BE49-F238E27FC236}">
                <a16:creationId xmlns:a16="http://schemas.microsoft.com/office/drawing/2014/main" id="{399513C7-6010-453F-AA0E-F1E6F251274D}"/>
              </a:ext>
            </a:extLst>
          </p:cNvPr>
          <p:cNvGrpSpPr>
            <a:grpSpLocks noChangeAspect="1"/>
          </p:cNvGrpSpPr>
          <p:nvPr/>
        </p:nvGrpSpPr>
        <p:grpSpPr>
          <a:xfrm>
            <a:off x="400397" y="11734607"/>
            <a:ext cx="10802572" cy="4010998"/>
            <a:chOff x="6849978" y="26563491"/>
            <a:chExt cx="6657475" cy="2512957"/>
          </a:xfrm>
        </p:grpSpPr>
        <p:sp>
          <p:nvSpPr>
            <p:cNvPr id="59" name="Rectangle 58">
              <a:extLst>
                <a:ext uri="{FF2B5EF4-FFF2-40B4-BE49-F238E27FC236}">
                  <a16:creationId xmlns:a16="http://schemas.microsoft.com/office/drawing/2014/main" id="{4B55A1FA-76D0-48BB-8866-09E6658018AD}"/>
                </a:ext>
              </a:extLst>
            </p:cNvPr>
            <p:cNvSpPr/>
            <p:nvPr/>
          </p:nvSpPr>
          <p:spPr>
            <a:xfrm>
              <a:off x="6849978" y="26563491"/>
              <a:ext cx="6657475" cy="2512957"/>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42"/>
            </a:p>
          </p:txBody>
        </p:sp>
        <p:pic>
          <p:nvPicPr>
            <p:cNvPr id="30" name="Picture 29">
              <a:extLst>
                <a:ext uri="{FF2B5EF4-FFF2-40B4-BE49-F238E27FC236}">
                  <a16:creationId xmlns:a16="http://schemas.microsoft.com/office/drawing/2014/main" id="{5890C552-70E4-4FFC-8AD1-0CDC47F87F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4113" y="26677618"/>
              <a:ext cx="6350326" cy="2254366"/>
            </a:xfrm>
            <a:prstGeom prst="rect">
              <a:avLst/>
            </a:prstGeom>
          </p:spPr>
        </p:pic>
      </p:grpSp>
      <p:grpSp>
        <p:nvGrpSpPr>
          <p:cNvPr id="33" name="Group 32">
            <a:extLst>
              <a:ext uri="{FF2B5EF4-FFF2-40B4-BE49-F238E27FC236}">
                <a16:creationId xmlns:a16="http://schemas.microsoft.com/office/drawing/2014/main" id="{5908C02A-125D-4FDD-A922-7C975AF8BA90}"/>
              </a:ext>
            </a:extLst>
          </p:cNvPr>
          <p:cNvGrpSpPr/>
          <p:nvPr/>
        </p:nvGrpSpPr>
        <p:grpSpPr>
          <a:xfrm>
            <a:off x="11653009" y="23250136"/>
            <a:ext cx="9269275" cy="6367544"/>
            <a:chOff x="1423849" y="26634874"/>
            <a:chExt cx="8507264" cy="7150549"/>
          </a:xfrm>
        </p:grpSpPr>
        <p:sp>
          <p:nvSpPr>
            <p:cNvPr id="80" name="TextBox 79">
              <a:extLst>
                <a:ext uri="{FF2B5EF4-FFF2-40B4-BE49-F238E27FC236}">
                  <a16:creationId xmlns:a16="http://schemas.microsoft.com/office/drawing/2014/main" id="{8A9816F2-2022-4E66-8336-0F7BA709BF77}"/>
                </a:ext>
              </a:extLst>
            </p:cNvPr>
            <p:cNvSpPr txBox="1"/>
            <p:nvPr/>
          </p:nvSpPr>
          <p:spPr>
            <a:xfrm>
              <a:off x="1423849" y="27401390"/>
              <a:ext cx="8507264" cy="6384033"/>
            </a:xfrm>
            <a:prstGeom prst="rect">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82623" tIns="41312" rIns="82623" bIns="41312" rtlCol="0">
              <a:spAutoFit/>
            </a:bodyPr>
            <a:lstStyle/>
            <a:p>
              <a:pPr algn="just"/>
              <a:r>
                <a:rPr lang="en-GB" sz="2800" dirty="0"/>
                <a:t>The unprecedented intensity and frequency of the meetings where all four HEIs came together provided the basis for cementing this valuable partnership. In the early days of the pandemic, the partnership consisted of weekly collaboration meetings in addition to online offshoots. Commitment to this collaborative ethic enabled processes and procedures to be aligned across Cheshire &amp; Merseyside. The partnership continues to date, ensuring our learners have a consistent approach to practice learning, and our scope and vision continue to grow. We continue to make joint decisions and issue shared guidance to support our students and practice staff so they can better care for our community and patients,  further growing our vital profession.</a:t>
              </a:r>
            </a:p>
          </p:txBody>
        </p:sp>
        <p:sp>
          <p:nvSpPr>
            <p:cNvPr id="81" name="TextBox 80">
              <a:extLst>
                <a:ext uri="{FF2B5EF4-FFF2-40B4-BE49-F238E27FC236}">
                  <a16:creationId xmlns:a16="http://schemas.microsoft.com/office/drawing/2014/main" id="{60943916-F5A3-4690-8E08-0C8B9727E6EA}"/>
                </a:ext>
              </a:extLst>
            </p:cNvPr>
            <p:cNvSpPr txBox="1"/>
            <p:nvPr/>
          </p:nvSpPr>
          <p:spPr>
            <a:xfrm>
              <a:off x="1423849" y="26634874"/>
              <a:ext cx="8507264" cy="692537"/>
            </a:xfrm>
            <a:prstGeom prst="rect">
              <a:avLst/>
            </a:prstGeom>
            <a:solidFill>
              <a:schemeClr val="accent3">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184017" tIns="92009" rIns="184017" bIns="92009" rtlCol="0">
              <a:spAutoFit/>
            </a:bodyPr>
            <a:lstStyle/>
            <a:p>
              <a:pPr algn="ctr"/>
              <a:r>
                <a:rPr lang="en-GB" sz="2800" b="1" dirty="0">
                  <a:solidFill>
                    <a:srgbClr val="002060"/>
                  </a:solidFill>
                </a:rPr>
                <a:t>Collaboration</a:t>
              </a:r>
            </a:p>
          </p:txBody>
        </p:sp>
      </p:grpSp>
      <p:grpSp>
        <p:nvGrpSpPr>
          <p:cNvPr id="90" name="Group 89">
            <a:extLst>
              <a:ext uri="{FF2B5EF4-FFF2-40B4-BE49-F238E27FC236}">
                <a16:creationId xmlns:a16="http://schemas.microsoft.com/office/drawing/2014/main" id="{104DB09B-14E4-41FE-9FF7-5600F861318C}"/>
              </a:ext>
            </a:extLst>
          </p:cNvPr>
          <p:cNvGrpSpPr/>
          <p:nvPr/>
        </p:nvGrpSpPr>
        <p:grpSpPr>
          <a:xfrm>
            <a:off x="383923" y="25936686"/>
            <a:ext cx="10819047" cy="3677341"/>
            <a:chOff x="384940" y="16645926"/>
            <a:chExt cx="9855512" cy="3677341"/>
          </a:xfrm>
        </p:grpSpPr>
        <p:sp>
          <p:nvSpPr>
            <p:cNvPr id="82" name="TextBox 81">
              <a:extLst>
                <a:ext uri="{FF2B5EF4-FFF2-40B4-BE49-F238E27FC236}">
                  <a16:creationId xmlns:a16="http://schemas.microsoft.com/office/drawing/2014/main" id="{DD96A790-D5AA-4686-A01B-D8FFDA036B03}"/>
                </a:ext>
              </a:extLst>
            </p:cNvPr>
            <p:cNvSpPr txBox="1"/>
            <p:nvPr/>
          </p:nvSpPr>
          <p:spPr>
            <a:xfrm>
              <a:off x="384940" y="16645926"/>
              <a:ext cx="9855512" cy="616702"/>
            </a:xfrm>
            <a:prstGeom prst="rect">
              <a:avLst/>
            </a:prstGeom>
            <a:solidFill>
              <a:schemeClr val="accent3">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184017" tIns="92009" rIns="184017" bIns="92009" rtlCol="0">
              <a:spAutoFit/>
            </a:bodyPr>
            <a:lstStyle/>
            <a:p>
              <a:pPr algn="ctr"/>
              <a:r>
                <a:rPr lang="en-GB" sz="2800" b="1" dirty="0">
                  <a:solidFill>
                    <a:srgbClr val="002060"/>
                  </a:solidFill>
                </a:rPr>
                <a:t>Mobilisation</a:t>
              </a:r>
            </a:p>
          </p:txBody>
        </p:sp>
        <p:sp>
          <p:nvSpPr>
            <p:cNvPr id="83" name="TextBox 82">
              <a:extLst>
                <a:ext uri="{FF2B5EF4-FFF2-40B4-BE49-F238E27FC236}">
                  <a16:creationId xmlns:a16="http://schemas.microsoft.com/office/drawing/2014/main" id="{27961842-21BA-46D6-8873-C2098017A71A}"/>
                </a:ext>
              </a:extLst>
            </p:cNvPr>
            <p:cNvSpPr txBox="1"/>
            <p:nvPr/>
          </p:nvSpPr>
          <p:spPr>
            <a:xfrm>
              <a:off x="384941" y="17223626"/>
              <a:ext cx="9843533" cy="3099641"/>
            </a:xfrm>
            <a:prstGeom prst="rect">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82623" tIns="41312" rIns="82623" bIns="41312" rtlCol="0">
              <a:spAutoFit/>
            </a:bodyPr>
            <a:lstStyle/>
            <a:p>
              <a:pPr algn="just"/>
              <a:r>
                <a:rPr lang="en-GB" sz="2800" dirty="0"/>
                <a:t>During March 2020, the clinical placement landscape changed drastically. By mid-April, almost 15,000 healthcare learners were working on the frontline in the midst of a global pandemic. Over 2000 learners were deployed from our region, a large proportion of these being student nurses. This unprecedented mobilisation of thousands of healthcare learners proved vital to supporting the NHS during the most significant emergency in its history, and was achieved as a result of our teamwork.</a:t>
              </a:r>
            </a:p>
          </p:txBody>
        </p:sp>
      </p:grpSp>
      <p:grpSp>
        <p:nvGrpSpPr>
          <p:cNvPr id="35" name="Group 34">
            <a:extLst>
              <a:ext uri="{FF2B5EF4-FFF2-40B4-BE49-F238E27FC236}">
                <a16:creationId xmlns:a16="http://schemas.microsoft.com/office/drawing/2014/main" id="{99AA646E-59B6-4050-BAF3-E1A79DCE9FF5}"/>
              </a:ext>
            </a:extLst>
          </p:cNvPr>
          <p:cNvGrpSpPr/>
          <p:nvPr/>
        </p:nvGrpSpPr>
        <p:grpSpPr>
          <a:xfrm>
            <a:off x="11676527" y="12703910"/>
            <a:ext cx="9269273" cy="4997278"/>
            <a:chOff x="11497875" y="6602746"/>
            <a:chExt cx="9446596" cy="5114597"/>
          </a:xfrm>
        </p:grpSpPr>
        <p:sp>
          <p:nvSpPr>
            <p:cNvPr id="84" name="TextBox 83">
              <a:extLst>
                <a:ext uri="{FF2B5EF4-FFF2-40B4-BE49-F238E27FC236}">
                  <a16:creationId xmlns:a16="http://schemas.microsoft.com/office/drawing/2014/main" id="{F769D323-FCFA-4F27-BE11-78DFA928C551}"/>
                </a:ext>
              </a:extLst>
            </p:cNvPr>
            <p:cNvSpPr txBox="1"/>
            <p:nvPr/>
          </p:nvSpPr>
          <p:spPr>
            <a:xfrm>
              <a:off x="11497875" y="6602746"/>
              <a:ext cx="9446595" cy="631180"/>
            </a:xfrm>
            <a:prstGeom prst="rect">
              <a:avLst/>
            </a:prstGeom>
            <a:solidFill>
              <a:schemeClr val="accent3">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184017" tIns="92009" rIns="184017" bIns="92009" rtlCol="0">
              <a:spAutoFit/>
            </a:bodyPr>
            <a:lstStyle/>
            <a:p>
              <a:pPr algn="ctr"/>
              <a:r>
                <a:rPr lang="en-GB" sz="2800" b="1" dirty="0">
                  <a:solidFill>
                    <a:srgbClr val="002060"/>
                  </a:solidFill>
                </a:rPr>
                <a:t>The North West</a:t>
              </a:r>
            </a:p>
          </p:txBody>
        </p:sp>
        <p:sp>
          <p:nvSpPr>
            <p:cNvPr id="85" name="TextBox 84">
              <a:extLst>
                <a:ext uri="{FF2B5EF4-FFF2-40B4-BE49-F238E27FC236}">
                  <a16:creationId xmlns:a16="http://schemas.microsoft.com/office/drawing/2014/main" id="{1CA70518-98E8-4AF7-B049-DDB916376FD4}"/>
                </a:ext>
              </a:extLst>
            </p:cNvPr>
            <p:cNvSpPr txBox="1"/>
            <p:nvPr/>
          </p:nvSpPr>
          <p:spPr>
            <a:xfrm>
              <a:off x="11497875" y="7221923"/>
              <a:ext cx="9446596" cy="4495420"/>
            </a:xfrm>
            <a:prstGeom prst="rect">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82623" tIns="41312" rIns="82623" bIns="41312" rtlCol="0">
              <a:spAutoFit/>
            </a:bodyPr>
            <a:lstStyle/>
            <a:p>
              <a:pPr algn="just"/>
              <a:r>
                <a:rPr lang="en-GB" sz="2800" dirty="0"/>
                <a:t>England’s North West has a challenging public health landscape — a combination of social deprivation, health inequalities and social care issues result in our population experiencing considerable challenges and losses all too frequently. According to official government figures, the North West saw the second highest cumulative number of COVID-19 cases, and also the second highest numbers of death per region (behind only the South East and London). As such, our learners and the staff who support them were facing unprecedented clinical, professional and emotional pressures. </a:t>
              </a:r>
            </a:p>
          </p:txBody>
        </p:sp>
      </p:grpSp>
      <p:grpSp>
        <p:nvGrpSpPr>
          <p:cNvPr id="65" name="Group 64">
            <a:extLst>
              <a:ext uri="{FF2B5EF4-FFF2-40B4-BE49-F238E27FC236}">
                <a16:creationId xmlns:a16="http://schemas.microsoft.com/office/drawing/2014/main" id="{7B5EECA7-C59B-4AA0-B6B0-38A6BFF9DB43}"/>
              </a:ext>
            </a:extLst>
          </p:cNvPr>
          <p:cNvGrpSpPr/>
          <p:nvPr/>
        </p:nvGrpSpPr>
        <p:grpSpPr>
          <a:xfrm>
            <a:off x="413734" y="16105618"/>
            <a:ext cx="10783916" cy="4571459"/>
            <a:chOff x="384940" y="23938683"/>
            <a:chExt cx="9614323" cy="5438466"/>
          </a:xfrm>
        </p:grpSpPr>
        <p:sp>
          <p:nvSpPr>
            <p:cNvPr id="89" name="TextBox 88">
              <a:extLst>
                <a:ext uri="{FF2B5EF4-FFF2-40B4-BE49-F238E27FC236}">
                  <a16:creationId xmlns:a16="http://schemas.microsoft.com/office/drawing/2014/main" id="{AAF2582B-0265-489C-89D2-643044E7EDED}"/>
                </a:ext>
              </a:extLst>
            </p:cNvPr>
            <p:cNvSpPr txBox="1"/>
            <p:nvPr/>
          </p:nvSpPr>
          <p:spPr>
            <a:xfrm>
              <a:off x="384940" y="24553959"/>
              <a:ext cx="9614323" cy="4823190"/>
            </a:xfrm>
            <a:prstGeom prst="rect">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82623" tIns="41312" rIns="82623" bIns="41312" rtlCol="0">
              <a:spAutoFit/>
            </a:bodyPr>
            <a:lstStyle/>
            <a:p>
              <a:pPr algn="just"/>
              <a:r>
                <a:rPr lang="en-GB" sz="2800" dirty="0"/>
                <a:t>By the end of April 2020, the HEI practice leads across our area of the North West (alongside two representatives from our PEF network) were meeting weekly to support, navigate and collaborate on decisions and guidance, masterminding how we supported our learners and those that support them during these challenging times. Innovative ideas included: online simulated learning for those students isolating; guidance for practice assessors and supervisors; reflective learning for protected learning times; guidance and advice on infection control; testing and isolation along with risk assessment and managing adverse events.</a:t>
              </a:r>
            </a:p>
          </p:txBody>
        </p:sp>
        <p:sp>
          <p:nvSpPr>
            <p:cNvPr id="99" name="TextBox 98">
              <a:extLst>
                <a:ext uri="{FF2B5EF4-FFF2-40B4-BE49-F238E27FC236}">
                  <a16:creationId xmlns:a16="http://schemas.microsoft.com/office/drawing/2014/main" id="{6070D29B-25B5-46E0-A133-F257FCF18254}"/>
                </a:ext>
              </a:extLst>
            </p:cNvPr>
            <p:cNvSpPr txBox="1"/>
            <p:nvPr/>
          </p:nvSpPr>
          <p:spPr>
            <a:xfrm>
              <a:off x="384940" y="23938683"/>
              <a:ext cx="9614323" cy="616702"/>
            </a:xfrm>
            <a:prstGeom prst="rect">
              <a:avLst/>
            </a:prstGeom>
            <a:solidFill>
              <a:schemeClr val="accent3">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184017" tIns="92009" rIns="184017" bIns="92009" rtlCol="0">
              <a:spAutoFit/>
            </a:bodyPr>
            <a:lstStyle/>
            <a:p>
              <a:pPr algn="ctr"/>
              <a:r>
                <a:rPr lang="en-GB" sz="2800" b="1" dirty="0">
                  <a:solidFill>
                    <a:srgbClr val="002060"/>
                  </a:solidFill>
                </a:rPr>
                <a:t>Steering</a:t>
              </a:r>
            </a:p>
          </p:txBody>
        </p:sp>
      </p:grpSp>
      <p:grpSp>
        <p:nvGrpSpPr>
          <p:cNvPr id="64" name="Group 63">
            <a:extLst>
              <a:ext uri="{FF2B5EF4-FFF2-40B4-BE49-F238E27FC236}">
                <a16:creationId xmlns:a16="http://schemas.microsoft.com/office/drawing/2014/main" id="{6031D5D4-9416-49D1-8932-6D76DA1A9344}"/>
              </a:ext>
            </a:extLst>
          </p:cNvPr>
          <p:cNvGrpSpPr>
            <a:grpSpLocks noChangeAspect="1"/>
          </p:cNvGrpSpPr>
          <p:nvPr/>
        </p:nvGrpSpPr>
        <p:grpSpPr>
          <a:xfrm>
            <a:off x="11653009" y="18307886"/>
            <a:ext cx="9269275" cy="4421038"/>
            <a:chOff x="23207578" y="18538913"/>
            <a:chExt cx="10675893" cy="4995394"/>
          </a:xfrm>
        </p:grpSpPr>
        <p:sp>
          <p:nvSpPr>
            <p:cNvPr id="78" name="Rectangle 77">
              <a:extLst>
                <a:ext uri="{FF2B5EF4-FFF2-40B4-BE49-F238E27FC236}">
                  <a16:creationId xmlns:a16="http://schemas.microsoft.com/office/drawing/2014/main" id="{9882D53C-96E5-4917-BBD3-3A83A1C95A8B}"/>
                </a:ext>
              </a:extLst>
            </p:cNvPr>
            <p:cNvSpPr/>
            <p:nvPr/>
          </p:nvSpPr>
          <p:spPr>
            <a:xfrm>
              <a:off x="23207578" y="18538913"/>
              <a:ext cx="10675893" cy="499539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42"/>
            </a:p>
          </p:txBody>
        </p:sp>
        <p:pic>
          <p:nvPicPr>
            <p:cNvPr id="70" name="Picture 69">
              <a:extLst>
                <a:ext uri="{FF2B5EF4-FFF2-40B4-BE49-F238E27FC236}">
                  <a16:creationId xmlns:a16="http://schemas.microsoft.com/office/drawing/2014/main" id="{E37DC571-741B-41C1-AF75-3EE88D9A44EC}"/>
                </a:ext>
              </a:extLst>
            </p:cNvPr>
            <p:cNvPicPr>
              <a:picLocks noChangeAspect="1"/>
            </p:cNvPicPr>
            <p:nvPr/>
          </p:nvPicPr>
          <p:blipFill rotWithShape="1">
            <a:blip r:embed="rId10">
              <a:extLst>
                <a:ext uri="{28A0092B-C50C-407E-A947-70E740481C1C}">
                  <a14:useLocalDpi xmlns:a14="http://schemas.microsoft.com/office/drawing/2010/main" val="0"/>
                </a:ext>
              </a:extLst>
            </a:blip>
            <a:srcRect t="13628" b="17905"/>
            <a:stretch/>
          </p:blipFill>
          <p:spPr>
            <a:xfrm>
              <a:off x="23555511" y="18774480"/>
              <a:ext cx="9911913" cy="4524261"/>
            </a:xfrm>
            <a:prstGeom prst="rect">
              <a:avLst/>
            </a:prstGeom>
          </p:spPr>
        </p:pic>
      </p:grpSp>
      <p:grpSp>
        <p:nvGrpSpPr>
          <p:cNvPr id="94" name="Group 93">
            <a:extLst>
              <a:ext uri="{FF2B5EF4-FFF2-40B4-BE49-F238E27FC236}">
                <a16:creationId xmlns:a16="http://schemas.microsoft.com/office/drawing/2014/main" id="{4129658D-0E27-4621-B6CF-082C965F7805}"/>
              </a:ext>
            </a:extLst>
          </p:cNvPr>
          <p:cNvGrpSpPr/>
          <p:nvPr/>
        </p:nvGrpSpPr>
        <p:grpSpPr>
          <a:xfrm>
            <a:off x="413733" y="21036392"/>
            <a:ext cx="10783917" cy="4602422"/>
            <a:chOff x="383925" y="20622599"/>
            <a:chExt cx="10783917" cy="4602422"/>
          </a:xfrm>
        </p:grpSpPr>
        <p:sp>
          <p:nvSpPr>
            <p:cNvPr id="69" name="Rectangle 68">
              <a:extLst>
                <a:ext uri="{FF2B5EF4-FFF2-40B4-BE49-F238E27FC236}">
                  <a16:creationId xmlns:a16="http://schemas.microsoft.com/office/drawing/2014/main" id="{6BD9FCF4-69CD-4C6A-B0D3-A4834FA2E4C5}"/>
                </a:ext>
              </a:extLst>
            </p:cNvPr>
            <p:cNvSpPr/>
            <p:nvPr/>
          </p:nvSpPr>
          <p:spPr>
            <a:xfrm>
              <a:off x="383925" y="20622599"/>
              <a:ext cx="10783917" cy="460242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42"/>
            </a:p>
          </p:txBody>
        </p:sp>
        <p:pic>
          <p:nvPicPr>
            <p:cNvPr id="67" name="Picture 66">
              <a:extLst>
                <a:ext uri="{FF2B5EF4-FFF2-40B4-BE49-F238E27FC236}">
                  <a16:creationId xmlns:a16="http://schemas.microsoft.com/office/drawing/2014/main" id="{7FB89275-814A-46D2-8F78-CFB89D3E38AB}"/>
                </a:ext>
              </a:extLst>
            </p:cNvPr>
            <p:cNvPicPr>
              <a:picLocks noChangeAspect="1"/>
            </p:cNvPicPr>
            <p:nvPr/>
          </p:nvPicPr>
          <p:blipFill rotWithShape="1">
            <a:blip r:embed="rId11">
              <a:extLst>
                <a:ext uri="{28A0092B-C50C-407E-A947-70E740481C1C}">
                  <a14:useLocalDpi xmlns:a14="http://schemas.microsoft.com/office/drawing/2010/main" val="0"/>
                </a:ext>
              </a:extLst>
            </a:blip>
            <a:srcRect b="9973"/>
            <a:stretch/>
          </p:blipFill>
          <p:spPr>
            <a:xfrm>
              <a:off x="779152" y="20795364"/>
              <a:ext cx="9917068" cy="4273247"/>
            </a:xfrm>
            <a:prstGeom prst="rect">
              <a:avLst/>
            </a:prstGeom>
          </p:spPr>
        </p:pic>
      </p:grpSp>
    </p:spTree>
    <p:extLst>
      <p:ext uri="{BB962C8B-B14F-4D97-AF65-F5344CB8AC3E}">
        <p14:creationId xmlns:p14="http://schemas.microsoft.com/office/powerpoint/2010/main" val="3764696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6874</TotalTime>
  <Words>555</Words>
  <Application>Microsoft Macintosh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Porcellato</dc:creator>
  <cp:lastModifiedBy>louise gibson</cp:lastModifiedBy>
  <cp:revision>310</cp:revision>
  <dcterms:created xsi:type="dcterms:W3CDTF">2012-06-14T10:57:38Z</dcterms:created>
  <dcterms:modified xsi:type="dcterms:W3CDTF">2022-03-03T13:16:06Z</dcterms:modified>
</cp:coreProperties>
</file>