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9975" cy="428085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userDrawn="1">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242D3A-3EA4-44FD-AAD8-FED76A8253B9}" v="28" dt="2022-04-04T17:44:43.7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20" d="100"/>
          <a:sy n="20" d="100"/>
        </p:scale>
        <p:origin x="520" y="-2584"/>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lina dakin" userId="39e29b890108d92c" providerId="LiveId" clId="{51242D3A-3EA4-44FD-AAD8-FED76A8253B9}"/>
    <pc:docChg chg="undo redo custSel modSld">
      <pc:chgData name="selina dakin" userId="39e29b890108d92c" providerId="LiveId" clId="{51242D3A-3EA4-44FD-AAD8-FED76A8253B9}" dt="2022-04-04T17:52:34.281" v="2351" actId="20577"/>
      <pc:docMkLst>
        <pc:docMk/>
      </pc:docMkLst>
      <pc:sldChg chg="addSp delSp modSp mod">
        <pc:chgData name="selina dakin" userId="39e29b890108d92c" providerId="LiveId" clId="{51242D3A-3EA4-44FD-AAD8-FED76A8253B9}" dt="2022-04-04T17:52:34.281" v="2351" actId="20577"/>
        <pc:sldMkLst>
          <pc:docMk/>
          <pc:sldMk cId="552234729" sldId="256"/>
        </pc:sldMkLst>
        <pc:spChg chg="mod">
          <ac:chgData name="selina dakin" userId="39e29b890108d92c" providerId="LiveId" clId="{51242D3A-3EA4-44FD-AAD8-FED76A8253B9}" dt="2022-04-04T16:48:56.919" v="534" actId="313"/>
          <ac:spMkLst>
            <pc:docMk/>
            <pc:sldMk cId="552234729" sldId="256"/>
            <ac:spMk id="4" creationId="{E8C2F951-2D6A-4B8F-B8FE-5CFC84F73834}"/>
          </ac:spMkLst>
        </pc:spChg>
        <pc:spChg chg="mod">
          <ac:chgData name="selina dakin" userId="39e29b890108d92c" providerId="LiveId" clId="{51242D3A-3EA4-44FD-AAD8-FED76A8253B9}" dt="2022-04-04T16:35:45.918" v="2" actId="20577"/>
          <ac:spMkLst>
            <pc:docMk/>
            <pc:sldMk cId="552234729" sldId="256"/>
            <ac:spMk id="8" creationId="{0989D516-51F4-4850-AB7D-DD6422BD7E0D}"/>
          </ac:spMkLst>
        </pc:spChg>
        <pc:spChg chg="add mod">
          <ac:chgData name="selina dakin" userId="39e29b890108d92c" providerId="LiveId" clId="{51242D3A-3EA4-44FD-AAD8-FED76A8253B9}" dt="2022-04-04T16:57:35.511" v="659" actId="113"/>
          <ac:spMkLst>
            <pc:docMk/>
            <pc:sldMk cId="552234729" sldId="256"/>
            <ac:spMk id="19" creationId="{DEE9E245-94E8-40BC-A383-976CD4C1C307}"/>
          </ac:spMkLst>
        </pc:spChg>
        <pc:spChg chg="add del mod ord">
          <ac:chgData name="selina dakin" userId="39e29b890108d92c" providerId="LiveId" clId="{51242D3A-3EA4-44FD-AAD8-FED76A8253B9}" dt="2022-04-04T16:59:37.807" v="941" actId="478"/>
          <ac:spMkLst>
            <pc:docMk/>
            <pc:sldMk cId="552234729" sldId="256"/>
            <ac:spMk id="20" creationId="{72FF909F-3BB0-44B5-B8A3-4667356C5310}"/>
          </ac:spMkLst>
        </pc:spChg>
        <pc:spChg chg="add mod ord">
          <ac:chgData name="selina dakin" userId="39e29b890108d92c" providerId="LiveId" clId="{51242D3A-3EA4-44FD-AAD8-FED76A8253B9}" dt="2022-04-04T17:05:48.848" v="992" actId="14100"/>
          <ac:spMkLst>
            <pc:docMk/>
            <pc:sldMk cId="552234729" sldId="256"/>
            <ac:spMk id="21" creationId="{84B2ADB1-D610-4FB1-80D7-38529637D31E}"/>
          </ac:spMkLst>
        </pc:spChg>
        <pc:spChg chg="mod">
          <ac:chgData name="selina dakin" userId="39e29b890108d92c" providerId="LiveId" clId="{51242D3A-3EA4-44FD-AAD8-FED76A8253B9}" dt="2022-04-04T16:45:43.925" v="316" actId="1076"/>
          <ac:spMkLst>
            <pc:docMk/>
            <pc:sldMk cId="552234729" sldId="256"/>
            <ac:spMk id="26" creationId="{9D337C50-647D-4247-A4ED-022A35669812}"/>
          </ac:spMkLst>
        </pc:spChg>
        <pc:spChg chg="del mod">
          <ac:chgData name="selina dakin" userId="39e29b890108d92c" providerId="LiveId" clId="{51242D3A-3EA4-44FD-AAD8-FED76A8253B9}" dt="2022-04-04T17:19:36.171" v="1235" actId="478"/>
          <ac:spMkLst>
            <pc:docMk/>
            <pc:sldMk cId="552234729" sldId="256"/>
            <ac:spMk id="30" creationId="{B1849658-5B48-442B-AF7E-8CA564C164FC}"/>
          </ac:spMkLst>
        </pc:spChg>
        <pc:spChg chg="del">
          <ac:chgData name="selina dakin" userId="39e29b890108d92c" providerId="LiveId" clId="{51242D3A-3EA4-44FD-AAD8-FED76A8253B9}" dt="2022-04-04T17:19:58.180" v="1477" actId="478"/>
          <ac:spMkLst>
            <pc:docMk/>
            <pc:sldMk cId="552234729" sldId="256"/>
            <ac:spMk id="31" creationId="{D05C10E3-7FFF-4223-958C-1746DE0BB332}"/>
          </ac:spMkLst>
        </pc:spChg>
        <pc:spChg chg="del">
          <ac:chgData name="selina dakin" userId="39e29b890108d92c" providerId="LiveId" clId="{51242D3A-3EA4-44FD-AAD8-FED76A8253B9}" dt="2022-04-04T17:20:01.447" v="1478" actId="478"/>
          <ac:spMkLst>
            <pc:docMk/>
            <pc:sldMk cId="552234729" sldId="256"/>
            <ac:spMk id="32" creationId="{687F1075-9FC5-447A-B57D-9A69B831EBBE}"/>
          </ac:spMkLst>
        </pc:spChg>
        <pc:spChg chg="add mod">
          <ac:chgData name="selina dakin" userId="39e29b890108d92c" providerId="LiveId" clId="{51242D3A-3EA4-44FD-AAD8-FED76A8253B9}" dt="2022-04-04T17:06:12.950" v="1054" actId="1037"/>
          <ac:spMkLst>
            <pc:docMk/>
            <pc:sldMk cId="552234729" sldId="256"/>
            <ac:spMk id="33" creationId="{220476AF-F51F-48A2-8EC8-E6B39B23D726}"/>
          </ac:spMkLst>
        </pc:spChg>
        <pc:spChg chg="add mod">
          <ac:chgData name="selina dakin" userId="39e29b890108d92c" providerId="LiveId" clId="{51242D3A-3EA4-44FD-AAD8-FED76A8253B9}" dt="2022-04-04T17:06:12.950" v="1054" actId="1037"/>
          <ac:spMkLst>
            <pc:docMk/>
            <pc:sldMk cId="552234729" sldId="256"/>
            <ac:spMk id="34" creationId="{2B04AA5C-8D82-44E7-A661-0700A72D6CA5}"/>
          </ac:spMkLst>
        </pc:spChg>
        <pc:spChg chg="add mod">
          <ac:chgData name="selina dakin" userId="39e29b890108d92c" providerId="LiveId" clId="{51242D3A-3EA4-44FD-AAD8-FED76A8253B9}" dt="2022-04-04T17:06:12.950" v="1054" actId="1037"/>
          <ac:spMkLst>
            <pc:docMk/>
            <pc:sldMk cId="552234729" sldId="256"/>
            <ac:spMk id="35" creationId="{B6969574-8679-47F1-A530-FC454710FEB4}"/>
          </ac:spMkLst>
        </pc:spChg>
        <pc:spChg chg="add mod">
          <ac:chgData name="selina dakin" userId="39e29b890108d92c" providerId="LiveId" clId="{51242D3A-3EA4-44FD-AAD8-FED76A8253B9}" dt="2022-04-04T17:07:39.804" v="1062" actId="1076"/>
          <ac:spMkLst>
            <pc:docMk/>
            <pc:sldMk cId="552234729" sldId="256"/>
            <ac:spMk id="36" creationId="{00857A9B-4251-4490-A350-F865FFE343C1}"/>
          </ac:spMkLst>
        </pc:spChg>
        <pc:spChg chg="add mod">
          <ac:chgData name="selina dakin" userId="39e29b890108d92c" providerId="LiveId" clId="{51242D3A-3EA4-44FD-AAD8-FED76A8253B9}" dt="2022-04-04T16:50:54.625" v="568" actId="14100"/>
          <ac:spMkLst>
            <pc:docMk/>
            <pc:sldMk cId="552234729" sldId="256"/>
            <ac:spMk id="37" creationId="{F849027B-F793-4C8B-8823-0DA4C3EF2AD4}"/>
          </ac:spMkLst>
        </pc:spChg>
        <pc:spChg chg="add mod">
          <ac:chgData name="selina dakin" userId="39e29b890108d92c" providerId="LiveId" clId="{51242D3A-3EA4-44FD-AAD8-FED76A8253B9}" dt="2022-04-04T16:52:39.070" v="587" actId="2711"/>
          <ac:spMkLst>
            <pc:docMk/>
            <pc:sldMk cId="552234729" sldId="256"/>
            <ac:spMk id="38" creationId="{6962D229-83B1-4BC4-9C62-8EFC609A906A}"/>
          </ac:spMkLst>
        </pc:spChg>
        <pc:spChg chg="mod ord">
          <ac:chgData name="selina dakin" userId="39e29b890108d92c" providerId="LiveId" clId="{51242D3A-3EA4-44FD-AAD8-FED76A8253B9}" dt="2022-04-04T17:05:55.826" v="993" actId="14100"/>
          <ac:spMkLst>
            <pc:docMk/>
            <pc:sldMk cId="552234729" sldId="256"/>
            <ac:spMk id="39" creationId="{1BCB5C1D-0E9B-47D0-927F-A2391FA24E34}"/>
          </ac:spMkLst>
        </pc:spChg>
        <pc:spChg chg="del mod">
          <ac:chgData name="selina dakin" userId="39e29b890108d92c" providerId="LiveId" clId="{51242D3A-3EA4-44FD-AAD8-FED76A8253B9}" dt="2022-04-04T16:40:07.525" v="72" actId="478"/>
          <ac:spMkLst>
            <pc:docMk/>
            <pc:sldMk cId="552234729" sldId="256"/>
            <ac:spMk id="43" creationId="{7FF2AD08-B71C-4414-8070-EA5B81155BB8}"/>
          </ac:spMkLst>
        </pc:spChg>
        <pc:spChg chg="add mod ord">
          <ac:chgData name="selina dakin" userId="39e29b890108d92c" providerId="LiveId" clId="{51242D3A-3EA4-44FD-AAD8-FED76A8253B9}" dt="2022-04-04T17:04:02.839" v="975" actId="207"/>
          <ac:spMkLst>
            <pc:docMk/>
            <pc:sldMk cId="552234729" sldId="256"/>
            <ac:spMk id="45" creationId="{E3A920BF-34EF-4FF3-8C87-1867E86B0F3F}"/>
          </ac:spMkLst>
        </pc:spChg>
        <pc:spChg chg="add mod">
          <ac:chgData name="selina dakin" userId="39e29b890108d92c" providerId="LiveId" clId="{51242D3A-3EA4-44FD-AAD8-FED76A8253B9}" dt="2022-04-04T16:54:32.286" v="600" actId="2711"/>
          <ac:spMkLst>
            <pc:docMk/>
            <pc:sldMk cId="552234729" sldId="256"/>
            <ac:spMk id="46" creationId="{FA52C8F4-7FD3-4103-996D-A87DF974C540}"/>
          </ac:spMkLst>
        </pc:spChg>
        <pc:spChg chg="del">
          <ac:chgData name="selina dakin" userId="39e29b890108d92c" providerId="LiveId" clId="{51242D3A-3EA4-44FD-AAD8-FED76A8253B9}" dt="2022-04-04T16:43:47.638" v="231" actId="478"/>
          <ac:spMkLst>
            <pc:docMk/>
            <pc:sldMk cId="552234729" sldId="256"/>
            <ac:spMk id="47" creationId="{BAD50C3F-5BE1-4E63-A26C-B5A275D75C5A}"/>
          </ac:spMkLst>
        </pc:spChg>
        <pc:spChg chg="del">
          <ac:chgData name="selina dakin" userId="39e29b890108d92c" providerId="LiveId" clId="{51242D3A-3EA4-44FD-AAD8-FED76A8253B9}" dt="2022-04-04T16:43:50.328" v="232" actId="478"/>
          <ac:spMkLst>
            <pc:docMk/>
            <pc:sldMk cId="552234729" sldId="256"/>
            <ac:spMk id="48" creationId="{0BDF75D4-C19E-4406-B084-792811B8EADE}"/>
          </ac:spMkLst>
        </pc:spChg>
        <pc:spChg chg="del mod">
          <ac:chgData name="selina dakin" userId="39e29b890108d92c" providerId="LiveId" clId="{51242D3A-3EA4-44FD-AAD8-FED76A8253B9}" dt="2022-04-04T16:43:44.315" v="230" actId="478"/>
          <ac:spMkLst>
            <pc:docMk/>
            <pc:sldMk cId="552234729" sldId="256"/>
            <ac:spMk id="49" creationId="{89B0023B-F324-41C0-8AE9-4BFA7A089E1F}"/>
          </ac:spMkLst>
        </pc:spChg>
        <pc:spChg chg="add mod">
          <ac:chgData name="selina dakin" userId="39e29b890108d92c" providerId="LiveId" clId="{51242D3A-3EA4-44FD-AAD8-FED76A8253B9}" dt="2022-04-04T16:55:36.759" v="612" actId="1076"/>
          <ac:spMkLst>
            <pc:docMk/>
            <pc:sldMk cId="552234729" sldId="256"/>
            <ac:spMk id="50" creationId="{0D45639D-DBDE-4E24-BC14-F9C6638872FD}"/>
          </ac:spMkLst>
        </pc:spChg>
        <pc:spChg chg="add mod">
          <ac:chgData name="selina dakin" userId="39e29b890108d92c" providerId="LiveId" clId="{51242D3A-3EA4-44FD-AAD8-FED76A8253B9}" dt="2022-04-04T16:53:09.596" v="589" actId="2711"/>
          <ac:spMkLst>
            <pc:docMk/>
            <pc:sldMk cId="552234729" sldId="256"/>
            <ac:spMk id="51" creationId="{1626CA95-5DFA-4521-BC65-6CFF87191310}"/>
          </ac:spMkLst>
        </pc:spChg>
        <pc:spChg chg="add mod">
          <ac:chgData name="selina dakin" userId="39e29b890108d92c" providerId="LiveId" clId="{51242D3A-3EA4-44FD-AAD8-FED76A8253B9}" dt="2022-04-04T16:53:22.915" v="590" actId="2711"/>
          <ac:spMkLst>
            <pc:docMk/>
            <pc:sldMk cId="552234729" sldId="256"/>
            <ac:spMk id="52" creationId="{1C9291A3-4BE0-4DDE-931B-589B57CB3777}"/>
          </ac:spMkLst>
        </pc:spChg>
        <pc:spChg chg="del mod">
          <ac:chgData name="selina dakin" userId="39e29b890108d92c" providerId="LiveId" clId="{51242D3A-3EA4-44FD-AAD8-FED76A8253B9}" dt="2022-04-04T17:19:54.551" v="1476" actId="478"/>
          <ac:spMkLst>
            <pc:docMk/>
            <pc:sldMk cId="552234729" sldId="256"/>
            <ac:spMk id="53" creationId="{919ABF66-8BB7-47E0-ADE0-5D5F841E2AF5}"/>
          </ac:spMkLst>
        </pc:spChg>
        <pc:spChg chg="del">
          <ac:chgData name="selina dakin" userId="39e29b890108d92c" providerId="LiveId" clId="{51242D3A-3EA4-44FD-AAD8-FED76A8253B9}" dt="2022-04-04T17:19:58.180" v="1477" actId="478"/>
          <ac:spMkLst>
            <pc:docMk/>
            <pc:sldMk cId="552234729" sldId="256"/>
            <ac:spMk id="55" creationId="{95E45877-FD42-44A7-A0D8-3F5B25950C21}"/>
          </ac:spMkLst>
        </pc:spChg>
        <pc:spChg chg="del">
          <ac:chgData name="selina dakin" userId="39e29b890108d92c" providerId="LiveId" clId="{51242D3A-3EA4-44FD-AAD8-FED76A8253B9}" dt="2022-04-04T17:20:01.447" v="1478" actId="478"/>
          <ac:spMkLst>
            <pc:docMk/>
            <pc:sldMk cId="552234729" sldId="256"/>
            <ac:spMk id="57" creationId="{18273C0C-B55D-4B8D-9E73-68589D46E5D4}"/>
          </ac:spMkLst>
        </pc:spChg>
        <pc:spChg chg="add mod ord">
          <ac:chgData name="selina dakin" userId="39e29b890108d92c" providerId="LiveId" clId="{51242D3A-3EA4-44FD-AAD8-FED76A8253B9}" dt="2022-04-04T17:17:51.513" v="1225" actId="166"/>
          <ac:spMkLst>
            <pc:docMk/>
            <pc:sldMk cId="552234729" sldId="256"/>
            <ac:spMk id="76" creationId="{BD16A425-A828-4124-ADE5-D164989C861C}"/>
          </ac:spMkLst>
        </pc:spChg>
        <pc:spChg chg="mod">
          <ac:chgData name="selina dakin" userId="39e29b890108d92c" providerId="LiveId" clId="{51242D3A-3EA4-44FD-AAD8-FED76A8253B9}" dt="2022-04-04T17:07:24.992" v="1059" actId="14100"/>
          <ac:spMkLst>
            <pc:docMk/>
            <pc:sldMk cId="552234729" sldId="256"/>
            <ac:spMk id="77" creationId="{645ED7D0-ED63-429A-8AC5-E5E15C6CF52B}"/>
          </ac:spMkLst>
        </pc:spChg>
        <pc:spChg chg="add del mod ord">
          <ac:chgData name="selina dakin" userId="39e29b890108d92c" providerId="LiveId" clId="{51242D3A-3EA4-44FD-AAD8-FED76A8253B9}" dt="2022-04-04T17:16:46.369" v="1206" actId="478"/>
          <ac:spMkLst>
            <pc:docMk/>
            <pc:sldMk cId="552234729" sldId="256"/>
            <ac:spMk id="80" creationId="{EB60880C-DBAD-48BA-8F97-C4530725F9DD}"/>
          </ac:spMkLst>
        </pc:spChg>
        <pc:spChg chg="add mod">
          <ac:chgData name="selina dakin" userId="39e29b890108d92c" providerId="LiveId" clId="{51242D3A-3EA4-44FD-AAD8-FED76A8253B9}" dt="2022-04-04T17:11:30.270" v="1126" actId="207"/>
          <ac:spMkLst>
            <pc:docMk/>
            <pc:sldMk cId="552234729" sldId="256"/>
            <ac:spMk id="81" creationId="{4F5B474B-4B04-47F6-8DA6-8A8BAF76AA8A}"/>
          </ac:spMkLst>
        </pc:spChg>
        <pc:spChg chg="add mod">
          <ac:chgData name="selina dakin" userId="39e29b890108d92c" providerId="LiveId" clId="{51242D3A-3EA4-44FD-AAD8-FED76A8253B9}" dt="2022-04-04T17:10:54.600" v="1120" actId="207"/>
          <ac:spMkLst>
            <pc:docMk/>
            <pc:sldMk cId="552234729" sldId="256"/>
            <ac:spMk id="82" creationId="{6E67703E-F977-4E17-9004-94ACC9E2E2C3}"/>
          </ac:spMkLst>
        </pc:spChg>
        <pc:spChg chg="add del">
          <ac:chgData name="selina dakin" userId="39e29b890108d92c" providerId="LiveId" clId="{51242D3A-3EA4-44FD-AAD8-FED76A8253B9}" dt="2022-04-04T17:16:49.838" v="1207" actId="478"/>
          <ac:spMkLst>
            <pc:docMk/>
            <pc:sldMk cId="552234729" sldId="256"/>
            <ac:spMk id="83" creationId="{99D78310-8002-4AEB-9F4F-8C95917146D4}"/>
          </ac:spMkLst>
        </pc:spChg>
        <pc:spChg chg="add mod ord">
          <ac:chgData name="selina dakin" userId="39e29b890108d92c" providerId="LiveId" clId="{51242D3A-3EA4-44FD-AAD8-FED76A8253B9}" dt="2022-04-04T17:50:21.585" v="2338" actId="1076"/>
          <ac:spMkLst>
            <pc:docMk/>
            <pc:sldMk cId="552234729" sldId="256"/>
            <ac:spMk id="84" creationId="{C83D9B9D-3163-4600-A270-6C6CDFB165F2}"/>
          </ac:spMkLst>
        </pc:spChg>
        <pc:spChg chg="add mod">
          <ac:chgData name="selina dakin" userId="39e29b890108d92c" providerId="LiveId" clId="{51242D3A-3EA4-44FD-AAD8-FED76A8253B9}" dt="2022-04-04T17:48:44.938" v="2324" actId="1036"/>
          <ac:spMkLst>
            <pc:docMk/>
            <pc:sldMk cId="552234729" sldId="256"/>
            <ac:spMk id="89" creationId="{0E39046A-EBB7-487D-8D33-173F55D3CAA4}"/>
          </ac:spMkLst>
        </pc:spChg>
        <pc:spChg chg="add mod">
          <ac:chgData name="selina dakin" userId="39e29b890108d92c" providerId="LiveId" clId="{51242D3A-3EA4-44FD-AAD8-FED76A8253B9}" dt="2022-04-04T17:48:37.978" v="2285" actId="1076"/>
          <ac:spMkLst>
            <pc:docMk/>
            <pc:sldMk cId="552234729" sldId="256"/>
            <ac:spMk id="90" creationId="{205A95AB-7223-42B4-A658-B8C2732F6772}"/>
          </ac:spMkLst>
        </pc:spChg>
        <pc:spChg chg="mod ord">
          <ac:chgData name="selina dakin" userId="39e29b890108d92c" providerId="LiveId" clId="{51242D3A-3EA4-44FD-AAD8-FED76A8253B9}" dt="2022-04-04T17:50:05.708" v="2334" actId="14100"/>
          <ac:spMkLst>
            <pc:docMk/>
            <pc:sldMk cId="552234729" sldId="256"/>
            <ac:spMk id="312" creationId="{06241371-6348-4477-8DFE-48C25E5AE3EE}"/>
          </ac:spMkLst>
        </pc:spChg>
        <pc:spChg chg="mod">
          <ac:chgData name="selina dakin" userId="39e29b890108d92c" providerId="LiveId" clId="{51242D3A-3EA4-44FD-AAD8-FED76A8253B9}" dt="2022-04-04T17:48:27.233" v="2284" actId="14100"/>
          <ac:spMkLst>
            <pc:docMk/>
            <pc:sldMk cId="552234729" sldId="256"/>
            <ac:spMk id="313" creationId="{88B24855-0548-4F4F-9B13-602EB3CF9ADA}"/>
          </ac:spMkLst>
        </pc:spChg>
        <pc:spChg chg="mod">
          <ac:chgData name="selina dakin" userId="39e29b890108d92c" providerId="LiveId" clId="{51242D3A-3EA4-44FD-AAD8-FED76A8253B9}" dt="2022-04-04T17:50:29.762" v="2339" actId="6549"/>
          <ac:spMkLst>
            <pc:docMk/>
            <pc:sldMk cId="552234729" sldId="256"/>
            <ac:spMk id="315" creationId="{8C257272-3EDA-48F0-AAFA-BAFCBC88FB69}"/>
          </ac:spMkLst>
        </pc:spChg>
        <pc:spChg chg="mod">
          <ac:chgData name="selina dakin" userId="39e29b890108d92c" providerId="LiveId" clId="{51242D3A-3EA4-44FD-AAD8-FED76A8253B9}" dt="2022-04-04T17:52:34.281" v="2351" actId="20577"/>
          <ac:spMkLst>
            <pc:docMk/>
            <pc:sldMk cId="552234729" sldId="256"/>
            <ac:spMk id="316" creationId="{5C7E3DBA-5896-48C1-ADA0-4139809DA127}"/>
          </ac:spMkLst>
        </pc:spChg>
        <pc:graphicFrameChg chg="del">
          <ac:chgData name="selina dakin" userId="39e29b890108d92c" providerId="LiveId" clId="{51242D3A-3EA4-44FD-AAD8-FED76A8253B9}" dt="2022-04-04T16:40:11.049" v="73" actId="478"/>
          <ac:graphicFrameMkLst>
            <pc:docMk/>
            <pc:sldMk cId="552234729" sldId="256"/>
            <ac:graphicFrameMk id="44" creationId="{29C98AB7-6177-42F9-8923-DDECC8B01CAA}"/>
          </ac:graphicFrameMkLst>
        </pc:graphicFrameChg>
        <pc:graphicFrameChg chg="add mod modGraphic">
          <ac:chgData name="selina dakin" userId="39e29b890108d92c" providerId="LiveId" clId="{51242D3A-3EA4-44FD-AAD8-FED76A8253B9}" dt="2022-04-04T17:48:44.938" v="2324" actId="1036"/>
          <ac:graphicFrameMkLst>
            <pc:docMk/>
            <pc:sldMk cId="552234729" sldId="256"/>
            <ac:graphicFrameMk id="88" creationId="{FD168AEE-D751-41F7-B426-5325C0C2773A}"/>
          </ac:graphicFrameMkLst>
        </pc:graphicFrameChg>
        <pc:picChg chg="del">
          <ac:chgData name="selina dakin" userId="39e29b890108d92c" providerId="LiveId" clId="{51242D3A-3EA4-44FD-AAD8-FED76A8253B9}" dt="2022-04-04T16:38:36.538" v="70" actId="478"/>
          <ac:picMkLst>
            <pc:docMk/>
            <pc:sldMk cId="552234729" sldId="256"/>
            <ac:picMk id="18" creationId="{513893FF-4E39-4547-B3ED-D596631C301E}"/>
          </ac:picMkLst>
        </pc:picChg>
        <pc:picChg chg="del">
          <ac:chgData name="selina dakin" userId="39e29b890108d92c" providerId="LiveId" clId="{51242D3A-3EA4-44FD-AAD8-FED76A8253B9}" dt="2022-04-04T17:06:56.742" v="1057" actId="478"/>
          <ac:picMkLst>
            <pc:docMk/>
            <pc:sldMk cId="552234729" sldId="256"/>
            <ac:picMk id="29" creationId="{F21E4336-3493-412B-8659-CF657D34E213}"/>
          </ac:picMkLst>
        </pc:picChg>
        <pc:picChg chg="del">
          <ac:chgData name="selina dakin" userId="39e29b890108d92c" providerId="LiveId" clId="{51242D3A-3EA4-44FD-AAD8-FED76A8253B9}" dt="2022-04-04T16:38:33.143" v="69" actId="478"/>
          <ac:picMkLst>
            <pc:docMk/>
            <pc:sldMk cId="552234729" sldId="256"/>
            <ac:picMk id="40" creationId="{C9323575-CE83-4FB8-A9C7-0FB6B06F518A}"/>
          </ac:picMkLst>
        </pc:picChg>
        <pc:picChg chg="del">
          <ac:chgData name="selina dakin" userId="39e29b890108d92c" providerId="LiveId" clId="{51242D3A-3EA4-44FD-AAD8-FED76A8253B9}" dt="2022-04-04T16:38:31.261" v="68" actId="478"/>
          <ac:picMkLst>
            <pc:docMk/>
            <pc:sldMk cId="552234729" sldId="256"/>
            <ac:picMk id="41" creationId="{BC930C3F-5417-44F5-B483-25D7F5536C7C}"/>
          </ac:picMkLst>
        </pc:picChg>
        <pc:picChg chg="del">
          <ac:chgData name="selina dakin" userId="39e29b890108d92c" providerId="LiveId" clId="{51242D3A-3EA4-44FD-AAD8-FED76A8253B9}" dt="2022-04-04T16:38:28.780" v="67" actId="478"/>
          <ac:picMkLst>
            <pc:docMk/>
            <pc:sldMk cId="552234729" sldId="256"/>
            <ac:picMk id="42" creationId="{2B0A14A3-7208-461B-BBC2-F39C4DDAC9E3}"/>
          </ac:picMkLst>
        </pc:picChg>
        <pc:picChg chg="add mod">
          <ac:chgData name="selina dakin" userId="39e29b890108d92c" providerId="LiveId" clId="{51242D3A-3EA4-44FD-AAD8-FED76A8253B9}" dt="2022-04-04T17:46:37.721" v="2265" actId="14100"/>
          <ac:picMkLst>
            <pc:docMk/>
            <pc:sldMk cId="552234729" sldId="256"/>
            <ac:picMk id="79" creationId="{C969E9FE-1A4A-4E73-80D0-CB8ADDDCA705}"/>
          </ac:picMkLst>
        </pc:picChg>
        <pc:picChg chg="add mod">
          <ac:chgData name="selina dakin" userId="39e29b890108d92c" providerId="LiveId" clId="{51242D3A-3EA4-44FD-AAD8-FED76A8253B9}" dt="2022-04-04T17:49:12.088" v="2328" actId="1076"/>
          <ac:picMkLst>
            <pc:docMk/>
            <pc:sldMk cId="552234729" sldId="256"/>
            <ac:picMk id="85" creationId="{71A2DEBD-C5C0-4346-8344-5D24E845A517}"/>
          </ac:picMkLst>
        </pc:picChg>
        <pc:picChg chg="add mod">
          <ac:chgData name="selina dakin" userId="39e29b890108d92c" providerId="LiveId" clId="{51242D3A-3EA4-44FD-AAD8-FED76A8253B9}" dt="2022-04-04T17:49:16.109" v="2329" actId="1076"/>
          <ac:picMkLst>
            <pc:docMk/>
            <pc:sldMk cId="552234729" sldId="256"/>
            <ac:picMk id="86" creationId="{FD565981-559B-41F8-AC45-B4F7C29152E5}"/>
          </ac:picMkLst>
        </pc:picChg>
        <pc:picChg chg="add mod">
          <ac:chgData name="selina dakin" userId="39e29b890108d92c" providerId="LiveId" clId="{51242D3A-3EA4-44FD-AAD8-FED76A8253B9}" dt="2022-04-04T17:49:18.770" v="2330" actId="1076"/>
          <ac:picMkLst>
            <pc:docMk/>
            <pc:sldMk cId="552234729" sldId="256"/>
            <ac:picMk id="87" creationId="{6F873EB9-838C-4CD3-980E-A7105C4ADC96}"/>
          </ac:picMkLst>
        </pc:picChg>
        <pc:cxnChg chg="add mod">
          <ac:chgData name="selina dakin" userId="39e29b890108d92c" providerId="LiveId" clId="{51242D3A-3EA4-44FD-AAD8-FED76A8253B9}" dt="2022-04-04T17:04:45.495" v="982" actId="692"/>
          <ac:cxnSpMkLst>
            <pc:docMk/>
            <pc:sldMk cId="552234729" sldId="256"/>
            <ac:cxnSpMk id="54" creationId="{20960568-1D34-4454-ACD4-92DB38BCA769}"/>
          </ac:cxnSpMkLst>
        </pc:cxnChg>
        <pc:cxnChg chg="add del mod">
          <ac:chgData name="selina dakin" userId="39e29b890108d92c" providerId="LiveId" clId="{51242D3A-3EA4-44FD-AAD8-FED76A8253B9}" dt="2022-04-04T16:55:51.894" v="615" actId="478"/>
          <ac:cxnSpMkLst>
            <pc:docMk/>
            <pc:sldMk cId="552234729" sldId="256"/>
            <ac:cxnSpMk id="56" creationId="{9FEBFCB9-C09D-4FA1-BB2F-5D44A64C6503}"/>
          </ac:cxnSpMkLst>
        </pc:cxnChg>
        <pc:cxnChg chg="add mod">
          <ac:chgData name="selina dakin" userId="39e29b890108d92c" providerId="LiveId" clId="{51242D3A-3EA4-44FD-AAD8-FED76A8253B9}" dt="2022-04-04T17:04:22.307" v="978" actId="692"/>
          <ac:cxnSpMkLst>
            <pc:docMk/>
            <pc:sldMk cId="552234729" sldId="256"/>
            <ac:cxnSpMk id="58" creationId="{C8495EA7-A94E-408E-82A7-E6BFD6AD3A9F}"/>
          </ac:cxnSpMkLst>
        </pc:cxnChg>
        <pc:cxnChg chg="add mod">
          <ac:chgData name="selina dakin" userId="39e29b890108d92c" providerId="LiveId" clId="{51242D3A-3EA4-44FD-AAD8-FED76A8253B9}" dt="2022-04-04T17:04:38.146" v="981" actId="692"/>
          <ac:cxnSpMkLst>
            <pc:docMk/>
            <pc:sldMk cId="552234729" sldId="256"/>
            <ac:cxnSpMk id="59" creationId="{8DDD99AD-21E9-4450-AA52-F8CAAED79399}"/>
          </ac:cxnSpMkLst>
        </pc:cxnChg>
        <pc:cxnChg chg="add mod">
          <ac:chgData name="selina dakin" userId="39e29b890108d92c" providerId="LiveId" clId="{51242D3A-3EA4-44FD-AAD8-FED76A8253B9}" dt="2022-04-04T17:02:46.050" v="962" actId="692"/>
          <ac:cxnSpMkLst>
            <pc:docMk/>
            <pc:sldMk cId="552234729" sldId="256"/>
            <ac:cxnSpMk id="60" creationId="{67BA464D-8B02-414C-8C12-16CAA0D5636C}"/>
          </ac:cxnSpMkLst>
        </pc:cxnChg>
        <pc:cxnChg chg="add del mod">
          <ac:chgData name="selina dakin" userId="39e29b890108d92c" providerId="LiveId" clId="{51242D3A-3EA4-44FD-AAD8-FED76A8253B9}" dt="2022-04-04T16:55:05.203" v="606" actId="478"/>
          <ac:cxnSpMkLst>
            <pc:docMk/>
            <pc:sldMk cId="552234729" sldId="256"/>
            <ac:cxnSpMk id="61" creationId="{53EDEDDA-7524-413D-A138-5EDE70A64D31}"/>
          </ac:cxnSpMkLst>
        </pc:cxnChg>
        <pc:cxnChg chg="add mod ord">
          <ac:chgData name="selina dakin" userId="39e29b890108d92c" providerId="LiveId" clId="{51242D3A-3EA4-44FD-AAD8-FED76A8253B9}" dt="2022-04-04T17:03:49.948" v="973" actId="692"/>
          <ac:cxnSpMkLst>
            <pc:docMk/>
            <pc:sldMk cId="552234729" sldId="256"/>
            <ac:cxnSpMk id="62" creationId="{2A7025F9-624D-4847-B5CB-8F6861AEDF47}"/>
          </ac:cxnSpMkLst>
        </pc:cxnChg>
        <pc:cxnChg chg="add mod">
          <ac:chgData name="selina dakin" userId="39e29b890108d92c" providerId="LiveId" clId="{51242D3A-3EA4-44FD-AAD8-FED76A8253B9}" dt="2022-04-04T17:04:32.374" v="980" actId="692"/>
          <ac:cxnSpMkLst>
            <pc:docMk/>
            <pc:sldMk cId="552234729" sldId="256"/>
            <ac:cxnSpMk id="63" creationId="{C6DB8687-1BB0-4B36-8D30-B3D7395F9444}"/>
          </ac:cxnSpMkLst>
        </pc:cxnChg>
        <pc:cxnChg chg="add mod">
          <ac:chgData name="selina dakin" userId="39e29b890108d92c" providerId="LiveId" clId="{51242D3A-3EA4-44FD-AAD8-FED76A8253B9}" dt="2022-04-04T17:04:17.462" v="977" actId="692"/>
          <ac:cxnSpMkLst>
            <pc:docMk/>
            <pc:sldMk cId="552234729" sldId="256"/>
            <ac:cxnSpMk id="64" creationId="{088D6C4C-E0EA-4554-950E-AAE34AF92FE5}"/>
          </ac:cxnSpMkLst>
        </pc:cxnChg>
        <pc:cxnChg chg="add mod">
          <ac:chgData name="selina dakin" userId="39e29b890108d92c" providerId="LiveId" clId="{51242D3A-3EA4-44FD-AAD8-FED76A8253B9}" dt="2022-04-04T17:04:11.913" v="976" actId="692"/>
          <ac:cxnSpMkLst>
            <pc:docMk/>
            <pc:sldMk cId="552234729" sldId="256"/>
            <ac:cxnSpMk id="65" creationId="{354E1F4E-7007-4EB0-B31F-7F74014F4365}"/>
          </ac:cxnSpMkLst>
        </pc:cxnChg>
        <pc:cxnChg chg="add mod ord">
          <ac:chgData name="selina dakin" userId="39e29b890108d92c" providerId="LiveId" clId="{51242D3A-3EA4-44FD-AAD8-FED76A8253B9}" dt="2022-04-04T17:02:35.212" v="960" actId="692"/>
          <ac:cxnSpMkLst>
            <pc:docMk/>
            <pc:sldMk cId="552234729" sldId="256"/>
            <ac:cxnSpMk id="66" creationId="{1F27743D-EC13-4F02-9F5A-198CA9962A34}"/>
          </ac:cxnSpMkLst>
        </pc:cxnChg>
        <pc:cxnChg chg="add mod">
          <ac:chgData name="selina dakin" userId="39e29b890108d92c" providerId="LiveId" clId="{51242D3A-3EA4-44FD-AAD8-FED76A8253B9}" dt="2022-04-04T17:04:27.328" v="979" actId="692"/>
          <ac:cxnSpMkLst>
            <pc:docMk/>
            <pc:sldMk cId="552234729" sldId="256"/>
            <ac:cxnSpMk id="67" creationId="{D34E950A-B838-4DC4-B7EC-201BF9268FF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7005935"/>
            <a:ext cx="25737979" cy="14903709"/>
          </a:xfrm>
        </p:spPr>
        <p:txBody>
          <a:bodyPr anchor="b"/>
          <a:lstStyle>
            <a:lvl1pPr algn="ctr">
              <a:defRPr sz="19869"/>
            </a:lvl1pPr>
          </a:lstStyle>
          <a:p>
            <a:r>
              <a:rPr lang="en-US"/>
              <a:t>Click to edit Master title style</a:t>
            </a:r>
            <a:endParaRPr lang="en-US" dirty="0"/>
          </a:p>
        </p:txBody>
      </p:sp>
      <p:sp>
        <p:nvSpPr>
          <p:cNvPr id="3" name="Subtitle 2"/>
          <p:cNvSpPr>
            <a:spLocks noGrp="1"/>
          </p:cNvSpPr>
          <p:nvPr>
            <p:ph type="subTitle" idx="1"/>
          </p:nvPr>
        </p:nvSpPr>
        <p:spPr>
          <a:xfrm>
            <a:off x="3784997" y="22484388"/>
            <a:ext cx="22709981" cy="10335481"/>
          </a:xfrm>
        </p:spPr>
        <p:txBody>
          <a:bodyPr/>
          <a:lstStyle>
            <a:lvl1pPr marL="0" indent="0" algn="ctr">
              <a:buNone/>
              <a:defRPr sz="7948"/>
            </a:lvl1pPr>
            <a:lvl2pPr marL="1514018" indent="0" algn="ctr">
              <a:buNone/>
              <a:defRPr sz="6623"/>
            </a:lvl2pPr>
            <a:lvl3pPr marL="3028036" indent="0" algn="ctr">
              <a:buNone/>
              <a:defRPr sz="5961"/>
            </a:lvl3pPr>
            <a:lvl4pPr marL="4542053" indent="0" algn="ctr">
              <a:buNone/>
              <a:defRPr sz="5298"/>
            </a:lvl4pPr>
            <a:lvl5pPr marL="6056071" indent="0" algn="ctr">
              <a:buNone/>
              <a:defRPr sz="5298"/>
            </a:lvl5pPr>
            <a:lvl6pPr marL="7570089" indent="0" algn="ctr">
              <a:buNone/>
              <a:defRPr sz="5298"/>
            </a:lvl6pPr>
            <a:lvl7pPr marL="9084107" indent="0" algn="ctr">
              <a:buNone/>
              <a:defRPr sz="5298"/>
            </a:lvl7pPr>
            <a:lvl8pPr marL="10598125" indent="0" algn="ctr">
              <a:buNone/>
              <a:defRPr sz="5298"/>
            </a:lvl8pPr>
            <a:lvl9pPr marL="12112142" indent="0" algn="ctr">
              <a:buNone/>
              <a:defRPr sz="529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E1BE35-CED3-472F-993D-CA89786EA902}"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329980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E1BE35-CED3-472F-993D-CA89786EA902}"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328399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09" y="2279158"/>
            <a:ext cx="6529120" cy="362782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750" y="2279158"/>
            <a:ext cx="19208859" cy="362782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E1BE35-CED3-472F-993D-CA89786EA902}"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170544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E1BE35-CED3-472F-993D-CA89786EA902}"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159446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979" y="10672416"/>
            <a:ext cx="26116478" cy="17807154"/>
          </a:xfrm>
        </p:spPr>
        <p:txBody>
          <a:bodyPr anchor="b"/>
          <a:lstStyle>
            <a:lvl1pPr>
              <a:defRPr sz="19869"/>
            </a:lvl1pPr>
          </a:lstStyle>
          <a:p>
            <a:r>
              <a:rPr lang="en-US"/>
              <a:t>Click to edit Master title style</a:t>
            </a:r>
            <a:endParaRPr lang="en-US" dirty="0"/>
          </a:p>
        </p:txBody>
      </p:sp>
      <p:sp>
        <p:nvSpPr>
          <p:cNvPr id="3" name="Text Placeholder 2"/>
          <p:cNvSpPr>
            <a:spLocks noGrp="1"/>
          </p:cNvSpPr>
          <p:nvPr>
            <p:ph type="body" idx="1"/>
          </p:nvPr>
        </p:nvSpPr>
        <p:spPr>
          <a:xfrm>
            <a:off x="2065979" y="28648032"/>
            <a:ext cx="26116478" cy="9364362"/>
          </a:xfrm>
        </p:spPr>
        <p:txBody>
          <a:bodyPr/>
          <a:lstStyle>
            <a:lvl1pPr marL="0" indent="0">
              <a:buNone/>
              <a:defRPr sz="7948">
                <a:solidFill>
                  <a:schemeClr val="tx1"/>
                </a:solidFill>
              </a:defRPr>
            </a:lvl1pPr>
            <a:lvl2pPr marL="1514018" indent="0">
              <a:buNone/>
              <a:defRPr sz="6623">
                <a:solidFill>
                  <a:schemeClr val="tx1">
                    <a:tint val="75000"/>
                  </a:schemeClr>
                </a:solidFill>
              </a:defRPr>
            </a:lvl2pPr>
            <a:lvl3pPr marL="3028036" indent="0">
              <a:buNone/>
              <a:defRPr sz="5961">
                <a:solidFill>
                  <a:schemeClr val="tx1">
                    <a:tint val="75000"/>
                  </a:schemeClr>
                </a:solidFill>
              </a:defRPr>
            </a:lvl3pPr>
            <a:lvl4pPr marL="4542053" indent="0">
              <a:buNone/>
              <a:defRPr sz="5298">
                <a:solidFill>
                  <a:schemeClr val="tx1">
                    <a:tint val="75000"/>
                  </a:schemeClr>
                </a:solidFill>
              </a:defRPr>
            </a:lvl4pPr>
            <a:lvl5pPr marL="6056071" indent="0">
              <a:buNone/>
              <a:defRPr sz="5298">
                <a:solidFill>
                  <a:schemeClr val="tx1">
                    <a:tint val="75000"/>
                  </a:schemeClr>
                </a:solidFill>
              </a:defRPr>
            </a:lvl5pPr>
            <a:lvl6pPr marL="7570089" indent="0">
              <a:buNone/>
              <a:defRPr sz="5298">
                <a:solidFill>
                  <a:schemeClr val="tx1">
                    <a:tint val="75000"/>
                  </a:schemeClr>
                </a:solidFill>
              </a:defRPr>
            </a:lvl6pPr>
            <a:lvl7pPr marL="9084107" indent="0">
              <a:buNone/>
              <a:defRPr sz="5298">
                <a:solidFill>
                  <a:schemeClr val="tx1">
                    <a:tint val="75000"/>
                  </a:schemeClr>
                </a:solidFill>
              </a:defRPr>
            </a:lvl7pPr>
            <a:lvl8pPr marL="10598125" indent="0">
              <a:buNone/>
              <a:defRPr sz="5298">
                <a:solidFill>
                  <a:schemeClr val="tx1">
                    <a:tint val="75000"/>
                  </a:schemeClr>
                </a:solidFill>
              </a:defRPr>
            </a:lvl8pPr>
            <a:lvl9pPr marL="12112142" indent="0">
              <a:buNone/>
              <a:defRPr sz="52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E1BE35-CED3-472F-993D-CA89786EA902}" type="datetimeFigureOut">
              <a:rPr lang="en-GB" smtClean="0"/>
              <a:t>04/04/2022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414320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748" y="11395788"/>
            <a:ext cx="12868989" cy="271616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9238" y="11395788"/>
            <a:ext cx="12868989" cy="271616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E1BE35-CED3-472F-993D-CA89786EA902}" type="datetimeFigureOut">
              <a:rPr lang="en-GB" smtClean="0"/>
              <a:t>04/04/2022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134252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279167"/>
            <a:ext cx="26116478" cy="82743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695" y="10494037"/>
            <a:ext cx="12809847" cy="5142966"/>
          </a:xfrm>
        </p:spPr>
        <p:txBody>
          <a:bodyPr anchor="b"/>
          <a:lstStyle>
            <a:lvl1pPr marL="0" indent="0">
              <a:buNone/>
              <a:defRPr sz="7948" b="1"/>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en-US"/>
              <a:t>Click to edit Master text styles</a:t>
            </a:r>
          </a:p>
        </p:txBody>
      </p:sp>
      <p:sp>
        <p:nvSpPr>
          <p:cNvPr id="4" name="Content Placeholder 3"/>
          <p:cNvSpPr>
            <a:spLocks noGrp="1"/>
          </p:cNvSpPr>
          <p:nvPr>
            <p:ph sz="half" idx="2"/>
          </p:nvPr>
        </p:nvSpPr>
        <p:spPr>
          <a:xfrm>
            <a:off x="2085695" y="15637003"/>
            <a:ext cx="12809847" cy="22999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9239" y="10494037"/>
            <a:ext cx="12872933" cy="5142966"/>
          </a:xfrm>
        </p:spPr>
        <p:txBody>
          <a:bodyPr anchor="b"/>
          <a:lstStyle>
            <a:lvl1pPr marL="0" indent="0">
              <a:buNone/>
              <a:defRPr sz="7948" b="1"/>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en-US"/>
              <a:t>Click to edit Master text styles</a:t>
            </a:r>
          </a:p>
        </p:txBody>
      </p:sp>
      <p:sp>
        <p:nvSpPr>
          <p:cNvPr id="6" name="Content Placeholder 5"/>
          <p:cNvSpPr>
            <a:spLocks noGrp="1"/>
          </p:cNvSpPr>
          <p:nvPr>
            <p:ph sz="quarter" idx="4"/>
          </p:nvPr>
        </p:nvSpPr>
        <p:spPr>
          <a:xfrm>
            <a:off x="15329239" y="15637003"/>
            <a:ext cx="12872933" cy="22999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E1BE35-CED3-472F-993D-CA89786EA902}" type="datetimeFigureOut">
              <a:rPr lang="en-GB" smtClean="0"/>
              <a:t>04/04/2022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365342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E1BE35-CED3-472F-993D-CA89786EA902}" type="datetimeFigureOut">
              <a:rPr lang="en-GB" smtClean="0"/>
              <a:t>04/04/2022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286466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1BE35-CED3-472F-993D-CA89786EA902}" type="datetimeFigureOut">
              <a:rPr lang="en-GB" smtClean="0"/>
              <a:t>04/04/2022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222967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902"/>
            <a:ext cx="9766080" cy="9988656"/>
          </a:xfrm>
        </p:spPr>
        <p:txBody>
          <a:bodyPr anchor="b"/>
          <a:lstStyle>
            <a:lvl1pPr>
              <a:defRPr sz="10597"/>
            </a:lvl1pPr>
          </a:lstStyle>
          <a:p>
            <a:r>
              <a:rPr lang="en-US"/>
              <a:t>Click to edit Master title style</a:t>
            </a:r>
            <a:endParaRPr lang="en-US" dirty="0"/>
          </a:p>
        </p:txBody>
      </p:sp>
      <p:sp>
        <p:nvSpPr>
          <p:cNvPr id="3" name="Content Placeholder 2"/>
          <p:cNvSpPr>
            <a:spLocks noGrp="1"/>
          </p:cNvSpPr>
          <p:nvPr>
            <p:ph idx="1"/>
          </p:nvPr>
        </p:nvSpPr>
        <p:spPr>
          <a:xfrm>
            <a:off x="12872933" y="6163644"/>
            <a:ext cx="15329237" cy="30421799"/>
          </a:xfrm>
        </p:spPr>
        <p:txBody>
          <a:bodyPr/>
          <a:lstStyle>
            <a:lvl1pPr>
              <a:defRPr sz="10597"/>
            </a:lvl1pPr>
            <a:lvl2pPr>
              <a:defRPr sz="9272"/>
            </a:lvl2pPr>
            <a:lvl3pPr>
              <a:defRPr sz="7948"/>
            </a:lvl3pPr>
            <a:lvl4pPr>
              <a:defRPr sz="6623"/>
            </a:lvl4pPr>
            <a:lvl5pPr>
              <a:defRPr sz="6623"/>
            </a:lvl5pPr>
            <a:lvl6pPr>
              <a:defRPr sz="6623"/>
            </a:lvl6pPr>
            <a:lvl7pPr>
              <a:defRPr sz="6623"/>
            </a:lvl7pPr>
            <a:lvl8pPr>
              <a:defRPr sz="6623"/>
            </a:lvl8pPr>
            <a:lvl9pPr>
              <a:defRPr sz="6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692" y="12842558"/>
            <a:ext cx="9766080" cy="23792426"/>
          </a:xfrm>
        </p:spPr>
        <p:txBody>
          <a:bodyPr/>
          <a:lstStyle>
            <a:lvl1pPr marL="0" indent="0">
              <a:buNone/>
              <a:defRPr sz="5298"/>
            </a:lvl1pPr>
            <a:lvl2pPr marL="1514018" indent="0">
              <a:buNone/>
              <a:defRPr sz="4636"/>
            </a:lvl2pPr>
            <a:lvl3pPr marL="3028036" indent="0">
              <a:buNone/>
              <a:defRPr sz="3974"/>
            </a:lvl3pPr>
            <a:lvl4pPr marL="4542053" indent="0">
              <a:buNone/>
              <a:defRPr sz="3312"/>
            </a:lvl4pPr>
            <a:lvl5pPr marL="6056071" indent="0">
              <a:buNone/>
              <a:defRPr sz="3312"/>
            </a:lvl5pPr>
            <a:lvl6pPr marL="7570089" indent="0">
              <a:buNone/>
              <a:defRPr sz="3312"/>
            </a:lvl6pPr>
            <a:lvl7pPr marL="9084107" indent="0">
              <a:buNone/>
              <a:defRPr sz="3312"/>
            </a:lvl7pPr>
            <a:lvl8pPr marL="10598125" indent="0">
              <a:buNone/>
              <a:defRPr sz="3312"/>
            </a:lvl8pPr>
            <a:lvl9pPr marL="12112142" indent="0">
              <a:buNone/>
              <a:defRPr sz="3312"/>
            </a:lvl9pPr>
          </a:lstStyle>
          <a:p>
            <a:pPr lvl="0"/>
            <a:r>
              <a:rPr lang="en-US"/>
              <a:t>Click to edit Master text styles</a:t>
            </a:r>
          </a:p>
        </p:txBody>
      </p:sp>
      <p:sp>
        <p:nvSpPr>
          <p:cNvPr id="5" name="Date Placeholder 4"/>
          <p:cNvSpPr>
            <a:spLocks noGrp="1"/>
          </p:cNvSpPr>
          <p:nvPr>
            <p:ph type="dt" sz="half" idx="10"/>
          </p:nvPr>
        </p:nvSpPr>
        <p:spPr/>
        <p:txBody>
          <a:bodyPr/>
          <a:lstStyle/>
          <a:p>
            <a:fld id="{93E1BE35-CED3-472F-993D-CA89786EA902}" type="datetimeFigureOut">
              <a:rPr lang="en-GB" smtClean="0"/>
              <a:t>04/04/2022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2940035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902"/>
            <a:ext cx="9766080" cy="9988656"/>
          </a:xfrm>
        </p:spPr>
        <p:txBody>
          <a:bodyPr anchor="b"/>
          <a:lstStyle>
            <a:lvl1pPr>
              <a:defRPr sz="10597"/>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2933" y="6163644"/>
            <a:ext cx="15329237" cy="30421799"/>
          </a:xfrm>
        </p:spPr>
        <p:txBody>
          <a:bodyPr anchor="t"/>
          <a:lstStyle>
            <a:lvl1pPr marL="0" indent="0">
              <a:buNone/>
              <a:defRPr sz="10597"/>
            </a:lvl1pPr>
            <a:lvl2pPr marL="1514018" indent="0">
              <a:buNone/>
              <a:defRPr sz="9272"/>
            </a:lvl2pPr>
            <a:lvl3pPr marL="3028036" indent="0">
              <a:buNone/>
              <a:defRPr sz="7948"/>
            </a:lvl3pPr>
            <a:lvl4pPr marL="4542053" indent="0">
              <a:buNone/>
              <a:defRPr sz="6623"/>
            </a:lvl4pPr>
            <a:lvl5pPr marL="6056071" indent="0">
              <a:buNone/>
              <a:defRPr sz="6623"/>
            </a:lvl5pPr>
            <a:lvl6pPr marL="7570089" indent="0">
              <a:buNone/>
              <a:defRPr sz="6623"/>
            </a:lvl6pPr>
            <a:lvl7pPr marL="9084107" indent="0">
              <a:buNone/>
              <a:defRPr sz="6623"/>
            </a:lvl7pPr>
            <a:lvl8pPr marL="10598125" indent="0">
              <a:buNone/>
              <a:defRPr sz="6623"/>
            </a:lvl8pPr>
            <a:lvl9pPr marL="12112142" indent="0">
              <a:buNone/>
              <a:defRPr sz="6623"/>
            </a:lvl9pPr>
          </a:lstStyle>
          <a:p>
            <a:r>
              <a:rPr lang="en-US"/>
              <a:t>Click icon to add picture</a:t>
            </a:r>
            <a:endParaRPr lang="en-US" dirty="0"/>
          </a:p>
        </p:txBody>
      </p:sp>
      <p:sp>
        <p:nvSpPr>
          <p:cNvPr id="4" name="Text Placeholder 3"/>
          <p:cNvSpPr>
            <a:spLocks noGrp="1"/>
          </p:cNvSpPr>
          <p:nvPr>
            <p:ph type="body" sz="half" idx="2"/>
          </p:nvPr>
        </p:nvSpPr>
        <p:spPr>
          <a:xfrm>
            <a:off x="2085692" y="12842558"/>
            <a:ext cx="9766080" cy="23792426"/>
          </a:xfrm>
        </p:spPr>
        <p:txBody>
          <a:bodyPr/>
          <a:lstStyle>
            <a:lvl1pPr marL="0" indent="0">
              <a:buNone/>
              <a:defRPr sz="5298"/>
            </a:lvl1pPr>
            <a:lvl2pPr marL="1514018" indent="0">
              <a:buNone/>
              <a:defRPr sz="4636"/>
            </a:lvl2pPr>
            <a:lvl3pPr marL="3028036" indent="0">
              <a:buNone/>
              <a:defRPr sz="3974"/>
            </a:lvl3pPr>
            <a:lvl4pPr marL="4542053" indent="0">
              <a:buNone/>
              <a:defRPr sz="3312"/>
            </a:lvl4pPr>
            <a:lvl5pPr marL="6056071" indent="0">
              <a:buNone/>
              <a:defRPr sz="3312"/>
            </a:lvl5pPr>
            <a:lvl6pPr marL="7570089" indent="0">
              <a:buNone/>
              <a:defRPr sz="3312"/>
            </a:lvl6pPr>
            <a:lvl7pPr marL="9084107" indent="0">
              <a:buNone/>
              <a:defRPr sz="3312"/>
            </a:lvl7pPr>
            <a:lvl8pPr marL="10598125" indent="0">
              <a:buNone/>
              <a:defRPr sz="3312"/>
            </a:lvl8pPr>
            <a:lvl9pPr marL="12112142" indent="0">
              <a:buNone/>
              <a:defRPr sz="3312"/>
            </a:lvl9pPr>
          </a:lstStyle>
          <a:p>
            <a:pPr lvl="0"/>
            <a:r>
              <a:rPr lang="en-US"/>
              <a:t>Click to edit Master text styles</a:t>
            </a:r>
          </a:p>
        </p:txBody>
      </p:sp>
      <p:sp>
        <p:nvSpPr>
          <p:cNvPr id="5" name="Date Placeholder 4"/>
          <p:cNvSpPr>
            <a:spLocks noGrp="1"/>
          </p:cNvSpPr>
          <p:nvPr>
            <p:ph type="dt" sz="half" idx="10"/>
          </p:nvPr>
        </p:nvSpPr>
        <p:spPr/>
        <p:txBody>
          <a:bodyPr/>
          <a:lstStyle/>
          <a:p>
            <a:fld id="{93E1BE35-CED3-472F-993D-CA89786EA902}" type="datetimeFigureOut">
              <a:rPr lang="en-GB" smtClean="0"/>
              <a:t>04/04/2022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5A9F79-4123-4354-B46E-EC7C3FE1873A}" type="slidenum">
              <a:rPr lang="en-GB" smtClean="0"/>
              <a:t>‹#›</a:t>
            </a:fld>
            <a:endParaRPr lang="en-GB"/>
          </a:p>
        </p:txBody>
      </p:sp>
    </p:spTree>
    <p:extLst>
      <p:ext uri="{BB962C8B-B14F-4D97-AF65-F5344CB8AC3E}">
        <p14:creationId xmlns:p14="http://schemas.microsoft.com/office/powerpoint/2010/main" val="211232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749" y="2279167"/>
            <a:ext cx="26116478" cy="82743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749" y="11395788"/>
            <a:ext cx="26116478" cy="271616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748" y="39677170"/>
            <a:ext cx="6812994" cy="2279158"/>
          </a:xfrm>
          <a:prstGeom prst="rect">
            <a:avLst/>
          </a:prstGeom>
        </p:spPr>
        <p:txBody>
          <a:bodyPr vert="horz" lIns="91440" tIns="45720" rIns="91440" bIns="45720" rtlCol="0" anchor="ctr"/>
          <a:lstStyle>
            <a:lvl1pPr algn="l">
              <a:defRPr sz="3974">
                <a:solidFill>
                  <a:schemeClr val="tx1">
                    <a:tint val="75000"/>
                  </a:schemeClr>
                </a:solidFill>
              </a:defRPr>
            </a:lvl1pPr>
          </a:lstStyle>
          <a:p>
            <a:fld id="{93E1BE35-CED3-472F-993D-CA89786EA902}" type="datetimeFigureOut">
              <a:rPr lang="en-GB" smtClean="0"/>
              <a:t>04/04/2022</a:t>
            </a:fld>
            <a:endParaRPr lang="en-GB"/>
          </a:p>
        </p:txBody>
      </p:sp>
      <p:sp>
        <p:nvSpPr>
          <p:cNvPr id="5" name="Footer Placeholder 4"/>
          <p:cNvSpPr>
            <a:spLocks noGrp="1"/>
          </p:cNvSpPr>
          <p:nvPr>
            <p:ph type="ftr" sz="quarter" idx="3"/>
          </p:nvPr>
        </p:nvSpPr>
        <p:spPr>
          <a:xfrm>
            <a:off x="10030242" y="39677170"/>
            <a:ext cx="10219492" cy="2279158"/>
          </a:xfrm>
          <a:prstGeom prst="rect">
            <a:avLst/>
          </a:prstGeom>
        </p:spPr>
        <p:txBody>
          <a:bodyPr vert="horz" lIns="91440" tIns="45720" rIns="91440" bIns="45720" rtlCol="0" anchor="ctr"/>
          <a:lstStyle>
            <a:lvl1pPr algn="ctr">
              <a:defRPr sz="397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5233" y="39677170"/>
            <a:ext cx="6812994" cy="2279158"/>
          </a:xfrm>
          <a:prstGeom prst="rect">
            <a:avLst/>
          </a:prstGeom>
        </p:spPr>
        <p:txBody>
          <a:bodyPr vert="horz" lIns="91440" tIns="45720" rIns="91440" bIns="45720" rtlCol="0" anchor="ctr"/>
          <a:lstStyle>
            <a:lvl1pPr algn="r">
              <a:defRPr sz="3974">
                <a:solidFill>
                  <a:schemeClr val="tx1">
                    <a:tint val="75000"/>
                  </a:schemeClr>
                </a:solidFill>
              </a:defRPr>
            </a:lvl1pPr>
          </a:lstStyle>
          <a:p>
            <a:fld id="{755A9F79-4123-4354-B46E-EC7C3FE1873A}" type="slidenum">
              <a:rPr lang="en-GB" smtClean="0"/>
              <a:t>‹#›</a:t>
            </a:fld>
            <a:endParaRPr lang="en-GB"/>
          </a:p>
        </p:txBody>
      </p:sp>
    </p:spTree>
    <p:extLst>
      <p:ext uri="{BB962C8B-B14F-4D97-AF65-F5344CB8AC3E}">
        <p14:creationId xmlns:p14="http://schemas.microsoft.com/office/powerpoint/2010/main" val="4200046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8036" rtl="0" eaLnBrk="1" latinLnBrk="0" hangingPunct="1">
        <a:lnSpc>
          <a:spcPct val="90000"/>
        </a:lnSpc>
        <a:spcBef>
          <a:spcPct val="0"/>
        </a:spcBef>
        <a:buNone/>
        <a:defRPr sz="14571" kern="1200">
          <a:solidFill>
            <a:schemeClr val="tx1"/>
          </a:solidFill>
          <a:latin typeface="+mj-lt"/>
          <a:ea typeface="+mj-ea"/>
          <a:cs typeface="+mj-cs"/>
        </a:defRPr>
      </a:lvl1pPr>
    </p:titleStyle>
    <p:bodyStyle>
      <a:lvl1pPr marL="757009" indent="-757009" algn="l" defTabSz="3028036" rtl="0" eaLnBrk="1" latinLnBrk="0" hangingPunct="1">
        <a:lnSpc>
          <a:spcPct val="90000"/>
        </a:lnSpc>
        <a:spcBef>
          <a:spcPts val="3312"/>
        </a:spcBef>
        <a:buFont typeface="Arial" panose="020B0604020202020204" pitchFamily="34" charset="0"/>
        <a:buChar char="•"/>
        <a:defRPr sz="9272" kern="1200">
          <a:solidFill>
            <a:schemeClr val="tx1"/>
          </a:solidFill>
          <a:latin typeface="+mn-lt"/>
          <a:ea typeface="+mn-ea"/>
          <a:cs typeface="+mn-cs"/>
        </a:defRPr>
      </a:lvl1pPr>
      <a:lvl2pPr marL="2271027" indent="-757009" algn="l" defTabSz="3028036" rtl="0" eaLnBrk="1" latinLnBrk="0" hangingPunct="1">
        <a:lnSpc>
          <a:spcPct val="90000"/>
        </a:lnSpc>
        <a:spcBef>
          <a:spcPts val="1656"/>
        </a:spcBef>
        <a:buFont typeface="Arial" panose="020B0604020202020204" pitchFamily="34" charset="0"/>
        <a:buChar char="•"/>
        <a:defRPr sz="7948" kern="1200">
          <a:solidFill>
            <a:schemeClr val="tx1"/>
          </a:solidFill>
          <a:latin typeface="+mn-lt"/>
          <a:ea typeface="+mn-ea"/>
          <a:cs typeface="+mn-cs"/>
        </a:defRPr>
      </a:lvl2pPr>
      <a:lvl3pPr marL="3785045" indent="-757009" algn="l" defTabSz="3028036" rtl="0" eaLnBrk="1" latinLnBrk="0" hangingPunct="1">
        <a:lnSpc>
          <a:spcPct val="90000"/>
        </a:lnSpc>
        <a:spcBef>
          <a:spcPts val="1656"/>
        </a:spcBef>
        <a:buFont typeface="Arial" panose="020B0604020202020204" pitchFamily="34" charset="0"/>
        <a:buChar char="•"/>
        <a:defRPr sz="6623" kern="1200">
          <a:solidFill>
            <a:schemeClr val="tx1"/>
          </a:solidFill>
          <a:latin typeface="+mn-lt"/>
          <a:ea typeface="+mn-ea"/>
          <a:cs typeface="+mn-cs"/>
        </a:defRPr>
      </a:lvl3pPr>
      <a:lvl4pPr marL="5299062"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4pPr>
      <a:lvl5pPr marL="6813080"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5pPr>
      <a:lvl6pPr marL="8327098"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6pPr>
      <a:lvl7pPr marL="9841116"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7pPr>
      <a:lvl8pPr marL="11355134"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8pPr>
      <a:lvl9pPr marL="12869151"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9pPr>
    </p:bodyStyle>
    <p:otherStyle>
      <a:defPPr>
        <a:defRPr lang="en-US"/>
      </a:defPPr>
      <a:lvl1pPr marL="0" algn="l" defTabSz="3028036" rtl="0" eaLnBrk="1" latinLnBrk="0" hangingPunct="1">
        <a:defRPr sz="5961" kern="1200">
          <a:solidFill>
            <a:schemeClr val="tx1"/>
          </a:solidFill>
          <a:latin typeface="+mn-lt"/>
          <a:ea typeface="+mn-ea"/>
          <a:cs typeface="+mn-cs"/>
        </a:defRPr>
      </a:lvl1pPr>
      <a:lvl2pPr marL="1514018" algn="l" defTabSz="3028036" rtl="0" eaLnBrk="1" latinLnBrk="0" hangingPunct="1">
        <a:defRPr sz="5961" kern="1200">
          <a:solidFill>
            <a:schemeClr val="tx1"/>
          </a:solidFill>
          <a:latin typeface="+mn-lt"/>
          <a:ea typeface="+mn-ea"/>
          <a:cs typeface="+mn-cs"/>
        </a:defRPr>
      </a:lvl2pPr>
      <a:lvl3pPr marL="3028036" algn="l" defTabSz="3028036" rtl="0" eaLnBrk="1" latinLnBrk="0" hangingPunct="1">
        <a:defRPr sz="5961" kern="1200">
          <a:solidFill>
            <a:schemeClr val="tx1"/>
          </a:solidFill>
          <a:latin typeface="+mn-lt"/>
          <a:ea typeface="+mn-ea"/>
          <a:cs typeface="+mn-cs"/>
        </a:defRPr>
      </a:lvl3pPr>
      <a:lvl4pPr marL="4542053" algn="l" defTabSz="3028036" rtl="0" eaLnBrk="1" latinLnBrk="0" hangingPunct="1">
        <a:defRPr sz="5961" kern="1200">
          <a:solidFill>
            <a:schemeClr val="tx1"/>
          </a:solidFill>
          <a:latin typeface="+mn-lt"/>
          <a:ea typeface="+mn-ea"/>
          <a:cs typeface="+mn-cs"/>
        </a:defRPr>
      </a:lvl4pPr>
      <a:lvl5pPr marL="6056071" algn="l" defTabSz="3028036" rtl="0" eaLnBrk="1" latinLnBrk="0" hangingPunct="1">
        <a:defRPr sz="5961" kern="1200">
          <a:solidFill>
            <a:schemeClr val="tx1"/>
          </a:solidFill>
          <a:latin typeface="+mn-lt"/>
          <a:ea typeface="+mn-ea"/>
          <a:cs typeface="+mn-cs"/>
        </a:defRPr>
      </a:lvl5pPr>
      <a:lvl6pPr marL="7570089" algn="l" defTabSz="3028036" rtl="0" eaLnBrk="1" latinLnBrk="0" hangingPunct="1">
        <a:defRPr sz="5961" kern="1200">
          <a:solidFill>
            <a:schemeClr val="tx1"/>
          </a:solidFill>
          <a:latin typeface="+mn-lt"/>
          <a:ea typeface="+mn-ea"/>
          <a:cs typeface="+mn-cs"/>
        </a:defRPr>
      </a:lvl6pPr>
      <a:lvl7pPr marL="9084107" algn="l" defTabSz="3028036" rtl="0" eaLnBrk="1" latinLnBrk="0" hangingPunct="1">
        <a:defRPr sz="5961" kern="1200">
          <a:solidFill>
            <a:schemeClr val="tx1"/>
          </a:solidFill>
          <a:latin typeface="+mn-lt"/>
          <a:ea typeface="+mn-ea"/>
          <a:cs typeface="+mn-cs"/>
        </a:defRPr>
      </a:lvl7pPr>
      <a:lvl8pPr marL="10598125" algn="l" defTabSz="3028036" rtl="0" eaLnBrk="1" latinLnBrk="0" hangingPunct="1">
        <a:defRPr sz="5961" kern="1200">
          <a:solidFill>
            <a:schemeClr val="tx1"/>
          </a:solidFill>
          <a:latin typeface="+mn-lt"/>
          <a:ea typeface="+mn-ea"/>
          <a:cs typeface="+mn-cs"/>
        </a:defRPr>
      </a:lvl8pPr>
      <a:lvl9pPr marL="12112142" algn="l" defTabSz="3028036" rtl="0" eaLnBrk="1" latinLnBrk="0" hangingPunct="1">
        <a:defRPr sz="5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9DB9D2-BDAB-40C3-8B13-ECB478F6A1E8}"/>
              </a:ext>
            </a:extLst>
          </p:cNvPr>
          <p:cNvSpPr>
            <a:spLocks noGrp="1"/>
          </p:cNvSpPr>
          <p:nvPr>
            <p:ph type="title"/>
          </p:nvPr>
        </p:nvSpPr>
        <p:spPr>
          <a:xfrm>
            <a:off x="670952" y="2309560"/>
            <a:ext cx="29268134" cy="2605422"/>
          </a:xfrm>
          <a:solidFill>
            <a:schemeClr val="accent1">
              <a:lumMod val="60000"/>
              <a:lumOff val="40000"/>
            </a:schemeClr>
          </a:solidFill>
        </p:spPr>
        <p:txBody>
          <a:bodyPr>
            <a:noAutofit/>
          </a:bodyPr>
          <a:lstStyle/>
          <a:p>
            <a:pPr algn="ctr"/>
            <a:r>
              <a:rPr lang="en-US" sz="4400" b="1" i="0" dirty="0">
                <a:solidFill>
                  <a:srgbClr val="201F1E"/>
                </a:solidFill>
                <a:effectLst/>
                <a:latin typeface="Calibri" panose="020F0502020204030204" pitchFamily="34" charset="0"/>
              </a:rPr>
              <a:t>THERAPY TREATMENT FOR CHRONIC COMPLEX REGIONAL PAIN SYNDROME WITHIN A CLINICAL SETTING</a:t>
            </a:r>
            <a:endParaRPr lang="en-GB" sz="4400" b="1" dirty="0"/>
          </a:p>
        </p:txBody>
      </p:sp>
      <p:sp>
        <p:nvSpPr>
          <p:cNvPr id="4" name="TextBox 3">
            <a:extLst>
              <a:ext uri="{FF2B5EF4-FFF2-40B4-BE49-F238E27FC236}">
                <a16:creationId xmlns:a16="http://schemas.microsoft.com/office/drawing/2014/main" id="{E8C2F951-2D6A-4B8F-B8FE-5CFC84F73834}"/>
              </a:ext>
            </a:extLst>
          </p:cNvPr>
          <p:cNvSpPr txBox="1"/>
          <p:nvPr/>
        </p:nvSpPr>
        <p:spPr>
          <a:xfrm>
            <a:off x="670952" y="7089454"/>
            <a:ext cx="14489673" cy="5529719"/>
          </a:xfrm>
          <a:prstGeom prst="rect">
            <a:avLst/>
          </a:prstGeom>
          <a:solidFill>
            <a:schemeClr val="accent1">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Background : </a:t>
            </a: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Guidelines support the inclusion of a variety of physiotherapy interventions for CRPS management, but do not describe how treatments can be integrated as part of clinical pathways (1,2). Evidence of current practice and treatment pathways, therefore, is needed to inform future best practice guidelines (3,4). </a:t>
            </a:r>
          </a:p>
          <a:p>
            <a:pPr marL="0" marR="0" lvl="0" indent="0" algn="l" defTabSz="914400" rtl="0" eaLnBrk="1" fontAlgn="auto" latinLnBrk="0" hangingPunct="1">
              <a:lnSpc>
                <a:spcPct val="100000"/>
              </a:lnSpc>
              <a:spcBef>
                <a:spcPts val="0"/>
              </a:spcBef>
              <a:spcAft>
                <a:spcPts val="800"/>
              </a:spcAft>
              <a:buClrTx/>
              <a:buSzTx/>
              <a:buFontTx/>
              <a:buNone/>
              <a:tabLst/>
              <a:defRPr/>
            </a:pPr>
            <a:endParaRPr lang="en-US" sz="32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AIMS:</a:t>
            </a: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 describe and evaluate a clinical pathway for patients with longstanding CRPS in a tertiary pain clinic. </a:t>
            </a:r>
          </a:p>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en-GB" sz="32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Title 4">
            <a:extLst>
              <a:ext uri="{FF2B5EF4-FFF2-40B4-BE49-F238E27FC236}">
                <a16:creationId xmlns:a16="http://schemas.microsoft.com/office/drawing/2014/main" id="{0989D516-51F4-4850-AB7D-DD6422BD7E0D}"/>
              </a:ext>
            </a:extLst>
          </p:cNvPr>
          <p:cNvSpPr txBox="1">
            <a:spLocks/>
          </p:cNvSpPr>
          <p:nvPr/>
        </p:nvSpPr>
        <p:spPr>
          <a:xfrm>
            <a:off x="670952" y="5035880"/>
            <a:ext cx="29268134" cy="1932676"/>
          </a:xfrm>
          <a:prstGeom prst="rect">
            <a:avLst/>
          </a:prstGeom>
          <a:solidFill>
            <a:schemeClr val="accent1">
              <a:lumMod val="40000"/>
              <a:lumOff val="60000"/>
            </a:schemeClr>
          </a:solidFill>
        </p:spPr>
        <p:txBody>
          <a:bodyPr vert="horz" lIns="91440" tIns="45720" rIns="91440" bIns="45720" rtlCol="0" anchor="ctr">
            <a:noAutofit/>
          </a:bodyPr>
          <a:lstStyle>
            <a:lvl1pPr algn="l" defTabSz="3028036" rtl="0" eaLnBrk="1" latinLnBrk="0" hangingPunct="1">
              <a:lnSpc>
                <a:spcPct val="90000"/>
              </a:lnSpc>
              <a:spcBef>
                <a:spcPct val="0"/>
              </a:spcBef>
              <a:buNone/>
              <a:defRPr sz="14571" kern="1200">
                <a:solidFill>
                  <a:schemeClr val="tx1"/>
                </a:solidFill>
                <a:latin typeface="+mj-lt"/>
                <a:ea typeface="+mj-ea"/>
                <a:cs typeface="+mj-cs"/>
              </a:defRPr>
            </a:lvl1pPr>
          </a:lstStyle>
          <a:p>
            <a:pPr algn="ctr"/>
            <a:endParaRPr lang="en-GB" sz="8000" dirty="0"/>
          </a:p>
          <a:p>
            <a:pPr algn="ctr">
              <a:lnSpc>
                <a:spcPct val="100000"/>
              </a:lnSpc>
            </a:pPr>
            <a:r>
              <a:rPr lang="en-US" sz="3600" dirty="0"/>
              <a:t>Selina Johnson 1,2*; Louise Haynes 1, Andreas Goebel 1,2.</a:t>
            </a:r>
          </a:p>
          <a:p>
            <a:pPr algn="ctr">
              <a:lnSpc>
                <a:spcPct val="100000"/>
              </a:lnSpc>
            </a:pPr>
            <a:r>
              <a:rPr lang="en-GB" sz="2800" dirty="0">
                <a:effectLst/>
                <a:latin typeface="Calibri" panose="020F0502020204030204" pitchFamily="34" charset="0"/>
                <a:ea typeface="Calibri" panose="020F0502020204030204" pitchFamily="34" charset="0"/>
                <a:cs typeface="Calibri" panose="020F0502020204030204" pitchFamily="34" charset="0"/>
              </a:rPr>
              <a:t>Walton Centre NHS Foundation Trust; Liverpool, UK, 2. Pain Research Institute, Faculty of health and life Sciences, University of Liverpool; Liverpool, UK, </a:t>
            </a:r>
          </a:p>
          <a:p>
            <a:pPr algn="ctr"/>
            <a:endParaRPr lang="en-GB" sz="8800" dirty="0"/>
          </a:p>
        </p:txBody>
      </p:sp>
      <p:pic>
        <p:nvPicPr>
          <p:cNvPr id="9" name="Picture 8">
            <a:extLst>
              <a:ext uri="{FF2B5EF4-FFF2-40B4-BE49-F238E27FC236}">
                <a16:creationId xmlns:a16="http://schemas.microsoft.com/office/drawing/2014/main" id="{CD6F42A1-7860-44EC-9898-0ECD06FCE6EF}"/>
              </a:ext>
            </a:extLst>
          </p:cNvPr>
          <p:cNvPicPr>
            <a:picLocks noChangeAspect="1"/>
          </p:cNvPicPr>
          <p:nvPr/>
        </p:nvPicPr>
        <p:blipFill>
          <a:blip r:embed="rId2"/>
          <a:stretch>
            <a:fillRect/>
          </a:stretch>
        </p:blipFill>
        <p:spPr>
          <a:xfrm>
            <a:off x="20758245" y="504060"/>
            <a:ext cx="5779509" cy="1079086"/>
          </a:xfrm>
          <a:prstGeom prst="rect">
            <a:avLst/>
          </a:prstGeom>
        </p:spPr>
      </p:pic>
      <p:pic>
        <p:nvPicPr>
          <p:cNvPr id="10" name="Picture 9">
            <a:extLst>
              <a:ext uri="{FF2B5EF4-FFF2-40B4-BE49-F238E27FC236}">
                <a16:creationId xmlns:a16="http://schemas.microsoft.com/office/drawing/2014/main" id="{FA24DFDB-9F67-4216-AF03-FCFAD9B10C08}"/>
              </a:ext>
            </a:extLst>
          </p:cNvPr>
          <p:cNvPicPr>
            <a:picLocks noChangeAspect="1"/>
          </p:cNvPicPr>
          <p:nvPr/>
        </p:nvPicPr>
        <p:blipFill>
          <a:blip r:embed="rId3"/>
          <a:stretch>
            <a:fillRect/>
          </a:stretch>
        </p:blipFill>
        <p:spPr>
          <a:xfrm>
            <a:off x="12777646" y="622878"/>
            <a:ext cx="4238625" cy="1076325"/>
          </a:xfrm>
          <a:prstGeom prst="rect">
            <a:avLst/>
          </a:prstGeom>
        </p:spPr>
      </p:pic>
      <p:pic>
        <p:nvPicPr>
          <p:cNvPr id="11" name="Picture 10">
            <a:extLst>
              <a:ext uri="{FF2B5EF4-FFF2-40B4-BE49-F238E27FC236}">
                <a16:creationId xmlns:a16="http://schemas.microsoft.com/office/drawing/2014/main" id="{FF4AD7DF-0388-40E1-BBE0-7206F1D6E8C3}"/>
              </a:ext>
            </a:extLst>
          </p:cNvPr>
          <p:cNvPicPr>
            <a:picLocks noChangeAspect="1"/>
          </p:cNvPicPr>
          <p:nvPr/>
        </p:nvPicPr>
        <p:blipFill>
          <a:blip r:embed="rId4"/>
          <a:stretch>
            <a:fillRect/>
          </a:stretch>
        </p:blipFill>
        <p:spPr>
          <a:xfrm>
            <a:off x="2519211" y="504060"/>
            <a:ext cx="2446020" cy="1344930"/>
          </a:xfrm>
          <a:prstGeom prst="rect">
            <a:avLst/>
          </a:prstGeom>
        </p:spPr>
      </p:pic>
      <p:sp>
        <p:nvSpPr>
          <p:cNvPr id="14" name="TextBox 13">
            <a:extLst>
              <a:ext uri="{FF2B5EF4-FFF2-40B4-BE49-F238E27FC236}">
                <a16:creationId xmlns:a16="http://schemas.microsoft.com/office/drawing/2014/main" id="{DE7AE4CD-269B-4957-A4F7-3DBC561AF522}"/>
              </a:ext>
            </a:extLst>
          </p:cNvPr>
          <p:cNvSpPr txBox="1"/>
          <p:nvPr/>
        </p:nvSpPr>
        <p:spPr>
          <a:xfrm>
            <a:off x="26926520" y="1035666"/>
            <a:ext cx="3353455" cy="584775"/>
          </a:xfrm>
          <a:prstGeom prst="rect">
            <a:avLst/>
          </a:prstGeom>
          <a:noFill/>
        </p:spPr>
        <p:txBody>
          <a:bodyPr wrap="square">
            <a:spAutoFit/>
          </a:bodyPr>
          <a:lstStyle/>
          <a:p>
            <a:r>
              <a:rPr lang="da-DK" sz="3200" b="1" i="0" dirty="0">
                <a:solidFill>
                  <a:srgbClr val="201F1E"/>
                </a:solidFill>
                <a:effectLst/>
                <a:latin typeface="Calibri" panose="020F0502020204030204" pitchFamily="34" charset="0"/>
              </a:rPr>
              <a:t>Abstract ID: 1040</a:t>
            </a:r>
            <a:endParaRPr lang="en-GB" sz="6000" dirty="0"/>
          </a:p>
        </p:txBody>
      </p:sp>
      <p:sp>
        <p:nvSpPr>
          <p:cNvPr id="77" name="Rectangle 76">
            <a:extLst>
              <a:ext uri="{FF2B5EF4-FFF2-40B4-BE49-F238E27FC236}">
                <a16:creationId xmlns:a16="http://schemas.microsoft.com/office/drawing/2014/main" id="{645ED7D0-ED63-429A-8AC5-E5E15C6CF52B}"/>
              </a:ext>
            </a:extLst>
          </p:cNvPr>
          <p:cNvSpPr/>
          <p:nvPr/>
        </p:nvSpPr>
        <p:spPr>
          <a:xfrm>
            <a:off x="611846" y="12740071"/>
            <a:ext cx="14607883" cy="134551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313" name="Rectangle 312">
            <a:extLst>
              <a:ext uri="{FF2B5EF4-FFF2-40B4-BE49-F238E27FC236}">
                <a16:creationId xmlns:a16="http://schemas.microsoft.com/office/drawing/2014/main" id="{88B24855-0548-4F4F-9B13-602EB3CF9ADA}"/>
              </a:ext>
            </a:extLst>
          </p:cNvPr>
          <p:cNvSpPr/>
          <p:nvPr/>
        </p:nvSpPr>
        <p:spPr>
          <a:xfrm>
            <a:off x="15687920" y="7336974"/>
            <a:ext cx="14489673" cy="280233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3200" b="1">
                <a:solidFill>
                  <a:schemeClr val="tx1"/>
                </a:solidFill>
              </a:rPr>
              <a:t>Results 2:</a:t>
            </a:r>
          </a:p>
          <a:p>
            <a:endParaRPr lang="en-US" sz="3200" b="1">
              <a:solidFill>
                <a:schemeClr val="tx1"/>
              </a:solidFill>
            </a:endParaRPr>
          </a:p>
          <a:p>
            <a:endParaRPr lang="en-US" sz="3200" b="1">
              <a:solidFill>
                <a:schemeClr val="tx1"/>
              </a:solidFill>
            </a:endParaRPr>
          </a:p>
          <a:p>
            <a:endParaRPr lang="en-US" sz="3200" b="1">
              <a:solidFill>
                <a:schemeClr val="tx1"/>
              </a:solidFill>
            </a:endParaRPr>
          </a:p>
          <a:p>
            <a:endParaRPr lang="en-US" sz="3200">
              <a:solidFill>
                <a:schemeClr val="tx1"/>
              </a:solidFill>
            </a:endParaRPr>
          </a:p>
          <a:p>
            <a:endParaRPr lang="en-US" sz="3200">
              <a:solidFill>
                <a:schemeClr val="tx1"/>
              </a:solidFill>
            </a:endParaRPr>
          </a:p>
          <a:p>
            <a:endParaRPr lang="en-US" sz="3200">
              <a:solidFill>
                <a:schemeClr val="tx1"/>
              </a:solidFill>
            </a:endParaRPr>
          </a:p>
          <a:p>
            <a:endParaRPr lang="en-US" sz="3200">
              <a:solidFill>
                <a:schemeClr val="tx1"/>
              </a:solidFill>
            </a:endParaRPr>
          </a:p>
          <a:p>
            <a:endParaRPr lang="en-US" sz="3200">
              <a:solidFill>
                <a:schemeClr val="tx1"/>
              </a:solidFill>
            </a:endParaRPr>
          </a:p>
          <a:p>
            <a:endParaRPr lang="en-US" sz="3200">
              <a:solidFill>
                <a:schemeClr val="tx1"/>
              </a:solidFill>
            </a:endParaRPr>
          </a:p>
          <a:p>
            <a:endParaRPr lang="en-US" sz="3200">
              <a:solidFill>
                <a:schemeClr val="tx1"/>
              </a:solidFill>
            </a:endParaRPr>
          </a:p>
          <a:p>
            <a:endParaRPr lang="en-GB" sz="3200" dirty="0">
              <a:solidFill>
                <a:schemeClr val="tx1"/>
              </a:solidFill>
            </a:endParaRPr>
          </a:p>
        </p:txBody>
      </p:sp>
      <p:sp>
        <p:nvSpPr>
          <p:cNvPr id="315" name="TextBox 314">
            <a:extLst>
              <a:ext uri="{FF2B5EF4-FFF2-40B4-BE49-F238E27FC236}">
                <a16:creationId xmlns:a16="http://schemas.microsoft.com/office/drawing/2014/main" id="{8C257272-3EDA-48F0-AAFA-BAFCBC88FB69}"/>
              </a:ext>
            </a:extLst>
          </p:cNvPr>
          <p:cNvSpPr txBox="1"/>
          <p:nvPr/>
        </p:nvSpPr>
        <p:spPr>
          <a:xfrm>
            <a:off x="15625097" y="35728752"/>
            <a:ext cx="14489672" cy="3539430"/>
          </a:xfrm>
          <a:prstGeom prst="rect">
            <a:avLst/>
          </a:prstGeom>
          <a:solidFill>
            <a:schemeClr val="accent1">
              <a:lumMod val="20000"/>
              <a:lumOff val="80000"/>
            </a:schemeClr>
          </a:solidFill>
        </p:spPr>
        <p:txBody>
          <a:bodyPr wrap="square" rtlCol="0">
            <a:spAutoFit/>
          </a:bodyPr>
          <a:lstStyle/>
          <a:p>
            <a:r>
              <a:rPr lang="en-GB" sz="3200" b="1" dirty="0"/>
              <a:t>Conclusions</a:t>
            </a:r>
          </a:p>
          <a:p>
            <a:endParaRPr lang="en-GB" sz="3200" b="1" dirty="0"/>
          </a:p>
          <a:p>
            <a:r>
              <a:rPr lang="en-US" sz="3200" dirty="0"/>
              <a:t>Longstanding CRPS is often refractory to medications and interventional treatments. Physiotherapy treatment using a mechanism informed treatment pathway was associated with significant improvements in all outcome domains. Further work is needed to help inform and optimize clinical treatment algorithms..</a:t>
            </a:r>
          </a:p>
          <a:p>
            <a:endParaRPr lang="en-US" sz="3200" dirty="0"/>
          </a:p>
        </p:txBody>
      </p:sp>
      <p:sp>
        <p:nvSpPr>
          <p:cNvPr id="316" name="Rectangle 315">
            <a:extLst>
              <a:ext uri="{FF2B5EF4-FFF2-40B4-BE49-F238E27FC236}">
                <a16:creationId xmlns:a16="http://schemas.microsoft.com/office/drawing/2014/main" id="{5C7E3DBA-5896-48C1-ADA0-4139809DA127}"/>
              </a:ext>
            </a:extLst>
          </p:cNvPr>
          <p:cNvSpPr/>
          <p:nvPr/>
        </p:nvSpPr>
        <p:spPr>
          <a:xfrm>
            <a:off x="592320" y="39161007"/>
            <a:ext cx="29351946" cy="33710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400" b="1" dirty="0">
              <a:solidFill>
                <a:schemeClr val="tx1"/>
              </a:solidFill>
            </a:endParaRPr>
          </a:p>
          <a:p>
            <a:endParaRPr lang="en-GB" sz="2400" b="1">
              <a:solidFill>
                <a:schemeClr val="tx1"/>
              </a:solidFill>
            </a:endParaRPr>
          </a:p>
          <a:p>
            <a:r>
              <a:rPr lang="en-GB" sz="2400" b="1">
                <a:solidFill>
                  <a:schemeClr val="tx1"/>
                </a:solidFill>
              </a:rPr>
              <a:t>REFERENCES</a:t>
            </a:r>
            <a:r>
              <a:rPr lang="en-GB" sz="2400" b="1" dirty="0">
                <a:solidFill>
                  <a:schemeClr val="tx1"/>
                </a:solidFill>
              </a:rPr>
              <a:t>:</a:t>
            </a:r>
            <a:r>
              <a:rPr lang="en-GB" sz="2400" dirty="0">
                <a:solidFill>
                  <a:schemeClr val="tx1"/>
                </a:solidFill>
              </a:rPr>
              <a:t> </a:t>
            </a:r>
          </a:p>
          <a:p>
            <a:r>
              <a:rPr lang="en-GB" sz="2800" dirty="0">
                <a:solidFill>
                  <a:schemeClr val="tx1"/>
                </a:solidFill>
              </a:rPr>
              <a:t>1. 	Smart KM, Wand BM, O’Connell NE. Physiotherapy for pain and disability in adults with complex regional pain syndrome (CRPS) types I and II. Cochrane Database </a:t>
            </a:r>
            <a:r>
              <a:rPr lang="en-GB" sz="2800" dirty="0" err="1">
                <a:solidFill>
                  <a:schemeClr val="tx1"/>
                </a:solidFill>
              </a:rPr>
              <a:t>Syst</a:t>
            </a:r>
            <a:r>
              <a:rPr lang="en-GB" sz="2800" dirty="0">
                <a:solidFill>
                  <a:schemeClr val="tx1"/>
                </a:solidFill>
              </a:rPr>
              <a:t> Rev. 2016;(2). </a:t>
            </a:r>
          </a:p>
          <a:p>
            <a:r>
              <a:rPr lang="en-GB" sz="2800" dirty="0">
                <a:solidFill>
                  <a:schemeClr val="tx1"/>
                </a:solidFill>
              </a:rPr>
              <a:t>2. 	Goebel A, Barker CH T-SL et al. Complex regional pain syndrome in adults 2nd edition [Internet]. 2nd </a:t>
            </a:r>
            <a:r>
              <a:rPr lang="en-GB" sz="2800" dirty="0" err="1">
                <a:solidFill>
                  <a:schemeClr val="tx1"/>
                </a:solidFill>
              </a:rPr>
              <a:t>editio</a:t>
            </a:r>
            <a:r>
              <a:rPr lang="en-GB" sz="2800" dirty="0">
                <a:solidFill>
                  <a:schemeClr val="tx1"/>
                </a:solidFill>
              </a:rPr>
              <a:t>. London; Royal college of </a:t>
            </a:r>
            <a:r>
              <a:rPr lang="en-GB" sz="2800" dirty="0" err="1">
                <a:solidFill>
                  <a:schemeClr val="tx1"/>
                </a:solidFill>
              </a:rPr>
              <a:t>Physcians</a:t>
            </a:r>
            <a:r>
              <a:rPr lang="en-GB" sz="2800" dirty="0">
                <a:solidFill>
                  <a:schemeClr val="tx1"/>
                </a:solidFill>
              </a:rPr>
              <a:t>; 2018. Available from: https://www.rcplondon.ac.uk/guidelines-policy/complex-regional-pain-syndrome-adults</a:t>
            </a:r>
          </a:p>
          <a:p>
            <a:r>
              <a:rPr lang="en-GB" sz="2800" dirty="0">
                <a:solidFill>
                  <a:schemeClr val="tx1"/>
                </a:solidFill>
              </a:rPr>
              <a:t>3. 	Miller C, Williams M, Heine P, Williamson E, </a:t>
            </a:r>
            <a:r>
              <a:rPr lang="en-GB" sz="2800" dirty="0" err="1">
                <a:solidFill>
                  <a:schemeClr val="tx1"/>
                </a:solidFill>
              </a:rPr>
              <a:t>O’connell</a:t>
            </a:r>
            <a:r>
              <a:rPr lang="en-GB" sz="2800" dirty="0">
                <a:solidFill>
                  <a:schemeClr val="tx1"/>
                </a:solidFill>
              </a:rPr>
              <a:t> N. Current practice in the rehabilitation of complex regional pain syndrome: a survey of practitioners. </a:t>
            </a:r>
            <a:r>
              <a:rPr lang="en-GB" sz="2800" dirty="0" err="1">
                <a:solidFill>
                  <a:schemeClr val="tx1"/>
                </a:solidFill>
              </a:rPr>
              <a:t>Disabil</a:t>
            </a:r>
            <a:r>
              <a:rPr lang="en-GB" sz="2800" dirty="0">
                <a:solidFill>
                  <a:schemeClr val="tx1"/>
                </a:solidFill>
              </a:rPr>
              <a:t> </a:t>
            </a:r>
            <a:r>
              <a:rPr lang="en-GB" sz="2800" dirty="0" err="1">
                <a:solidFill>
                  <a:schemeClr val="tx1"/>
                </a:solidFill>
              </a:rPr>
              <a:t>Rehabil</a:t>
            </a:r>
            <a:r>
              <a:rPr lang="en-GB" sz="2800" dirty="0">
                <a:solidFill>
                  <a:schemeClr val="tx1"/>
                </a:solidFill>
              </a:rPr>
              <a:t> [Internet]. 2017 Dec 11 [cited 2019 Mar 3];1–7. Available from: https://www.tandfonline.com/doi/full/10.1080/09638288.2017.1407968</a:t>
            </a:r>
          </a:p>
          <a:p>
            <a:r>
              <a:rPr lang="en-GB" sz="2800" dirty="0">
                <a:solidFill>
                  <a:schemeClr val="tx1"/>
                </a:solidFill>
              </a:rPr>
              <a:t>4. 	Packham T, Holly J. Mechanism-specific rehabilitation management of complex regional pain syndrome: Proposed recommendations from evidence synthesis. J Hand </a:t>
            </a:r>
            <a:r>
              <a:rPr lang="en-GB" sz="2800" dirty="0" err="1">
                <a:solidFill>
                  <a:schemeClr val="tx1"/>
                </a:solidFill>
              </a:rPr>
              <a:t>Ther</a:t>
            </a:r>
            <a:r>
              <a:rPr lang="en-GB" sz="2800" dirty="0">
                <a:solidFill>
                  <a:schemeClr val="tx1"/>
                </a:solidFill>
              </a:rPr>
              <a:t>. 2018;31(2):238–49. </a:t>
            </a:r>
          </a:p>
          <a:p>
            <a:endParaRPr lang="en-GB" sz="2800" dirty="0">
              <a:solidFill>
                <a:schemeClr val="tx1"/>
              </a:solidFill>
            </a:endParaRPr>
          </a:p>
          <a:p>
            <a:endParaRPr lang="en-GB" sz="2800" dirty="0">
              <a:solidFill>
                <a:schemeClr val="tx1"/>
              </a:solidFill>
            </a:endParaRPr>
          </a:p>
        </p:txBody>
      </p:sp>
      <p:sp>
        <p:nvSpPr>
          <p:cNvPr id="312" name="Rectangle 311">
            <a:extLst>
              <a:ext uri="{FF2B5EF4-FFF2-40B4-BE49-F238E27FC236}">
                <a16:creationId xmlns:a16="http://schemas.microsoft.com/office/drawing/2014/main" id="{06241371-6348-4477-8DFE-48C25E5AE3EE}"/>
              </a:ext>
            </a:extLst>
          </p:cNvPr>
          <p:cNvSpPr/>
          <p:nvPr/>
        </p:nvSpPr>
        <p:spPr>
          <a:xfrm>
            <a:off x="592320" y="26553025"/>
            <a:ext cx="14607882" cy="1260798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dirty="0">
                <a:solidFill>
                  <a:schemeClr val="tx1"/>
                </a:solidFill>
              </a:rPr>
              <a:t>Results 1:</a:t>
            </a:r>
            <a:endParaRPr lang="en-US" sz="3200" dirty="0">
              <a:solidFill>
                <a:schemeClr val="tx1"/>
              </a:solidFill>
            </a:endParaRPr>
          </a:p>
        </p:txBody>
      </p:sp>
      <p:sp>
        <p:nvSpPr>
          <p:cNvPr id="26" name="TextBox 25">
            <a:extLst>
              <a:ext uri="{FF2B5EF4-FFF2-40B4-BE49-F238E27FC236}">
                <a16:creationId xmlns:a16="http://schemas.microsoft.com/office/drawing/2014/main" id="{9D337C50-647D-4247-A4ED-022A35669812}"/>
              </a:ext>
            </a:extLst>
          </p:cNvPr>
          <p:cNvSpPr txBox="1"/>
          <p:nvPr/>
        </p:nvSpPr>
        <p:spPr>
          <a:xfrm>
            <a:off x="670952" y="12662548"/>
            <a:ext cx="6198781" cy="584775"/>
          </a:xfrm>
          <a:prstGeom prst="rect">
            <a:avLst/>
          </a:prstGeom>
          <a:noFill/>
        </p:spPr>
        <p:txBody>
          <a:bodyPr wrap="square" rtlCol="0">
            <a:spAutoFit/>
          </a:bodyPr>
          <a:lstStyle/>
          <a:p>
            <a:r>
              <a:rPr lang="en-GB" sz="3200" b="1" dirty="0"/>
              <a:t>Methods:</a:t>
            </a:r>
          </a:p>
        </p:txBody>
      </p:sp>
      <p:sp>
        <p:nvSpPr>
          <p:cNvPr id="33" name="Rectangle 32">
            <a:extLst>
              <a:ext uri="{FF2B5EF4-FFF2-40B4-BE49-F238E27FC236}">
                <a16:creationId xmlns:a16="http://schemas.microsoft.com/office/drawing/2014/main" id="{220476AF-F51F-48A2-8EC8-E6B39B23D726}"/>
              </a:ext>
            </a:extLst>
          </p:cNvPr>
          <p:cNvSpPr>
            <a:spLocks noChangeAspect="1"/>
          </p:cNvSpPr>
          <p:nvPr/>
        </p:nvSpPr>
        <p:spPr>
          <a:xfrm>
            <a:off x="1132991" y="23251794"/>
            <a:ext cx="2699367" cy="1954372"/>
          </a:xfrm>
          <a:prstGeom prst="rect">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latin typeface="Calibri" panose="020F0502020204030204"/>
                <a:ea typeface="+mn-ea"/>
                <a:cs typeface="+mn-cs"/>
              </a:rPr>
              <a:t>OUTCOMES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latin typeface="Calibri" panose="020F0502020204030204"/>
                <a:ea typeface="+mn-ea"/>
                <a:cs typeface="+mn-cs"/>
              </a:rPr>
              <a:t>PRE CRPS PHYSIO RX</a:t>
            </a:r>
          </a:p>
        </p:txBody>
      </p:sp>
      <p:sp>
        <p:nvSpPr>
          <p:cNvPr id="34" name="Rectangle 33">
            <a:extLst>
              <a:ext uri="{FF2B5EF4-FFF2-40B4-BE49-F238E27FC236}">
                <a16:creationId xmlns:a16="http://schemas.microsoft.com/office/drawing/2014/main" id="{2B04AA5C-8D82-44E7-A661-0700A72D6CA5}"/>
              </a:ext>
            </a:extLst>
          </p:cNvPr>
          <p:cNvSpPr>
            <a:spLocks noChangeAspect="1"/>
          </p:cNvSpPr>
          <p:nvPr/>
        </p:nvSpPr>
        <p:spPr>
          <a:xfrm>
            <a:off x="4279495" y="23272782"/>
            <a:ext cx="2699367" cy="1954372"/>
          </a:xfrm>
          <a:prstGeom prst="rect">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latin typeface="Calibri" panose="020F0502020204030204"/>
                <a:ea typeface="+mn-ea"/>
                <a:cs typeface="+mn-cs"/>
              </a:rPr>
              <a:t>PHYSIO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latin typeface="Calibri" panose="020F0502020204030204"/>
                <a:ea typeface="+mn-ea"/>
                <a:cs typeface="+mn-cs"/>
              </a:rPr>
              <a:t>RX</a:t>
            </a:r>
          </a:p>
        </p:txBody>
      </p:sp>
      <p:sp>
        <p:nvSpPr>
          <p:cNvPr id="35" name="Rectangle 34">
            <a:extLst>
              <a:ext uri="{FF2B5EF4-FFF2-40B4-BE49-F238E27FC236}">
                <a16:creationId xmlns:a16="http://schemas.microsoft.com/office/drawing/2014/main" id="{B6969574-8679-47F1-A530-FC454710FEB4}"/>
              </a:ext>
            </a:extLst>
          </p:cNvPr>
          <p:cNvSpPr>
            <a:spLocks noChangeAspect="1"/>
          </p:cNvSpPr>
          <p:nvPr/>
        </p:nvSpPr>
        <p:spPr>
          <a:xfrm>
            <a:off x="7443333" y="23225995"/>
            <a:ext cx="2699367" cy="1954372"/>
          </a:xfrm>
          <a:prstGeom prst="rect">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latin typeface="Calibri" panose="020F0502020204030204"/>
                <a:ea typeface="+mn-ea"/>
                <a:cs typeface="+mn-cs"/>
              </a:rPr>
              <a:t>OUTCOMES POST CRPS PHYSIO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latin typeface="Calibri" panose="020F0502020204030204"/>
                <a:ea typeface="+mn-ea"/>
                <a:cs typeface="+mn-cs"/>
              </a:rPr>
              <a:t> RX</a:t>
            </a:r>
          </a:p>
        </p:txBody>
      </p:sp>
      <p:sp>
        <p:nvSpPr>
          <p:cNvPr id="36" name="Arrow: Right 35">
            <a:extLst>
              <a:ext uri="{FF2B5EF4-FFF2-40B4-BE49-F238E27FC236}">
                <a16:creationId xmlns:a16="http://schemas.microsoft.com/office/drawing/2014/main" id="{00857A9B-4251-4490-A350-F865FFE343C1}"/>
              </a:ext>
            </a:extLst>
          </p:cNvPr>
          <p:cNvSpPr>
            <a:spLocks noChangeAspect="1"/>
          </p:cNvSpPr>
          <p:nvPr/>
        </p:nvSpPr>
        <p:spPr>
          <a:xfrm>
            <a:off x="1067028" y="27181176"/>
            <a:ext cx="8875559" cy="1201660"/>
          </a:xfrm>
          <a:prstGeom prst="right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white"/>
                </a:solidFill>
                <a:effectLst/>
                <a:uLnTx/>
                <a:uFillTx/>
                <a:latin typeface="Calibri" panose="020F0502020204030204"/>
                <a:ea typeface="+mn-ea"/>
                <a:cs typeface="+mn-cs"/>
              </a:rPr>
              <a:t>JAN 2016- JAN 2020</a:t>
            </a:r>
          </a:p>
        </p:txBody>
      </p:sp>
      <p:sp>
        <p:nvSpPr>
          <p:cNvPr id="37" name="Rectangle 36">
            <a:extLst>
              <a:ext uri="{FF2B5EF4-FFF2-40B4-BE49-F238E27FC236}">
                <a16:creationId xmlns:a16="http://schemas.microsoft.com/office/drawing/2014/main" id="{F849027B-F793-4C8B-8823-0DA4C3EF2AD4}"/>
              </a:ext>
            </a:extLst>
          </p:cNvPr>
          <p:cNvSpPr/>
          <p:nvPr/>
        </p:nvSpPr>
        <p:spPr>
          <a:xfrm>
            <a:off x="4620132" y="12873384"/>
            <a:ext cx="4078608" cy="898524"/>
          </a:xfrm>
          <a:prstGeom prst="rect">
            <a:avLst/>
          </a:prstGeom>
          <a:gradFill>
            <a:gsLst>
              <a:gs pos="92000">
                <a:schemeClr val="accent5">
                  <a:lumMod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chemeClr val="bg1"/>
                </a:solidFill>
              </a:rPr>
              <a:t>Patient referred to Pain Clinic</a:t>
            </a:r>
          </a:p>
        </p:txBody>
      </p:sp>
      <p:sp>
        <p:nvSpPr>
          <p:cNvPr id="38" name="Rectangle 37">
            <a:extLst>
              <a:ext uri="{FF2B5EF4-FFF2-40B4-BE49-F238E27FC236}">
                <a16:creationId xmlns:a16="http://schemas.microsoft.com/office/drawing/2014/main" id="{6962D229-83B1-4BC4-9C62-8EFC609A906A}"/>
              </a:ext>
            </a:extLst>
          </p:cNvPr>
          <p:cNvSpPr/>
          <p:nvPr/>
        </p:nvSpPr>
        <p:spPr>
          <a:xfrm>
            <a:off x="4620132" y="13958224"/>
            <a:ext cx="4078608" cy="1680807"/>
          </a:xfrm>
          <a:prstGeom prst="rect">
            <a:avLst/>
          </a:prstGeom>
          <a:gradFill>
            <a:gsLst>
              <a:gs pos="98000">
                <a:schemeClr val="accent5">
                  <a:lumMod val="50000"/>
                </a:schemeClr>
              </a:gs>
              <a:gs pos="98000">
                <a:schemeClr val="accent1">
                  <a:tint val="50000"/>
                  <a:shade val="100000"/>
                  <a:satMod val="350000"/>
                </a:schemeClr>
              </a:gs>
            </a:gsLst>
            <a:lin ang="162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spcBef>
                <a:spcPct val="0"/>
              </a:spcBef>
              <a:buFontTx/>
              <a:buNone/>
            </a:pPr>
            <a:r>
              <a:rPr lang="en-GB" altLang="en-US" sz="2400" b="1" dirty="0">
                <a:solidFill>
                  <a:schemeClr val="bg1"/>
                </a:solidFill>
                <a:latin typeface="Calibri" panose="020F0502020204030204" pitchFamily="34" charset="0"/>
                <a:cs typeface="Calibri" panose="020F0502020204030204" pitchFamily="34" charset="0"/>
              </a:rPr>
              <a:t>Confirmation of CRPS </a:t>
            </a:r>
          </a:p>
          <a:p>
            <a:pPr algn="ctr" eaLnBrk="1" hangingPunct="1">
              <a:spcBef>
                <a:spcPct val="0"/>
              </a:spcBef>
              <a:buFontTx/>
              <a:buNone/>
            </a:pPr>
            <a:r>
              <a:rPr lang="en-GB" altLang="en-US" sz="2400" b="1" dirty="0">
                <a:solidFill>
                  <a:schemeClr val="bg1"/>
                </a:solidFill>
                <a:latin typeface="Calibri" panose="020F0502020204030204" pitchFamily="34" charset="0"/>
                <a:cs typeface="Calibri" panose="020F0502020204030204" pitchFamily="34" charset="0"/>
              </a:rPr>
              <a:t>by Pain Consultant, information and Medication review</a:t>
            </a:r>
          </a:p>
        </p:txBody>
      </p:sp>
      <p:sp>
        <p:nvSpPr>
          <p:cNvPr id="46" name="Rectangle 45">
            <a:extLst>
              <a:ext uri="{FF2B5EF4-FFF2-40B4-BE49-F238E27FC236}">
                <a16:creationId xmlns:a16="http://schemas.microsoft.com/office/drawing/2014/main" id="{FA52C8F4-7FD3-4103-996D-A87DF974C540}"/>
              </a:ext>
            </a:extLst>
          </p:cNvPr>
          <p:cNvSpPr/>
          <p:nvPr/>
        </p:nvSpPr>
        <p:spPr>
          <a:xfrm>
            <a:off x="1871608" y="15223958"/>
            <a:ext cx="2539015" cy="1237137"/>
          </a:xfrm>
          <a:prstGeom prst="rect">
            <a:avLst/>
          </a:prstGeom>
          <a:gradFill>
            <a:gsLst>
              <a:gs pos="100000">
                <a:schemeClr val="accent1">
                  <a:lumMod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spcBef>
                <a:spcPct val="0"/>
              </a:spcBef>
            </a:pPr>
            <a:endParaRPr lang="en-GB" altLang="en-US" sz="1600" b="1" dirty="0">
              <a:latin typeface="Arial" panose="020B0604020202020204" pitchFamily="34" charset="0"/>
            </a:endParaRPr>
          </a:p>
          <a:p>
            <a:pPr algn="ctr">
              <a:spcBef>
                <a:spcPct val="0"/>
              </a:spcBef>
            </a:pPr>
            <a:r>
              <a:rPr lang="en-GB" altLang="en-US" sz="2400" b="1" dirty="0">
                <a:latin typeface="Calibri" panose="020F0502020204030204" pitchFamily="34" charset="0"/>
                <a:cs typeface="Calibri" panose="020F0502020204030204" pitchFamily="34" charset="0"/>
              </a:rPr>
              <a:t>Assessment  for </a:t>
            </a:r>
          </a:p>
          <a:p>
            <a:pPr algn="ctr">
              <a:spcBef>
                <a:spcPct val="0"/>
              </a:spcBef>
            </a:pPr>
            <a:r>
              <a:rPr lang="en-GB" altLang="en-US" sz="2400" b="1" dirty="0">
                <a:latin typeface="Calibri" panose="020F0502020204030204" pitchFamily="34" charset="0"/>
                <a:cs typeface="Calibri" panose="020F0502020204030204" pitchFamily="34" charset="0"/>
              </a:rPr>
              <a:t>SCS/DRG</a:t>
            </a:r>
          </a:p>
          <a:p>
            <a:pPr algn="ctr"/>
            <a:r>
              <a:rPr lang="en-GB" sz="2000" dirty="0"/>
              <a:t> </a:t>
            </a:r>
          </a:p>
        </p:txBody>
      </p:sp>
      <p:sp>
        <p:nvSpPr>
          <p:cNvPr id="50" name="Rectangle 49">
            <a:extLst>
              <a:ext uri="{FF2B5EF4-FFF2-40B4-BE49-F238E27FC236}">
                <a16:creationId xmlns:a16="http://schemas.microsoft.com/office/drawing/2014/main" id="{0D45639D-DBDE-4E24-BC14-F9C6638872FD}"/>
              </a:ext>
            </a:extLst>
          </p:cNvPr>
          <p:cNvSpPr/>
          <p:nvPr/>
        </p:nvSpPr>
        <p:spPr>
          <a:xfrm>
            <a:off x="8914801" y="15236616"/>
            <a:ext cx="2539015" cy="1237141"/>
          </a:xfrm>
          <a:prstGeom prst="rect">
            <a:avLst/>
          </a:prstGeom>
          <a:gradFill>
            <a:gsLst>
              <a:gs pos="100000">
                <a:schemeClr val="accent1">
                  <a:lumMod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spcBef>
                <a:spcPct val="0"/>
              </a:spcBef>
            </a:pPr>
            <a:endParaRPr lang="en-GB" altLang="en-US" sz="1600" b="1" dirty="0">
              <a:latin typeface="Arial" panose="020B0604020202020204" pitchFamily="34" charset="0"/>
            </a:endParaRPr>
          </a:p>
          <a:p>
            <a:pPr algn="ctr">
              <a:spcBef>
                <a:spcPct val="0"/>
              </a:spcBef>
            </a:pPr>
            <a:r>
              <a:rPr lang="en-GB" altLang="en-US" sz="2400" b="1" dirty="0">
                <a:latin typeface="Calibri" panose="020F0502020204030204" pitchFamily="34" charset="0"/>
                <a:cs typeface="Calibri" panose="020F0502020204030204" pitchFamily="34" charset="0"/>
              </a:rPr>
              <a:t>Assessment for </a:t>
            </a:r>
            <a:r>
              <a:rPr lang="en-GB" altLang="en-US" sz="2400" b="1" dirty="0" err="1">
                <a:latin typeface="Calibri" panose="020F0502020204030204" pitchFamily="34" charset="0"/>
                <a:cs typeface="Calibri" panose="020F0502020204030204" pitchFamily="34" charset="0"/>
              </a:rPr>
              <a:t>PMP</a:t>
            </a:r>
            <a:endParaRPr lang="en-GB" altLang="en-US" sz="2400" b="1" dirty="0">
              <a:latin typeface="Calibri" panose="020F0502020204030204" pitchFamily="34" charset="0"/>
              <a:cs typeface="Calibri" panose="020F0502020204030204" pitchFamily="34" charset="0"/>
            </a:endParaRPr>
          </a:p>
        </p:txBody>
      </p:sp>
      <p:sp>
        <p:nvSpPr>
          <p:cNvPr id="51" name="Rectangle 50">
            <a:extLst>
              <a:ext uri="{FF2B5EF4-FFF2-40B4-BE49-F238E27FC236}">
                <a16:creationId xmlns:a16="http://schemas.microsoft.com/office/drawing/2014/main" id="{1626CA95-5DFA-4521-BC65-6CFF87191310}"/>
              </a:ext>
            </a:extLst>
          </p:cNvPr>
          <p:cNvSpPr/>
          <p:nvPr/>
        </p:nvSpPr>
        <p:spPr>
          <a:xfrm>
            <a:off x="5609200" y="17982493"/>
            <a:ext cx="2100472" cy="979136"/>
          </a:xfrm>
          <a:prstGeom prst="rect">
            <a:avLst/>
          </a:prstGeom>
          <a:gradFill>
            <a:gsLst>
              <a:gs pos="87000">
                <a:schemeClr val="accent1">
                  <a:lumMod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chemeClr val="bg1"/>
                </a:solidFill>
                <a:latin typeface="Calibri" panose="020F0502020204030204" pitchFamily="34" charset="0"/>
                <a:cs typeface="Calibri" panose="020F0502020204030204" pitchFamily="34" charset="0"/>
              </a:rPr>
              <a:t>6-8 x Rx sessions</a:t>
            </a:r>
          </a:p>
        </p:txBody>
      </p:sp>
      <p:sp>
        <p:nvSpPr>
          <p:cNvPr id="52" name="Rectangle 51">
            <a:extLst>
              <a:ext uri="{FF2B5EF4-FFF2-40B4-BE49-F238E27FC236}">
                <a16:creationId xmlns:a16="http://schemas.microsoft.com/office/drawing/2014/main" id="{1C9291A3-4BE0-4DDE-931B-589B57CB3777}"/>
              </a:ext>
            </a:extLst>
          </p:cNvPr>
          <p:cNvSpPr/>
          <p:nvPr/>
        </p:nvSpPr>
        <p:spPr>
          <a:xfrm>
            <a:off x="5619255" y="19339663"/>
            <a:ext cx="2100472" cy="737886"/>
          </a:xfrm>
          <a:prstGeom prst="rect">
            <a:avLst/>
          </a:prstGeom>
          <a:gradFill>
            <a:gsLst>
              <a:gs pos="87000">
                <a:schemeClr val="accent1">
                  <a:lumMod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chemeClr val="bg1"/>
                </a:solidFill>
                <a:latin typeface="Calibri" panose="020F0502020204030204" pitchFamily="34" charset="0"/>
                <a:cs typeface="Calibri" panose="020F0502020204030204" pitchFamily="34" charset="0"/>
              </a:rPr>
              <a:t>Discharge</a:t>
            </a:r>
            <a:endParaRPr lang="en-GB" sz="6000" b="1" dirty="0">
              <a:solidFill>
                <a:schemeClr val="bg1"/>
              </a:solidFill>
              <a:latin typeface="Calibri" panose="020F0502020204030204" pitchFamily="34" charset="0"/>
              <a:cs typeface="Calibri" panose="020F0502020204030204" pitchFamily="34" charset="0"/>
            </a:endParaRPr>
          </a:p>
        </p:txBody>
      </p:sp>
      <p:cxnSp>
        <p:nvCxnSpPr>
          <p:cNvPr id="54" name="Straight Arrow Connector 53">
            <a:extLst>
              <a:ext uri="{FF2B5EF4-FFF2-40B4-BE49-F238E27FC236}">
                <a16:creationId xmlns:a16="http://schemas.microsoft.com/office/drawing/2014/main" id="{20960568-1D34-4454-ACD4-92DB38BCA769}"/>
              </a:ext>
            </a:extLst>
          </p:cNvPr>
          <p:cNvCxnSpPr>
            <a:cxnSpLocks/>
          </p:cNvCxnSpPr>
          <p:nvPr/>
        </p:nvCxnSpPr>
        <p:spPr>
          <a:xfrm>
            <a:off x="6622963" y="13486412"/>
            <a:ext cx="0" cy="343475"/>
          </a:xfrm>
          <a:prstGeom prst="straightConnector1">
            <a:avLst/>
          </a:prstGeom>
          <a:ln w="50800">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8495EA7-A94E-408E-82A7-E6BFD6AD3A9F}"/>
              </a:ext>
            </a:extLst>
          </p:cNvPr>
          <p:cNvCxnSpPr>
            <a:cxnSpLocks/>
          </p:cNvCxnSpPr>
          <p:nvPr/>
        </p:nvCxnSpPr>
        <p:spPr>
          <a:xfrm>
            <a:off x="6669491" y="18985225"/>
            <a:ext cx="946" cy="276951"/>
          </a:xfrm>
          <a:prstGeom prst="straightConnector1">
            <a:avLst/>
          </a:prstGeom>
          <a:ln w="50800">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8DDD99AD-21E9-4450-AA52-F8CAAED79399}"/>
              </a:ext>
            </a:extLst>
          </p:cNvPr>
          <p:cNvCxnSpPr>
            <a:cxnSpLocks/>
          </p:cNvCxnSpPr>
          <p:nvPr/>
        </p:nvCxnSpPr>
        <p:spPr>
          <a:xfrm flipH="1">
            <a:off x="3833821" y="14548294"/>
            <a:ext cx="633543" cy="541826"/>
          </a:xfrm>
          <a:prstGeom prst="straightConnector1">
            <a:avLst/>
          </a:prstGeom>
          <a:ln w="50800">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a:extLst>
              <a:ext uri="{FF2B5EF4-FFF2-40B4-BE49-F238E27FC236}">
                <a16:creationId xmlns:a16="http://schemas.microsoft.com/office/drawing/2014/main" id="{67BA464D-8B02-414C-8C12-16CAA0D5636C}"/>
              </a:ext>
            </a:extLst>
          </p:cNvPr>
          <p:cNvCxnSpPr>
            <a:cxnSpLocks/>
          </p:cNvCxnSpPr>
          <p:nvPr/>
        </p:nvCxnSpPr>
        <p:spPr>
          <a:xfrm>
            <a:off x="8824233" y="14529660"/>
            <a:ext cx="579748" cy="374596"/>
          </a:xfrm>
          <a:prstGeom prst="straightConnector1">
            <a:avLst/>
          </a:prstGeom>
          <a:ln w="50800">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C6DB8687-1BB0-4B36-8D30-B3D7395F9444}"/>
              </a:ext>
            </a:extLst>
          </p:cNvPr>
          <p:cNvCxnSpPr>
            <a:cxnSpLocks/>
          </p:cNvCxnSpPr>
          <p:nvPr/>
        </p:nvCxnSpPr>
        <p:spPr>
          <a:xfrm>
            <a:off x="3770342" y="16581993"/>
            <a:ext cx="1418507" cy="651348"/>
          </a:xfrm>
          <a:prstGeom prst="straightConnector1">
            <a:avLst/>
          </a:prstGeom>
          <a:ln w="50800">
            <a:solidFill>
              <a:schemeClr val="accent2">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088D6C4C-E0EA-4554-950E-AAE34AF92FE5}"/>
              </a:ext>
            </a:extLst>
          </p:cNvPr>
          <p:cNvCxnSpPr>
            <a:cxnSpLocks/>
          </p:cNvCxnSpPr>
          <p:nvPr/>
        </p:nvCxnSpPr>
        <p:spPr>
          <a:xfrm>
            <a:off x="6497053" y="15753347"/>
            <a:ext cx="35252" cy="229159"/>
          </a:xfrm>
          <a:prstGeom prst="straightConnector1">
            <a:avLst/>
          </a:prstGeom>
          <a:ln w="50800">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354E1F4E-7007-4EB0-B31F-7F74014F4365}"/>
              </a:ext>
            </a:extLst>
          </p:cNvPr>
          <p:cNvCxnSpPr>
            <a:cxnSpLocks/>
          </p:cNvCxnSpPr>
          <p:nvPr/>
        </p:nvCxnSpPr>
        <p:spPr>
          <a:xfrm>
            <a:off x="6532305" y="17639018"/>
            <a:ext cx="0" cy="343475"/>
          </a:xfrm>
          <a:prstGeom prst="straightConnector1">
            <a:avLst/>
          </a:prstGeom>
          <a:ln w="50800">
            <a:solidFill>
              <a:schemeClr val="accent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D34E950A-B838-4DC4-B7EC-201BF9268FF6}"/>
              </a:ext>
            </a:extLst>
          </p:cNvPr>
          <p:cNvCxnSpPr>
            <a:cxnSpLocks/>
          </p:cNvCxnSpPr>
          <p:nvPr/>
        </p:nvCxnSpPr>
        <p:spPr>
          <a:xfrm>
            <a:off x="3141115" y="16594933"/>
            <a:ext cx="2407770" cy="3113673"/>
          </a:xfrm>
          <a:prstGeom prst="straightConnector1">
            <a:avLst/>
          </a:prstGeom>
          <a:ln w="50800">
            <a:solidFill>
              <a:schemeClr val="accent2">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DEE9E245-94E8-40BC-A383-976CD4C1C307}"/>
              </a:ext>
            </a:extLst>
          </p:cNvPr>
          <p:cNvSpPr txBox="1"/>
          <p:nvPr/>
        </p:nvSpPr>
        <p:spPr>
          <a:xfrm>
            <a:off x="9555890" y="13560326"/>
            <a:ext cx="4615189" cy="461665"/>
          </a:xfrm>
          <a:prstGeom prst="rect">
            <a:avLst/>
          </a:prstGeom>
          <a:noFill/>
        </p:spPr>
        <p:txBody>
          <a:bodyPr wrap="square" rtlCol="0">
            <a:spAutoFit/>
          </a:bodyPr>
          <a:lstStyle/>
          <a:p>
            <a:r>
              <a:rPr lang="en-GB" sz="2400" b="1" dirty="0"/>
              <a:t>Current tertiary CRPS pathway</a:t>
            </a:r>
          </a:p>
        </p:txBody>
      </p:sp>
      <p:sp>
        <p:nvSpPr>
          <p:cNvPr id="21" name="Arrow: Curved Left 20">
            <a:extLst>
              <a:ext uri="{FF2B5EF4-FFF2-40B4-BE49-F238E27FC236}">
                <a16:creationId xmlns:a16="http://schemas.microsoft.com/office/drawing/2014/main" id="{84B2ADB1-D610-4FB1-80D7-38529637D31E}"/>
              </a:ext>
            </a:extLst>
          </p:cNvPr>
          <p:cNvSpPr/>
          <p:nvPr/>
        </p:nvSpPr>
        <p:spPr>
          <a:xfrm>
            <a:off x="8084777" y="16685419"/>
            <a:ext cx="5359148" cy="6526602"/>
          </a:xfrm>
          <a:prstGeom prst="curvedLeftArrow">
            <a:avLst>
              <a:gd name="adj1" fmla="val 19027"/>
              <a:gd name="adj2" fmla="val 50971"/>
              <a:gd name="adj3" fmla="val 740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66" name="Straight Arrow Connector 65">
            <a:extLst>
              <a:ext uri="{FF2B5EF4-FFF2-40B4-BE49-F238E27FC236}">
                <a16:creationId xmlns:a16="http://schemas.microsoft.com/office/drawing/2014/main" id="{1F27743D-EC13-4F02-9F5A-198CA9962A34}"/>
              </a:ext>
            </a:extLst>
          </p:cNvPr>
          <p:cNvCxnSpPr>
            <a:cxnSpLocks/>
          </p:cNvCxnSpPr>
          <p:nvPr/>
        </p:nvCxnSpPr>
        <p:spPr>
          <a:xfrm flipV="1">
            <a:off x="7790097" y="16645279"/>
            <a:ext cx="2639209" cy="3040947"/>
          </a:xfrm>
          <a:prstGeom prst="straightConnector1">
            <a:avLst/>
          </a:prstGeom>
          <a:ln w="50800">
            <a:solidFill>
              <a:schemeClr val="accent2">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5" name="Rectangle 44">
            <a:extLst>
              <a:ext uri="{FF2B5EF4-FFF2-40B4-BE49-F238E27FC236}">
                <a16:creationId xmlns:a16="http://schemas.microsoft.com/office/drawing/2014/main" id="{E3A920BF-34EF-4FF3-8C87-1867E86B0F3F}"/>
              </a:ext>
            </a:extLst>
          </p:cNvPr>
          <p:cNvSpPr/>
          <p:nvPr/>
        </p:nvSpPr>
        <p:spPr>
          <a:xfrm>
            <a:off x="5196648" y="16105384"/>
            <a:ext cx="2880330" cy="1605966"/>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en-US" sz="2400" b="1" dirty="0">
                <a:solidFill>
                  <a:schemeClr val="bg1"/>
                </a:solidFill>
                <a:latin typeface="Calibri" panose="020F0502020204030204" pitchFamily="34" charset="0"/>
                <a:cs typeface="Calibri" panose="020F0502020204030204" pitchFamily="34" charset="0"/>
              </a:rPr>
              <a:t>Specialised PT therapy, if not suitably trialled before</a:t>
            </a:r>
            <a:endParaRPr lang="en-GB" sz="2400" b="1" dirty="0">
              <a:solidFill>
                <a:schemeClr val="bg1"/>
              </a:solidFill>
              <a:latin typeface="Calibri" panose="020F0502020204030204" pitchFamily="34" charset="0"/>
              <a:cs typeface="Calibri" panose="020F0502020204030204" pitchFamily="34" charset="0"/>
            </a:endParaRPr>
          </a:p>
        </p:txBody>
      </p:sp>
      <p:cxnSp>
        <p:nvCxnSpPr>
          <p:cNvPr id="62" name="Straight Arrow Connector 61">
            <a:extLst>
              <a:ext uri="{FF2B5EF4-FFF2-40B4-BE49-F238E27FC236}">
                <a16:creationId xmlns:a16="http://schemas.microsoft.com/office/drawing/2014/main" id="{2A7025F9-624D-4847-B5CB-8F6861AEDF47}"/>
              </a:ext>
            </a:extLst>
          </p:cNvPr>
          <p:cNvCxnSpPr>
            <a:cxnSpLocks/>
          </p:cNvCxnSpPr>
          <p:nvPr/>
        </p:nvCxnSpPr>
        <p:spPr>
          <a:xfrm flipV="1">
            <a:off x="8076978" y="16669884"/>
            <a:ext cx="1478912" cy="540452"/>
          </a:xfrm>
          <a:prstGeom prst="straightConnector1">
            <a:avLst/>
          </a:prstGeom>
          <a:ln w="50800">
            <a:solidFill>
              <a:schemeClr val="accent2">
                <a:lumMod val="7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Flowchart: Off-page Connector 38">
            <a:extLst>
              <a:ext uri="{FF2B5EF4-FFF2-40B4-BE49-F238E27FC236}">
                <a16:creationId xmlns:a16="http://schemas.microsoft.com/office/drawing/2014/main" id="{1BCB5C1D-0E9B-47D0-927F-A2391FA24E34}"/>
              </a:ext>
            </a:extLst>
          </p:cNvPr>
          <p:cNvSpPr/>
          <p:nvPr/>
        </p:nvSpPr>
        <p:spPr>
          <a:xfrm>
            <a:off x="1067028" y="20946984"/>
            <a:ext cx="8012595" cy="1859902"/>
          </a:xfrm>
          <a:prstGeom prst="flowChartOffpage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Retrospective case series review</a:t>
            </a:r>
          </a:p>
          <a:p>
            <a:pPr algn="ctr"/>
            <a:r>
              <a:rPr lang="en-GB" sz="3200" dirty="0"/>
              <a:t>Of patients completing a chronic CRPS physiotherapy pathway</a:t>
            </a:r>
          </a:p>
        </p:txBody>
      </p:sp>
      <p:sp>
        <p:nvSpPr>
          <p:cNvPr id="81" name="Arrow: Right 80">
            <a:extLst>
              <a:ext uri="{FF2B5EF4-FFF2-40B4-BE49-F238E27FC236}">
                <a16:creationId xmlns:a16="http://schemas.microsoft.com/office/drawing/2014/main" id="{4F5B474B-4B04-47F6-8DA6-8A8BAF76AA8A}"/>
              </a:ext>
            </a:extLst>
          </p:cNvPr>
          <p:cNvSpPr>
            <a:spLocks noChangeAspect="1"/>
          </p:cNvSpPr>
          <p:nvPr/>
        </p:nvSpPr>
        <p:spPr>
          <a:xfrm>
            <a:off x="1067026" y="28172396"/>
            <a:ext cx="5221479" cy="1201660"/>
          </a:xfrm>
          <a:prstGeom prst="rightArrow">
            <a:avLst/>
          </a:prstGeom>
          <a:solidFill>
            <a:schemeClr val="accent6">
              <a:lumMod val="60000"/>
              <a:lumOff val="40000"/>
            </a:schemeClr>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effectLst/>
                <a:uLnTx/>
                <a:uFillTx/>
                <a:latin typeface="Calibri" panose="020F0502020204030204"/>
                <a:ea typeface="+mn-ea"/>
                <a:cs typeface="+mn-cs"/>
              </a:rPr>
              <a:t>156 patients</a:t>
            </a:r>
          </a:p>
        </p:txBody>
      </p:sp>
      <p:sp>
        <p:nvSpPr>
          <p:cNvPr id="82" name="Arrow: Right 81">
            <a:extLst>
              <a:ext uri="{FF2B5EF4-FFF2-40B4-BE49-F238E27FC236}">
                <a16:creationId xmlns:a16="http://schemas.microsoft.com/office/drawing/2014/main" id="{6E67703E-F977-4E17-9004-94ACC9E2E2C3}"/>
              </a:ext>
            </a:extLst>
          </p:cNvPr>
          <p:cNvSpPr>
            <a:spLocks noChangeAspect="1"/>
          </p:cNvSpPr>
          <p:nvPr/>
        </p:nvSpPr>
        <p:spPr>
          <a:xfrm>
            <a:off x="1067027" y="29163882"/>
            <a:ext cx="8875559" cy="1201660"/>
          </a:xfrm>
          <a:prstGeom prst="rightArrow">
            <a:avLst/>
          </a:prstGeom>
          <a:solidFill>
            <a:schemeClr val="accent4">
              <a:lumMod val="60000"/>
              <a:lumOff val="40000"/>
            </a:schemeClr>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400" kern="0" dirty="0">
                <a:latin typeface="Calibri" panose="020F0502020204030204"/>
              </a:rPr>
              <a:t>91 complete datasets</a:t>
            </a:r>
            <a:endParaRPr kumimoji="0" lang="en-GB" sz="2400" b="0" i="0" u="none" strike="noStrike" kern="0" cap="none" spc="0" normalizeH="0" baseline="0" noProof="0" dirty="0">
              <a:ln>
                <a:noFill/>
              </a:ln>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C83D9B9D-3163-4600-A270-6C6CDFB165F2}"/>
              </a:ext>
            </a:extLst>
          </p:cNvPr>
          <p:cNvSpPr/>
          <p:nvPr/>
        </p:nvSpPr>
        <p:spPr>
          <a:xfrm>
            <a:off x="1121442" y="31872626"/>
            <a:ext cx="12462906" cy="64668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9" name="Picture 78">
            <a:extLst>
              <a:ext uri="{FF2B5EF4-FFF2-40B4-BE49-F238E27FC236}">
                <a16:creationId xmlns:a16="http://schemas.microsoft.com/office/drawing/2014/main" id="{C969E9FE-1A4A-4E73-80D0-CB8ADDDCA705}"/>
              </a:ext>
            </a:extLst>
          </p:cNvPr>
          <p:cNvPicPr>
            <a:picLocks noChangeAspect="1"/>
          </p:cNvPicPr>
          <p:nvPr/>
        </p:nvPicPr>
        <p:blipFill>
          <a:blip r:embed="rId5"/>
          <a:stretch>
            <a:fillRect/>
          </a:stretch>
        </p:blipFill>
        <p:spPr>
          <a:xfrm>
            <a:off x="1318533" y="31717358"/>
            <a:ext cx="9804924" cy="5692451"/>
          </a:xfrm>
          <a:prstGeom prst="rect">
            <a:avLst/>
          </a:prstGeom>
        </p:spPr>
      </p:pic>
      <p:sp>
        <p:nvSpPr>
          <p:cNvPr id="76" name="Rectangle: Rounded Corners 75">
            <a:extLst>
              <a:ext uri="{FF2B5EF4-FFF2-40B4-BE49-F238E27FC236}">
                <a16:creationId xmlns:a16="http://schemas.microsoft.com/office/drawing/2014/main" id="{BD16A425-A828-4124-ADE5-D164989C861C}"/>
              </a:ext>
            </a:extLst>
          </p:cNvPr>
          <p:cNvSpPr/>
          <p:nvPr/>
        </p:nvSpPr>
        <p:spPr>
          <a:xfrm>
            <a:off x="1251284" y="30506547"/>
            <a:ext cx="5418207" cy="113865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a:p>
            <a:pPr algn="ctr"/>
            <a:endParaRPr lang="en-GB" sz="2400" dirty="0"/>
          </a:p>
          <a:p>
            <a:pPr algn="ctr"/>
            <a:r>
              <a:rPr lang="en-GB" sz="2400" dirty="0"/>
              <a:t>Baselines outcomes:</a:t>
            </a:r>
          </a:p>
          <a:p>
            <a:pPr algn="ctr"/>
            <a:endParaRPr lang="en-GB" sz="2400" dirty="0"/>
          </a:p>
          <a:p>
            <a:pPr algn="ctr"/>
            <a:endParaRPr lang="en-GB" sz="2400" dirty="0"/>
          </a:p>
          <a:p>
            <a:pPr algn="ctr"/>
            <a:endParaRPr lang="en-GB" dirty="0"/>
          </a:p>
        </p:txBody>
      </p:sp>
      <p:pic>
        <p:nvPicPr>
          <p:cNvPr id="85" name="Picture 84">
            <a:extLst>
              <a:ext uri="{FF2B5EF4-FFF2-40B4-BE49-F238E27FC236}">
                <a16:creationId xmlns:a16="http://schemas.microsoft.com/office/drawing/2014/main" id="{71A2DEBD-C5C0-4346-8344-5D24E845A517}"/>
              </a:ext>
            </a:extLst>
          </p:cNvPr>
          <p:cNvPicPr>
            <a:picLocks noChangeAspect="1"/>
          </p:cNvPicPr>
          <p:nvPr/>
        </p:nvPicPr>
        <p:blipFill>
          <a:blip r:embed="rId6"/>
          <a:stretch>
            <a:fillRect/>
          </a:stretch>
        </p:blipFill>
        <p:spPr>
          <a:xfrm>
            <a:off x="17567083" y="8066950"/>
            <a:ext cx="4364584" cy="6096152"/>
          </a:xfrm>
          <a:prstGeom prst="rect">
            <a:avLst/>
          </a:prstGeom>
          <a:solidFill>
            <a:schemeClr val="bg1"/>
          </a:solidFill>
        </p:spPr>
      </p:pic>
      <p:pic>
        <p:nvPicPr>
          <p:cNvPr id="86" name="Picture 85">
            <a:extLst>
              <a:ext uri="{FF2B5EF4-FFF2-40B4-BE49-F238E27FC236}">
                <a16:creationId xmlns:a16="http://schemas.microsoft.com/office/drawing/2014/main" id="{FD565981-559B-41F8-AC45-B4F7C29152E5}"/>
              </a:ext>
            </a:extLst>
          </p:cNvPr>
          <p:cNvPicPr>
            <a:picLocks noChangeAspect="1"/>
          </p:cNvPicPr>
          <p:nvPr/>
        </p:nvPicPr>
        <p:blipFill>
          <a:blip r:embed="rId7"/>
          <a:stretch>
            <a:fillRect/>
          </a:stretch>
        </p:blipFill>
        <p:spPr>
          <a:xfrm>
            <a:off x="18153928" y="14494075"/>
            <a:ext cx="8890812" cy="6107014"/>
          </a:xfrm>
          <a:prstGeom prst="rect">
            <a:avLst/>
          </a:prstGeom>
          <a:solidFill>
            <a:schemeClr val="bg1"/>
          </a:solidFill>
        </p:spPr>
      </p:pic>
      <p:pic>
        <p:nvPicPr>
          <p:cNvPr id="87" name="Picture 86">
            <a:extLst>
              <a:ext uri="{FF2B5EF4-FFF2-40B4-BE49-F238E27FC236}">
                <a16:creationId xmlns:a16="http://schemas.microsoft.com/office/drawing/2014/main" id="{6F873EB9-838C-4CD3-980E-A7105C4ADC96}"/>
              </a:ext>
            </a:extLst>
          </p:cNvPr>
          <p:cNvPicPr>
            <a:picLocks noChangeAspect="1"/>
          </p:cNvPicPr>
          <p:nvPr/>
        </p:nvPicPr>
        <p:blipFill>
          <a:blip r:embed="rId8"/>
          <a:stretch>
            <a:fillRect/>
          </a:stretch>
        </p:blipFill>
        <p:spPr>
          <a:xfrm>
            <a:off x="20680802" y="20932062"/>
            <a:ext cx="8882397" cy="6001361"/>
          </a:xfrm>
          <a:prstGeom prst="rect">
            <a:avLst/>
          </a:prstGeom>
          <a:solidFill>
            <a:schemeClr val="bg1"/>
          </a:solidFill>
        </p:spPr>
      </p:pic>
      <p:graphicFrame>
        <p:nvGraphicFramePr>
          <p:cNvPr id="88" name="Table 88">
            <a:extLst>
              <a:ext uri="{FF2B5EF4-FFF2-40B4-BE49-F238E27FC236}">
                <a16:creationId xmlns:a16="http://schemas.microsoft.com/office/drawing/2014/main" id="{FD168AEE-D751-41F7-B426-5325C0C2773A}"/>
              </a:ext>
            </a:extLst>
          </p:cNvPr>
          <p:cNvGraphicFramePr>
            <a:graphicFrameLocks noGrp="1"/>
          </p:cNvGraphicFramePr>
          <p:nvPr>
            <p:extLst>
              <p:ext uri="{D42A27DB-BD31-4B8C-83A1-F6EECF244321}">
                <p14:modId xmlns:p14="http://schemas.microsoft.com/office/powerpoint/2010/main" val="2841177028"/>
              </p:ext>
            </p:extLst>
          </p:nvPr>
        </p:nvGraphicFramePr>
        <p:xfrm>
          <a:off x="17016271" y="28262257"/>
          <a:ext cx="10464987" cy="4663440"/>
        </p:xfrm>
        <a:graphic>
          <a:graphicData uri="http://schemas.openxmlformats.org/drawingml/2006/table">
            <a:tbl>
              <a:tblPr firstRow="1" bandRow="1">
                <a:tableStyleId>{5C22544A-7EE6-4342-B048-85BDC9FD1C3A}</a:tableStyleId>
              </a:tblPr>
              <a:tblGrid>
                <a:gridCol w="1749287">
                  <a:extLst>
                    <a:ext uri="{9D8B030D-6E8A-4147-A177-3AD203B41FA5}">
                      <a16:colId xmlns:a16="http://schemas.microsoft.com/office/drawing/2014/main" val="969143830"/>
                    </a:ext>
                  </a:extLst>
                </a:gridCol>
                <a:gridCol w="811631">
                  <a:extLst>
                    <a:ext uri="{9D8B030D-6E8A-4147-A177-3AD203B41FA5}">
                      <a16:colId xmlns:a16="http://schemas.microsoft.com/office/drawing/2014/main" val="2550174962"/>
                    </a:ext>
                  </a:extLst>
                </a:gridCol>
                <a:gridCol w="2745624">
                  <a:extLst>
                    <a:ext uri="{9D8B030D-6E8A-4147-A177-3AD203B41FA5}">
                      <a16:colId xmlns:a16="http://schemas.microsoft.com/office/drawing/2014/main" val="2420230959"/>
                    </a:ext>
                  </a:extLst>
                </a:gridCol>
                <a:gridCol w="5158445">
                  <a:extLst>
                    <a:ext uri="{9D8B030D-6E8A-4147-A177-3AD203B41FA5}">
                      <a16:colId xmlns:a16="http://schemas.microsoft.com/office/drawing/2014/main" val="674223882"/>
                    </a:ext>
                  </a:extLst>
                </a:gridCol>
              </a:tblGrid>
              <a:tr h="370840">
                <a:tc>
                  <a:txBody>
                    <a:bodyPr/>
                    <a:lstStyle/>
                    <a:p>
                      <a:r>
                        <a:rPr lang="en-GB" sz="2200" dirty="0"/>
                        <a:t>Outcome</a:t>
                      </a:r>
                    </a:p>
                  </a:txBody>
                  <a:tcPr/>
                </a:tc>
                <a:tc>
                  <a:txBody>
                    <a:bodyPr/>
                    <a:lstStyle/>
                    <a:p>
                      <a:r>
                        <a:rPr lang="en-GB" sz="2200" dirty="0"/>
                        <a:t>n=</a:t>
                      </a:r>
                    </a:p>
                  </a:txBody>
                  <a:tcPr/>
                </a:tc>
                <a:tc>
                  <a:txBody>
                    <a:bodyPr/>
                    <a:lstStyle/>
                    <a:p>
                      <a:r>
                        <a:rPr lang="en-GB" sz="2200" dirty="0"/>
                        <a:t>Change</a:t>
                      </a:r>
                    </a:p>
                  </a:txBody>
                  <a:tcPr/>
                </a:tc>
                <a:tc>
                  <a:txBody>
                    <a:bodyPr/>
                    <a:lstStyle/>
                    <a:p>
                      <a:r>
                        <a:rPr lang="en-GB" sz="2200" dirty="0"/>
                        <a:t>n (%) with change</a:t>
                      </a:r>
                    </a:p>
                  </a:txBody>
                  <a:tcPr/>
                </a:tc>
                <a:extLst>
                  <a:ext uri="{0D108BD9-81ED-4DB2-BD59-A6C34878D82A}">
                    <a16:rowId xmlns:a16="http://schemas.microsoft.com/office/drawing/2014/main" val="2757805335"/>
                  </a:ext>
                </a:extLst>
              </a:tr>
              <a:tr h="370840">
                <a:tc>
                  <a:txBody>
                    <a:bodyPr/>
                    <a:lstStyle/>
                    <a:p>
                      <a:r>
                        <a:rPr lang="en-GB" sz="2200" dirty="0"/>
                        <a:t>PSFS</a:t>
                      </a:r>
                    </a:p>
                  </a:txBody>
                  <a:tcPr/>
                </a:tc>
                <a:tc>
                  <a:txBody>
                    <a:bodyPr/>
                    <a:lstStyle/>
                    <a:p>
                      <a:r>
                        <a:rPr lang="en-GB" sz="2200" dirty="0"/>
                        <a:t>85</a:t>
                      </a:r>
                    </a:p>
                  </a:txBody>
                  <a:tcPr/>
                </a:tc>
                <a:tc>
                  <a:txBody>
                    <a:bodyPr/>
                    <a:lstStyle/>
                    <a:p>
                      <a:r>
                        <a:rPr lang="en-GB" sz="2200" dirty="0"/>
                        <a:t>≥30% improved</a:t>
                      </a:r>
                    </a:p>
                  </a:txBody>
                  <a:tcPr/>
                </a:tc>
                <a:tc>
                  <a:txBody>
                    <a:bodyPr/>
                    <a:lstStyle/>
                    <a:p>
                      <a:r>
                        <a:rPr lang="en-GB" sz="2200" dirty="0"/>
                        <a:t>49 (58%)</a:t>
                      </a:r>
                    </a:p>
                  </a:txBody>
                  <a:tcPr/>
                </a:tc>
                <a:extLst>
                  <a:ext uri="{0D108BD9-81ED-4DB2-BD59-A6C34878D82A}">
                    <a16:rowId xmlns:a16="http://schemas.microsoft.com/office/drawing/2014/main" val="580694208"/>
                  </a:ext>
                </a:extLst>
              </a:tr>
              <a:tr h="370840">
                <a:tc>
                  <a:txBody>
                    <a:bodyPr/>
                    <a:lstStyle/>
                    <a:p>
                      <a:r>
                        <a:rPr lang="en-GB" sz="2200" dirty="0"/>
                        <a:t>BPI interference</a:t>
                      </a:r>
                    </a:p>
                  </a:txBody>
                  <a:tcPr/>
                </a:tc>
                <a:tc>
                  <a:txBody>
                    <a:bodyPr/>
                    <a:lstStyle/>
                    <a:p>
                      <a:r>
                        <a:rPr lang="en-GB" sz="2200" dirty="0"/>
                        <a:t>88</a:t>
                      </a:r>
                    </a:p>
                  </a:txBody>
                  <a:tcPr/>
                </a:tc>
                <a:tc>
                  <a:txBody>
                    <a:bodyPr/>
                    <a:lstStyle/>
                    <a:p>
                      <a:r>
                        <a:rPr lang="en-GB" sz="2200" dirty="0"/>
                        <a:t>≥2 point improved </a:t>
                      </a:r>
                    </a:p>
                  </a:txBody>
                  <a:tcPr/>
                </a:tc>
                <a:tc>
                  <a:txBody>
                    <a:bodyPr/>
                    <a:lstStyle/>
                    <a:p>
                      <a:endParaRPr lang="en-GB" sz="2200"/>
                    </a:p>
                  </a:txBody>
                  <a:tcPr/>
                </a:tc>
                <a:extLst>
                  <a:ext uri="{0D108BD9-81ED-4DB2-BD59-A6C34878D82A}">
                    <a16:rowId xmlns:a16="http://schemas.microsoft.com/office/drawing/2014/main" val="1464226953"/>
                  </a:ext>
                </a:extLst>
              </a:tr>
              <a:tr h="370840">
                <a:tc>
                  <a:txBody>
                    <a:bodyPr/>
                    <a:lstStyle/>
                    <a:p>
                      <a:r>
                        <a:rPr lang="en-GB" sz="2200" dirty="0"/>
                        <a:t>BPI average pain</a:t>
                      </a:r>
                    </a:p>
                  </a:txBody>
                  <a:tcPr/>
                </a:tc>
                <a:tc>
                  <a:txBody>
                    <a:bodyPr/>
                    <a:lstStyle/>
                    <a:p>
                      <a:r>
                        <a:rPr lang="en-GB" sz="2200" dirty="0"/>
                        <a:t>87</a:t>
                      </a:r>
                    </a:p>
                  </a:txBody>
                  <a:tcPr/>
                </a:tc>
                <a:tc>
                  <a:txBody>
                    <a:bodyPr/>
                    <a:lstStyle/>
                    <a:p>
                      <a:r>
                        <a:rPr lang="en-GB" sz="2200" dirty="0"/>
                        <a:t>≥2 points improved</a:t>
                      </a:r>
                    </a:p>
                  </a:txBody>
                  <a:tcPr/>
                </a:tc>
                <a:tc>
                  <a:txBody>
                    <a:bodyPr/>
                    <a:lstStyle/>
                    <a:p>
                      <a:r>
                        <a:rPr lang="en-GB" sz="2200" dirty="0"/>
                        <a:t>33 (38%)</a:t>
                      </a:r>
                    </a:p>
                  </a:txBody>
                  <a:tcPr/>
                </a:tc>
                <a:extLst>
                  <a:ext uri="{0D108BD9-81ED-4DB2-BD59-A6C34878D82A}">
                    <a16:rowId xmlns:a16="http://schemas.microsoft.com/office/drawing/2014/main" val="167432493"/>
                  </a:ext>
                </a:extLst>
              </a:tr>
              <a:tr h="370840">
                <a:tc>
                  <a:txBody>
                    <a:bodyPr/>
                    <a:lstStyle/>
                    <a:p>
                      <a:r>
                        <a:rPr lang="en-GB" sz="2200" dirty="0"/>
                        <a:t>BPI worse pain</a:t>
                      </a:r>
                    </a:p>
                  </a:txBody>
                  <a:tcPr/>
                </a:tc>
                <a:tc>
                  <a:txBody>
                    <a:bodyPr/>
                    <a:lstStyle/>
                    <a:p>
                      <a:r>
                        <a:rPr lang="en-GB" sz="2200" dirty="0"/>
                        <a:t>87</a:t>
                      </a:r>
                    </a:p>
                  </a:txBody>
                  <a:tcPr/>
                </a:tc>
                <a:tc>
                  <a:txBody>
                    <a:bodyPr/>
                    <a:lstStyle/>
                    <a:p>
                      <a:r>
                        <a:rPr lang="en-GB" sz="2200" dirty="0"/>
                        <a:t>≥2 points</a:t>
                      </a:r>
                    </a:p>
                    <a:p>
                      <a:r>
                        <a:rPr lang="en-GB" sz="2200" dirty="0"/>
                        <a:t>improved</a:t>
                      </a:r>
                    </a:p>
                  </a:txBody>
                  <a:tcPr/>
                </a:tc>
                <a:tc>
                  <a:txBody>
                    <a:bodyPr/>
                    <a:lstStyle/>
                    <a:p>
                      <a:r>
                        <a:rPr lang="en-GB" sz="2200" dirty="0"/>
                        <a:t>33 (38%)</a:t>
                      </a:r>
                    </a:p>
                  </a:txBody>
                  <a:tcPr/>
                </a:tc>
                <a:extLst>
                  <a:ext uri="{0D108BD9-81ED-4DB2-BD59-A6C34878D82A}">
                    <a16:rowId xmlns:a16="http://schemas.microsoft.com/office/drawing/2014/main" val="3864742302"/>
                  </a:ext>
                </a:extLst>
              </a:tr>
              <a:tr h="370840">
                <a:tc>
                  <a:txBody>
                    <a:bodyPr/>
                    <a:lstStyle/>
                    <a:p>
                      <a:r>
                        <a:rPr lang="en-GB" sz="2200" dirty="0"/>
                        <a:t>Neglect symptom scale</a:t>
                      </a:r>
                    </a:p>
                  </a:txBody>
                  <a:tcPr/>
                </a:tc>
                <a:tc>
                  <a:txBody>
                    <a:bodyPr/>
                    <a:lstStyle/>
                    <a:p>
                      <a:r>
                        <a:rPr lang="en-GB" sz="2200" dirty="0"/>
                        <a:t>85</a:t>
                      </a:r>
                    </a:p>
                  </a:txBody>
                  <a:tcPr/>
                </a:tc>
                <a:tc>
                  <a:txBody>
                    <a:bodyPr/>
                    <a:lstStyle/>
                    <a:p>
                      <a:r>
                        <a:rPr lang="en-GB" sz="2200" dirty="0"/>
                        <a:t>≥1.2 points improved</a:t>
                      </a:r>
                    </a:p>
                  </a:txBody>
                  <a:tcPr/>
                </a:tc>
                <a:tc>
                  <a:txBody>
                    <a:bodyPr/>
                    <a:lstStyle/>
                    <a:p>
                      <a:r>
                        <a:rPr lang="en-GB" sz="2200" dirty="0"/>
                        <a:t>16 (19%)</a:t>
                      </a:r>
                    </a:p>
                  </a:txBody>
                  <a:tcPr/>
                </a:tc>
                <a:extLst>
                  <a:ext uri="{0D108BD9-81ED-4DB2-BD59-A6C34878D82A}">
                    <a16:rowId xmlns:a16="http://schemas.microsoft.com/office/drawing/2014/main" val="4188424720"/>
                  </a:ext>
                </a:extLst>
              </a:tr>
              <a:tr h="370840">
                <a:tc>
                  <a:txBody>
                    <a:bodyPr/>
                    <a:lstStyle/>
                    <a:p>
                      <a:r>
                        <a:rPr lang="en-GB" sz="2200" dirty="0"/>
                        <a:t>EQ-5D-5L VAS</a:t>
                      </a:r>
                    </a:p>
                  </a:txBody>
                  <a:tcPr/>
                </a:tc>
                <a:tc>
                  <a:txBody>
                    <a:bodyPr/>
                    <a:lstStyle/>
                    <a:p>
                      <a:r>
                        <a:rPr lang="en-GB" sz="2200" dirty="0"/>
                        <a:t>80</a:t>
                      </a:r>
                    </a:p>
                  </a:txBody>
                  <a:tcPr/>
                </a:tc>
                <a:tc>
                  <a:txBody>
                    <a:bodyPr/>
                    <a:lstStyle/>
                    <a:p>
                      <a:r>
                        <a:rPr lang="en-GB" sz="2200" dirty="0"/>
                        <a:t>≥ 11 points improved</a:t>
                      </a:r>
                    </a:p>
                  </a:txBody>
                  <a:tcPr/>
                </a:tc>
                <a:tc>
                  <a:txBody>
                    <a:bodyPr/>
                    <a:lstStyle/>
                    <a:p>
                      <a:r>
                        <a:rPr lang="en-GB" sz="2200" dirty="0"/>
                        <a:t>31 (21%)</a:t>
                      </a:r>
                    </a:p>
                  </a:txBody>
                  <a:tcPr/>
                </a:tc>
                <a:extLst>
                  <a:ext uri="{0D108BD9-81ED-4DB2-BD59-A6C34878D82A}">
                    <a16:rowId xmlns:a16="http://schemas.microsoft.com/office/drawing/2014/main" val="2645855339"/>
                  </a:ext>
                </a:extLst>
              </a:tr>
            </a:tbl>
          </a:graphicData>
        </a:graphic>
      </p:graphicFrame>
      <p:sp>
        <p:nvSpPr>
          <p:cNvPr id="89" name="TextBox 88">
            <a:extLst>
              <a:ext uri="{FF2B5EF4-FFF2-40B4-BE49-F238E27FC236}">
                <a16:creationId xmlns:a16="http://schemas.microsoft.com/office/drawing/2014/main" id="{0E39046A-EBB7-487D-8D33-173F55D3CAA4}"/>
              </a:ext>
            </a:extLst>
          </p:cNvPr>
          <p:cNvSpPr txBox="1"/>
          <p:nvPr/>
        </p:nvSpPr>
        <p:spPr>
          <a:xfrm>
            <a:off x="15917785" y="27682833"/>
            <a:ext cx="7378995" cy="461665"/>
          </a:xfrm>
          <a:prstGeom prst="rect">
            <a:avLst/>
          </a:prstGeom>
          <a:noFill/>
        </p:spPr>
        <p:txBody>
          <a:bodyPr wrap="square" rtlCol="0">
            <a:spAutoFit/>
          </a:bodyPr>
          <a:lstStyle/>
          <a:p>
            <a:r>
              <a:rPr lang="en-GB" sz="2400" b="1" dirty="0"/>
              <a:t>Clinically relevant changes</a:t>
            </a:r>
          </a:p>
        </p:txBody>
      </p:sp>
      <p:sp>
        <p:nvSpPr>
          <p:cNvPr id="90" name="TextBox 89">
            <a:extLst>
              <a:ext uri="{FF2B5EF4-FFF2-40B4-BE49-F238E27FC236}">
                <a16:creationId xmlns:a16="http://schemas.microsoft.com/office/drawing/2014/main" id="{205A95AB-7223-42B4-A658-B8C2732F6772}"/>
              </a:ext>
            </a:extLst>
          </p:cNvPr>
          <p:cNvSpPr txBox="1"/>
          <p:nvPr/>
        </p:nvSpPr>
        <p:spPr>
          <a:xfrm>
            <a:off x="16176667" y="33580599"/>
            <a:ext cx="13386532" cy="1200329"/>
          </a:xfrm>
          <a:prstGeom prst="rect">
            <a:avLst/>
          </a:prstGeom>
          <a:solidFill>
            <a:schemeClr val="bg1"/>
          </a:solidFill>
        </p:spPr>
        <p:txBody>
          <a:bodyPr wrap="square" rtlCol="0">
            <a:spAutoFit/>
          </a:bodyPr>
          <a:lstStyle/>
          <a:p>
            <a:r>
              <a:rPr lang="en-GB" sz="2400" b="1" dirty="0">
                <a:effectLst/>
                <a:latin typeface="Calibri" panose="020F0502020204030204" pitchFamily="34" charset="0"/>
                <a:ea typeface="Calibri" panose="020F0502020204030204" pitchFamily="34" charset="0"/>
              </a:rPr>
              <a:t>Treatment type:</a:t>
            </a:r>
          </a:p>
          <a:p>
            <a:r>
              <a:rPr lang="en-GB" sz="2400" dirty="0">
                <a:effectLst/>
                <a:latin typeface="Calibri" panose="020F0502020204030204" pitchFamily="34" charset="0"/>
                <a:ea typeface="Calibri" panose="020F0502020204030204" pitchFamily="34" charset="0"/>
              </a:rPr>
              <a:t>Desensitisation (84%) and treatments to address altered limb perception and neglect (89%) were most common. </a:t>
            </a:r>
            <a:endParaRPr lang="en-GB" sz="2400" dirty="0"/>
          </a:p>
        </p:txBody>
      </p:sp>
    </p:spTree>
    <p:extLst>
      <p:ext uri="{BB962C8B-B14F-4D97-AF65-F5344CB8AC3E}">
        <p14:creationId xmlns:p14="http://schemas.microsoft.com/office/powerpoint/2010/main" val="552234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694</TotalTime>
  <Words>554</Words>
  <Application>Microsoft Office PowerPoint</Application>
  <PresentationFormat>Custom</PresentationFormat>
  <Paragraphs>91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THERAPY TREATMENT FOR CHRONIC COMPLEX REGIONAL PAIN SYNDROME WITHIN A CLINICAL SETTING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selina dakin</dc:creator>
  <cp:lastModifiedBy>selina dakin</cp:lastModifiedBy>
  <cp:revision>20</cp:revision>
  <dcterms:created xsi:type="dcterms:W3CDTF">2021-05-07T13:50:41Z</dcterms:created>
  <dcterms:modified xsi:type="dcterms:W3CDTF">2022-04-04T17:52:43Z</dcterms:modified>
</cp:coreProperties>
</file>