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4.xml" ContentType="application/vnd.openxmlformats-officedocument.them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5.xml" ContentType="application/vnd.openxmlformats-officedocument.them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6.xml" ContentType="application/vnd.openxmlformats-officedocument.them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heme/theme7.xml" ContentType="application/vnd.openxmlformats-officedocument.theme+xml"/>
  <Override PartName="/ppt/theme/theme8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30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  <p:sldMasterId id="2147483693" r:id="rId2"/>
    <p:sldMasterId id="2147483706" r:id="rId3"/>
    <p:sldMasterId id="2147483679" r:id="rId4"/>
    <p:sldMasterId id="2147483687" r:id="rId5"/>
    <p:sldMasterId id="2147483690" r:id="rId6"/>
  </p:sldMasterIdLst>
  <p:notesMasterIdLst>
    <p:notesMasterId r:id="rId34"/>
  </p:notesMasterIdLst>
  <p:handoutMasterIdLst>
    <p:handoutMasterId r:id="rId35"/>
  </p:handoutMasterIdLst>
  <p:sldIdLst>
    <p:sldId id="270" r:id="rId7"/>
    <p:sldId id="276" r:id="rId8"/>
    <p:sldId id="277" r:id="rId9"/>
    <p:sldId id="278" r:id="rId10"/>
    <p:sldId id="279" r:id="rId11"/>
    <p:sldId id="280" r:id="rId12"/>
    <p:sldId id="281" r:id="rId13"/>
    <p:sldId id="284" r:id="rId14"/>
    <p:sldId id="286" r:id="rId15"/>
    <p:sldId id="282" r:id="rId16"/>
    <p:sldId id="283" r:id="rId17"/>
    <p:sldId id="287" r:id="rId18"/>
    <p:sldId id="296" r:id="rId19"/>
    <p:sldId id="268" r:id="rId20"/>
    <p:sldId id="292" r:id="rId21"/>
    <p:sldId id="297" r:id="rId22"/>
    <p:sldId id="298" r:id="rId23"/>
    <p:sldId id="299" r:id="rId24"/>
    <p:sldId id="300" r:id="rId25"/>
    <p:sldId id="294" r:id="rId26"/>
    <p:sldId id="301" r:id="rId27"/>
    <p:sldId id="302" r:id="rId28"/>
    <p:sldId id="285" r:id="rId29"/>
    <p:sldId id="303" r:id="rId30"/>
    <p:sldId id="304" r:id="rId31"/>
    <p:sldId id="305" r:id="rId32"/>
    <p:sldId id="275" r:id="rId33"/>
  </p:sldIdLst>
  <p:sldSz cx="12192000" cy="6858000"/>
  <p:notesSz cx="6858000" cy="9144000"/>
  <p:custDataLst>
    <p:tags r:id="rId3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ECE0"/>
    <a:srgbClr val="FCFDF1"/>
    <a:srgbClr val="72C3EE"/>
    <a:srgbClr val="1EB75C"/>
    <a:srgbClr val="FF7C00"/>
    <a:srgbClr val="C692F6"/>
    <a:srgbClr val="FBFF90"/>
    <a:srgbClr val="45509F"/>
    <a:srgbClr val="482C66"/>
    <a:srgbClr val="99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4DD41C1-0B56-BC19-21DF-AD3172135CF3}" v="2" dt="2023-04-14T12:38:12.93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8" autoAdjust="0"/>
    <p:restoredTop sz="95833" autoAdjust="0"/>
  </p:normalViewPr>
  <p:slideViewPr>
    <p:cSldViewPr snapToGrid="0">
      <p:cViewPr varScale="1">
        <p:scale>
          <a:sx n="107" d="100"/>
          <a:sy n="107" d="100"/>
        </p:scale>
        <p:origin x="672" y="1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220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heme" Target="theme/theme1.xml"/><Relationship Id="rId21" Type="http://schemas.openxmlformats.org/officeDocument/2006/relationships/slide" Target="slides/slide15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ags" Target="tags/tag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F0B617A-819F-624B-8921-5A0B71DE65EA}" type="doc">
      <dgm:prSet loTypeId="urn:microsoft.com/office/officeart/2005/8/layout/hierarchy3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D435B94-87B9-6B4F-AD2E-90A9B2D31E06}">
      <dgm:prSet phldrT="[Text]"/>
      <dgm:spPr>
        <a:solidFill>
          <a:srgbClr val="3366FF"/>
        </a:solidFill>
      </dgm:spPr>
      <dgm:t>
        <a:bodyPr/>
        <a:lstStyle/>
        <a:p>
          <a:r>
            <a:rPr lang="en-US" dirty="0"/>
            <a:t>Engagement</a:t>
          </a:r>
        </a:p>
      </dgm:t>
    </dgm:pt>
    <dgm:pt modelId="{9049325C-8EE4-9D44-9C77-BCDE11B23032}" type="parTrans" cxnId="{5BC78672-0332-D542-B615-A97D46EF70AA}">
      <dgm:prSet/>
      <dgm:spPr/>
      <dgm:t>
        <a:bodyPr/>
        <a:lstStyle/>
        <a:p>
          <a:endParaRPr lang="en-US"/>
        </a:p>
      </dgm:t>
    </dgm:pt>
    <dgm:pt modelId="{60411DF7-79F3-9347-A9A8-A49FD6D3E355}" type="sibTrans" cxnId="{5BC78672-0332-D542-B615-A97D46EF70AA}">
      <dgm:prSet/>
      <dgm:spPr/>
      <dgm:t>
        <a:bodyPr/>
        <a:lstStyle/>
        <a:p>
          <a:endParaRPr lang="en-US"/>
        </a:p>
      </dgm:t>
    </dgm:pt>
    <dgm:pt modelId="{273CD533-22EA-F143-B867-CDFEB318FB86}">
      <dgm:prSet phldrT="[Text]"/>
      <dgm:spPr/>
      <dgm:t>
        <a:bodyPr/>
        <a:lstStyle/>
        <a:p>
          <a:r>
            <a:rPr lang="en-US" dirty="0"/>
            <a:t>Skill development</a:t>
          </a:r>
        </a:p>
      </dgm:t>
    </dgm:pt>
    <dgm:pt modelId="{021A6029-D0A0-F941-B382-FD3EC5F43CDC}" type="parTrans" cxnId="{9E19FEB6-160F-EA45-AFEA-BF4589786DA5}">
      <dgm:prSet/>
      <dgm:spPr/>
      <dgm:t>
        <a:bodyPr/>
        <a:lstStyle/>
        <a:p>
          <a:endParaRPr lang="en-US"/>
        </a:p>
      </dgm:t>
    </dgm:pt>
    <dgm:pt modelId="{10E60693-C30A-6C4F-A80E-361A6AEFD58F}" type="sibTrans" cxnId="{9E19FEB6-160F-EA45-AFEA-BF4589786DA5}">
      <dgm:prSet/>
      <dgm:spPr/>
      <dgm:t>
        <a:bodyPr/>
        <a:lstStyle/>
        <a:p>
          <a:endParaRPr lang="en-US"/>
        </a:p>
      </dgm:t>
    </dgm:pt>
    <dgm:pt modelId="{300B283C-C2FB-D741-A317-D44AB1838C11}">
      <dgm:prSet phldrT="[Text]"/>
      <dgm:spPr/>
      <dgm:t>
        <a:bodyPr/>
        <a:lstStyle/>
        <a:p>
          <a:r>
            <a:rPr lang="en-US" dirty="0"/>
            <a:t>Meeting course requirements</a:t>
          </a:r>
        </a:p>
      </dgm:t>
    </dgm:pt>
    <dgm:pt modelId="{4ABBD03C-06DE-D742-BF27-7FF878F34A7D}" type="parTrans" cxnId="{6772CE96-CF6C-9540-A3F6-5012CE5EDFE9}">
      <dgm:prSet/>
      <dgm:spPr/>
      <dgm:t>
        <a:bodyPr/>
        <a:lstStyle/>
        <a:p>
          <a:endParaRPr lang="en-US"/>
        </a:p>
      </dgm:t>
    </dgm:pt>
    <dgm:pt modelId="{3302B6DA-44C6-924C-B1DB-88980A3C64A3}" type="sibTrans" cxnId="{6772CE96-CF6C-9540-A3F6-5012CE5EDFE9}">
      <dgm:prSet/>
      <dgm:spPr/>
      <dgm:t>
        <a:bodyPr/>
        <a:lstStyle/>
        <a:p>
          <a:endParaRPr lang="en-US"/>
        </a:p>
      </dgm:t>
    </dgm:pt>
    <dgm:pt modelId="{40D03D72-32A9-0E4C-9A31-8065E6AE9827}">
      <dgm:prSet/>
      <dgm:spPr>
        <a:solidFill>
          <a:srgbClr val="FF0000"/>
        </a:solidFill>
      </dgm:spPr>
      <dgm:t>
        <a:bodyPr/>
        <a:lstStyle/>
        <a:p>
          <a:r>
            <a:rPr lang="en-US" dirty="0"/>
            <a:t>Professionalism</a:t>
          </a:r>
        </a:p>
      </dgm:t>
    </dgm:pt>
    <dgm:pt modelId="{7A90D1B5-8B05-C442-87F7-E09C67FCD953}" type="parTrans" cxnId="{96A8CFB4-D1D6-0A4E-8A37-887DED2A8F9D}">
      <dgm:prSet/>
      <dgm:spPr/>
      <dgm:t>
        <a:bodyPr/>
        <a:lstStyle/>
        <a:p>
          <a:endParaRPr lang="en-US"/>
        </a:p>
      </dgm:t>
    </dgm:pt>
    <dgm:pt modelId="{A64C5018-23AC-BF42-BA96-5A9CD50D3A52}" type="sibTrans" cxnId="{96A8CFB4-D1D6-0A4E-8A37-887DED2A8F9D}">
      <dgm:prSet/>
      <dgm:spPr/>
      <dgm:t>
        <a:bodyPr/>
        <a:lstStyle/>
        <a:p>
          <a:endParaRPr lang="en-US"/>
        </a:p>
      </dgm:t>
    </dgm:pt>
    <dgm:pt modelId="{5CCB428E-4659-F14F-84EB-567939A88BA7}">
      <dgm:prSet/>
      <dgm:spPr/>
      <dgm:t>
        <a:bodyPr/>
        <a:lstStyle/>
        <a:p>
          <a:r>
            <a:rPr lang="en-US" dirty="0"/>
            <a:t>Wellbeing</a:t>
          </a:r>
        </a:p>
      </dgm:t>
    </dgm:pt>
    <dgm:pt modelId="{CA038D04-B28E-ED47-84BC-489B22DE6470}" type="parTrans" cxnId="{5027A3B9-5DBC-0F4E-8BEC-32D4FFC050C6}">
      <dgm:prSet/>
      <dgm:spPr/>
      <dgm:t>
        <a:bodyPr/>
        <a:lstStyle/>
        <a:p>
          <a:endParaRPr lang="en-US"/>
        </a:p>
      </dgm:t>
    </dgm:pt>
    <dgm:pt modelId="{AFA4D97D-3F21-9F48-AC30-7CE63AD69786}" type="sibTrans" cxnId="{5027A3B9-5DBC-0F4E-8BEC-32D4FFC050C6}">
      <dgm:prSet/>
      <dgm:spPr/>
      <dgm:t>
        <a:bodyPr/>
        <a:lstStyle/>
        <a:p>
          <a:endParaRPr lang="en-US"/>
        </a:p>
      </dgm:t>
    </dgm:pt>
    <dgm:pt modelId="{7A5700F9-56D3-1C41-A498-A2174C415EE5}">
      <dgm:prSet/>
      <dgm:spPr/>
      <dgm:t>
        <a:bodyPr/>
        <a:lstStyle/>
        <a:p>
          <a:r>
            <a:rPr lang="en-US" dirty="0"/>
            <a:t>Health</a:t>
          </a:r>
        </a:p>
      </dgm:t>
    </dgm:pt>
    <dgm:pt modelId="{22C2E602-4DD1-F846-8D19-00E5AD56278D}" type="parTrans" cxnId="{6037125D-ACE0-494F-B8E2-E8EEC70674DA}">
      <dgm:prSet/>
      <dgm:spPr/>
      <dgm:t>
        <a:bodyPr/>
        <a:lstStyle/>
        <a:p>
          <a:endParaRPr lang="en-US"/>
        </a:p>
      </dgm:t>
    </dgm:pt>
    <dgm:pt modelId="{58E6AEEE-E201-8F47-BE4D-BAAC11FD374C}" type="sibTrans" cxnId="{6037125D-ACE0-494F-B8E2-E8EEC70674DA}">
      <dgm:prSet/>
      <dgm:spPr/>
      <dgm:t>
        <a:bodyPr/>
        <a:lstStyle/>
        <a:p>
          <a:endParaRPr lang="en-US"/>
        </a:p>
      </dgm:t>
    </dgm:pt>
    <dgm:pt modelId="{D05033F3-E94C-1D4F-80C5-E6DFDDDCFEF7}">
      <dgm:prSet/>
      <dgm:spPr>
        <a:solidFill>
          <a:srgbClr val="008000"/>
        </a:solidFill>
      </dgm:spPr>
      <dgm:t>
        <a:bodyPr/>
        <a:lstStyle/>
        <a:p>
          <a:r>
            <a:rPr lang="en-US" dirty="0"/>
            <a:t>Environment</a:t>
          </a:r>
        </a:p>
      </dgm:t>
    </dgm:pt>
    <dgm:pt modelId="{16787BC2-B75B-8B41-8B0F-2DB05F02AB10}" type="parTrans" cxnId="{60FA4195-D78E-9247-8C44-2A7C0F767452}">
      <dgm:prSet/>
      <dgm:spPr/>
      <dgm:t>
        <a:bodyPr/>
        <a:lstStyle/>
        <a:p>
          <a:endParaRPr lang="en-US"/>
        </a:p>
      </dgm:t>
    </dgm:pt>
    <dgm:pt modelId="{639D9DCA-BB03-0A47-BD05-870D583B3A84}" type="sibTrans" cxnId="{60FA4195-D78E-9247-8C44-2A7C0F767452}">
      <dgm:prSet/>
      <dgm:spPr/>
      <dgm:t>
        <a:bodyPr/>
        <a:lstStyle/>
        <a:p>
          <a:endParaRPr lang="en-US"/>
        </a:p>
      </dgm:t>
    </dgm:pt>
    <dgm:pt modelId="{177D4B74-845C-0A4C-8C39-2EBC1514D066}">
      <dgm:prSet/>
      <dgm:spPr/>
      <dgm:t>
        <a:bodyPr/>
        <a:lstStyle/>
        <a:p>
          <a:r>
            <a:rPr lang="en-US" dirty="0"/>
            <a:t>Campus</a:t>
          </a:r>
        </a:p>
      </dgm:t>
    </dgm:pt>
    <dgm:pt modelId="{CD8E85C1-DEF9-094E-B7F7-93BB5E79F316}" type="parTrans" cxnId="{6DD9A6E4-8786-A04B-836C-628499C91518}">
      <dgm:prSet/>
      <dgm:spPr/>
      <dgm:t>
        <a:bodyPr/>
        <a:lstStyle/>
        <a:p>
          <a:endParaRPr lang="en-US"/>
        </a:p>
      </dgm:t>
    </dgm:pt>
    <dgm:pt modelId="{5FAC585F-7257-C346-8414-423EB3954090}" type="sibTrans" cxnId="{6DD9A6E4-8786-A04B-836C-628499C91518}">
      <dgm:prSet/>
      <dgm:spPr/>
      <dgm:t>
        <a:bodyPr/>
        <a:lstStyle/>
        <a:p>
          <a:endParaRPr lang="en-US"/>
        </a:p>
      </dgm:t>
    </dgm:pt>
    <dgm:pt modelId="{EAF78856-E958-764B-811F-9685EDA41F8D}">
      <dgm:prSet/>
      <dgm:spPr/>
      <dgm:t>
        <a:bodyPr/>
        <a:lstStyle/>
        <a:p>
          <a:r>
            <a:rPr lang="en-US" dirty="0"/>
            <a:t>Feedback</a:t>
          </a:r>
        </a:p>
      </dgm:t>
    </dgm:pt>
    <dgm:pt modelId="{31E2AC30-9FBE-B046-B6F7-BF88B9EA9915}" type="parTrans" cxnId="{DA53B4BA-5D85-8A40-8734-8F2C35068DEC}">
      <dgm:prSet/>
      <dgm:spPr/>
      <dgm:t>
        <a:bodyPr/>
        <a:lstStyle/>
        <a:p>
          <a:endParaRPr lang="en-US"/>
        </a:p>
      </dgm:t>
    </dgm:pt>
    <dgm:pt modelId="{9C4B97E8-A441-2840-93CB-AB4D4E7A252C}" type="sibTrans" cxnId="{DA53B4BA-5D85-8A40-8734-8F2C35068DEC}">
      <dgm:prSet/>
      <dgm:spPr/>
      <dgm:t>
        <a:bodyPr/>
        <a:lstStyle/>
        <a:p>
          <a:endParaRPr lang="en-US"/>
        </a:p>
      </dgm:t>
    </dgm:pt>
    <dgm:pt modelId="{EB18A808-7369-894F-AD6A-9167C672D455}">
      <dgm:prSet/>
      <dgm:spPr/>
      <dgm:t>
        <a:bodyPr/>
        <a:lstStyle/>
        <a:p>
          <a:r>
            <a:rPr lang="en-US" dirty="0"/>
            <a:t>Attendance</a:t>
          </a:r>
        </a:p>
      </dgm:t>
    </dgm:pt>
    <dgm:pt modelId="{DCF6E141-809C-A743-A543-071DC1F6C7AE}" type="parTrans" cxnId="{02B4CAA2-B7C5-FA4D-ACB5-E715D0955E47}">
      <dgm:prSet/>
      <dgm:spPr/>
      <dgm:t>
        <a:bodyPr/>
        <a:lstStyle/>
        <a:p>
          <a:endParaRPr lang="en-US"/>
        </a:p>
      </dgm:t>
    </dgm:pt>
    <dgm:pt modelId="{F5BFA97F-ADD7-5843-A28A-57868D2E8606}" type="sibTrans" cxnId="{02B4CAA2-B7C5-FA4D-ACB5-E715D0955E47}">
      <dgm:prSet/>
      <dgm:spPr/>
      <dgm:t>
        <a:bodyPr/>
        <a:lstStyle/>
        <a:p>
          <a:endParaRPr lang="en-US"/>
        </a:p>
      </dgm:t>
    </dgm:pt>
    <dgm:pt modelId="{5131E47F-E9D3-064F-8B40-70A4F321BBFA}">
      <dgm:prSet/>
      <dgm:spPr/>
      <dgm:t>
        <a:bodyPr/>
        <a:lstStyle/>
        <a:p>
          <a:r>
            <a:rPr lang="en-US" dirty="0"/>
            <a:t>Clinical</a:t>
          </a:r>
        </a:p>
      </dgm:t>
    </dgm:pt>
    <dgm:pt modelId="{EE068783-3CAD-1840-922B-3EAC33789DB7}" type="parTrans" cxnId="{C8E6A304-6BC0-BA4C-8FBB-69A31B7A900E}">
      <dgm:prSet/>
      <dgm:spPr/>
      <dgm:t>
        <a:bodyPr/>
        <a:lstStyle/>
        <a:p>
          <a:endParaRPr lang="en-US"/>
        </a:p>
      </dgm:t>
    </dgm:pt>
    <dgm:pt modelId="{F2CC32B1-FA94-814E-915E-2F51A96F2F2B}" type="sibTrans" cxnId="{C8E6A304-6BC0-BA4C-8FBB-69A31B7A900E}">
      <dgm:prSet/>
      <dgm:spPr/>
      <dgm:t>
        <a:bodyPr/>
        <a:lstStyle/>
        <a:p>
          <a:endParaRPr lang="en-US"/>
        </a:p>
      </dgm:t>
    </dgm:pt>
    <dgm:pt modelId="{D766D5FF-ED34-5F45-9C1F-08C5C43133F1}">
      <dgm:prSet/>
      <dgm:spPr/>
      <dgm:t>
        <a:bodyPr/>
        <a:lstStyle/>
        <a:p>
          <a:r>
            <a:rPr lang="en-US" dirty="0"/>
            <a:t>Self Directed Learning</a:t>
          </a:r>
        </a:p>
      </dgm:t>
    </dgm:pt>
    <dgm:pt modelId="{424520B5-EF14-3242-B132-A0535FA159DF}" type="parTrans" cxnId="{D017794F-403F-164B-864D-B4658A6C4F22}">
      <dgm:prSet/>
      <dgm:spPr/>
      <dgm:t>
        <a:bodyPr/>
        <a:lstStyle/>
        <a:p>
          <a:endParaRPr lang="en-US"/>
        </a:p>
      </dgm:t>
    </dgm:pt>
    <dgm:pt modelId="{AB93AE0B-C517-E949-A6ED-5CAF46940DAD}" type="sibTrans" cxnId="{D017794F-403F-164B-864D-B4658A6C4F22}">
      <dgm:prSet/>
      <dgm:spPr/>
      <dgm:t>
        <a:bodyPr/>
        <a:lstStyle/>
        <a:p>
          <a:endParaRPr lang="en-US"/>
        </a:p>
      </dgm:t>
    </dgm:pt>
    <dgm:pt modelId="{1DB10831-0159-BF48-9B33-83665D47C82E}">
      <dgm:prSet/>
      <dgm:spPr>
        <a:solidFill>
          <a:srgbClr val="800000"/>
        </a:solidFill>
      </dgm:spPr>
      <dgm:t>
        <a:bodyPr/>
        <a:lstStyle/>
        <a:p>
          <a:r>
            <a:rPr lang="en-US" dirty="0"/>
            <a:t>Achievements</a:t>
          </a:r>
        </a:p>
      </dgm:t>
    </dgm:pt>
    <dgm:pt modelId="{89CF9322-4855-6642-91C2-924CF380FD9B}" type="parTrans" cxnId="{E60B6C1F-7AFF-AF47-9001-82E31DF59536}">
      <dgm:prSet/>
      <dgm:spPr/>
      <dgm:t>
        <a:bodyPr/>
        <a:lstStyle/>
        <a:p>
          <a:endParaRPr lang="en-US"/>
        </a:p>
      </dgm:t>
    </dgm:pt>
    <dgm:pt modelId="{54CD8EF5-D716-2E40-977D-C9051A6F6F62}" type="sibTrans" cxnId="{E60B6C1F-7AFF-AF47-9001-82E31DF59536}">
      <dgm:prSet/>
      <dgm:spPr/>
      <dgm:t>
        <a:bodyPr/>
        <a:lstStyle/>
        <a:p>
          <a:endParaRPr lang="en-US"/>
        </a:p>
      </dgm:t>
    </dgm:pt>
    <dgm:pt modelId="{14B4825C-62A2-4247-8AD0-2ADF570512BE}">
      <dgm:prSet/>
      <dgm:spPr/>
      <dgm:t>
        <a:bodyPr/>
        <a:lstStyle/>
        <a:p>
          <a:r>
            <a:rPr lang="en-US" dirty="0"/>
            <a:t>Scores &amp; Grades</a:t>
          </a:r>
        </a:p>
      </dgm:t>
    </dgm:pt>
    <dgm:pt modelId="{6A020D92-0457-2648-9105-6D373ED52ABB}" type="parTrans" cxnId="{641A6567-EBFB-6A40-8060-D3DFDB08674D}">
      <dgm:prSet/>
      <dgm:spPr/>
      <dgm:t>
        <a:bodyPr/>
        <a:lstStyle/>
        <a:p>
          <a:endParaRPr lang="en-US"/>
        </a:p>
      </dgm:t>
    </dgm:pt>
    <dgm:pt modelId="{6B4DBB06-CB0A-2B49-AC69-33014F266E93}" type="sibTrans" cxnId="{641A6567-EBFB-6A40-8060-D3DFDB08674D}">
      <dgm:prSet/>
      <dgm:spPr/>
      <dgm:t>
        <a:bodyPr/>
        <a:lstStyle/>
        <a:p>
          <a:endParaRPr lang="en-US"/>
        </a:p>
      </dgm:t>
    </dgm:pt>
    <dgm:pt modelId="{6339E7FD-6F0B-BE4D-83F4-F56BACBEC4F3}">
      <dgm:prSet/>
      <dgm:spPr/>
      <dgm:t>
        <a:bodyPr/>
        <a:lstStyle/>
        <a:p>
          <a:r>
            <a:rPr lang="en-US" dirty="0"/>
            <a:t>Prizes &amp; commendation</a:t>
          </a:r>
        </a:p>
      </dgm:t>
    </dgm:pt>
    <dgm:pt modelId="{7BC6AFB4-1061-DC4E-B72D-D8A3D37B78B4}" type="parTrans" cxnId="{C5B48087-33CA-E34B-BF6A-E5C10F4F82DD}">
      <dgm:prSet/>
      <dgm:spPr/>
      <dgm:t>
        <a:bodyPr/>
        <a:lstStyle/>
        <a:p>
          <a:endParaRPr lang="en-US"/>
        </a:p>
      </dgm:t>
    </dgm:pt>
    <dgm:pt modelId="{33EC64D5-B104-8340-8915-89BEF4905A5E}" type="sibTrans" cxnId="{C5B48087-33CA-E34B-BF6A-E5C10F4F82DD}">
      <dgm:prSet/>
      <dgm:spPr/>
      <dgm:t>
        <a:bodyPr/>
        <a:lstStyle/>
        <a:p>
          <a:endParaRPr lang="en-US"/>
        </a:p>
      </dgm:t>
    </dgm:pt>
    <dgm:pt modelId="{6F76FE25-D6F9-FF41-AC45-397C9657520F}">
      <dgm:prSet/>
      <dgm:spPr/>
      <dgm:t>
        <a:bodyPr/>
        <a:lstStyle/>
        <a:p>
          <a:r>
            <a:rPr lang="en-US" dirty="0"/>
            <a:t>Progression</a:t>
          </a:r>
        </a:p>
      </dgm:t>
    </dgm:pt>
    <dgm:pt modelId="{119CA53A-CF0A-9640-8933-34A3F9B1E322}" type="parTrans" cxnId="{CBE2A134-0DB0-2D49-B9A0-2098AB1BFFFD}">
      <dgm:prSet/>
      <dgm:spPr/>
      <dgm:t>
        <a:bodyPr/>
        <a:lstStyle/>
        <a:p>
          <a:endParaRPr lang="en-US"/>
        </a:p>
      </dgm:t>
    </dgm:pt>
    <dgm:pt modelId="{DD8E2522-6ABF-004E-9055-1D0C065095D0}" type="sibTrans" cxnId="{CBE2A134-0DB0-2D49-B9A0-2098AB1BFFFD}">
      <dgm:prSet/>
      <dgm:spPr/>
      <dgm:t>
        <a:bodyPr/>
        <a:lstStyle/>
        <a:p>
          <a:endParaRPr lang="en-US"/>
        </a:p>
      </dgm:t>
    </dgm:pt>
    <dgm:pt modelId="{B074EF83-855A-8540-A5E4-2FC939390161}" type="pres">
      <dgm:prSet presAssocID="{0F0B617A-819F-624B-8921-5A0B71DE65EA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1E7857F-9E3A-0C4F-AA40-0A5269AA5CE3}" type="pres">
      <dgm:prSet presAssocID="{D05033F3-E94C-1D4F-80C5-E6DFDDDCFEF7}" presName="root" presStyleCnt="0"/>
      <dgm:spPr/>
    </dgm:pt>
    <dgm:pt modelId="{B04C9133-B42A-5F45-B744-CAF8ED47B808}" type="pres">
      <dgm:prSet presAssocID="{D05033F3-E94C-1D4F-80C5-E6DFDDDCFEF7}" presName="rootComposite" presStyleCnt="0"/>
      <dgm:spPr/>
    </dgm:pt>
    <dgm:pt modelId="{3B435E06-71AB-DB45-9E0C-14FD040B760F}" type="pres">
      <dgm:prSet presAssocID="{D05033F3-E94C-1D4F-80C5-E6DFDDDCFEF7}" presName="rootText" presStyleLbl="node1" presStyleIdx="0" presStyleCnt="4" custLinFactNeighborX="5351" custLinFactNeighborY="-177"/>
      <dgm:spPr/>
    </dgm:pt>
    <dgm:pt modelId="{276F8171-7B1A-0445-AA6F-429CAB544783}" type="pres">
      <dgm:prSet presAssocID="{D05033F3-E94C-1D4F-80C5-E6DFDDDCFEF7}" presName="rootConnector" presStyleLbl="node1" presStyleIdx="0" presStyleCnt="4"/>
      <dgm:spPr/>
    </dgm:pt>
    <dgm:pt modelId="{7FB9FC39-CFF9-2843-8EEE-329A9E1764DB}" type="pres">
      <dgm:prSet presAssocID="{D05033F3-E94C-1D4F-80C5-E6DFDDDCFEF7}" presName="childShape" presStyleCnt="0"/>
      <dgm:spPr/>
    </dgm:pt>
    <dgm:pt modelId="{D3BCD665-E810-BA41-9CC5-BB3933DC27AC}" type="pres">
      <dgm:prSet presAssocID="{EE068783-3CAD-1840-922B-3EAC33789DB7}" presName="Name13" presStyleLbl="parChTrans1D2" presStyleIdx="0" presStyleCnt="12"/>
      <dgm:spPr/>
    </dgm:pt>
    <dgm:pt modelId="{88DB0147-30E7-D741-9E3C-81711518B1B8}" type="pres">
      <dgm:prSet presAssocID="{5131E47F-E9D3-064F-8B40-70A4F321BBFA}" presName="childText" presStyleLbl="bgAcc1" presStyleIdx="0" presStyleCnt="12">
        <dgm:presLayoutVars>
          <dgm:bulletEnabled val="1"/>
        </dgm:presLayoutVars>
      </dgm:prSet>
      <dgm:spPr/>
    </dgm:pt>
    <dgm:pt modelId="{A49C3680-8FB9-8B46-9D7A-020518261601}" type="pres">
      <dgm:prSet presAssocID="{424520B5-EF14-3242-B132-A0535FA159DF}" presName="Name13" presStyleLbl="parChTrans1D2" presStyleIdx="1" presStyleCnt="12"/>
      <dgm:spPr/>
    </dgm:pt>
    <dgm:pt modelId="{73E33417-CAF3-6545-8145-7F7D3916ADBE}" type="pres">
      <dgm:prSet presAssocID="{D766D5FF-ED34-5F45-9C1F-08C5C43133F1}" presName="childText" presStyleLbl="bgAcc1" presStyleIdx="1" presStyleCnt="12">
        <dgm:presLayoutVars>
          <dgm:bulletEnabled val="1"/>
        </dgm:presLayoutVars>
      </dgm:prSet>
      <dgm:spPr/>
    </dgm:pt>
    <dgm:pt modelId="{D2F0A941-47A2-104D-B431-EC6FFF89CBAD}" type="pres">
      <dgm:prSet presAssocID="{CD8E85C1-DEF9-094E-B7F7-93BB5E79F316}" presName="Name13" presStyleLbl="parChTrans1D2" presStyleIdx="2" presStyleCnt="12"/>
      <dgm:spPr/>
    </dgm:pt>
    <dgm:pt modelId="{2619C4B1-67DF-8440-80D1-4FBCFAAB5DA7}" type="pres">
      <dgm:prSet presAssocID="{177D4B74-845C-0A4C-8C39-2EBC1514D066}" presName="childText" presStyleLbl="bgAcc1" presStyleIdx="2" presStyleCnt="12">
        <dgm:presLayoutVars>
          <dgm:bulletEnabled val="1"/>
        </dgm:presLayoutVars>
      </dgm:prSet>
      <dgm:spPr/>
    </dgm:pt>
    <dgm:pt modelId="{BAFD28BC-6F8E-4341-A504-B080B19A3601}" type="pres">
      <dgm:prSet presAssocID="{9D435B94-87B9-6B4F-AD2E-90A9B2D31E06}" presName="root" presStyleCnt="0"/>
      <dgm:spPr/>
    </dgm:pt>
    <dgm:pt modelId="{E2FF4C5A-2473-F447-A3EF-30E1353029D9}" type="pres">
      <dgm:prSet presAssocID="{9D435B94-87B9-6B4F-AD2E-90A9B2D31E06}" presName="rootComposite" presStyleCnt="0"/>
      <dgm:spPr/>
    </dgm:pt>
    <dgm:pt modelId="{F3206F18-1D7D-5946-B4BA-FCFD2B223182}" type="pres">
      <dgm:prSet presAssocID="{9D435B94-87B9-6B4F-AD2E-90A9B2D31E06}" presName="rootText" presStyleLbl="node1" presStyleIdx="1" presStyleCnt="4"/>
      <dgm:spPr/>
    </dgm:pt>
    <dgm:pt modelId="{D80774CD-A8E5-8444-9D79-09BFF5DA2C32}" type="pres">
      <dgm:prSet presAssocID="{9D435B94-87B9-6B4F-AD2E-90A9B2D31E06}" presName="rootConnector" presStyleLbl="node1" presStyleIdx="1" presStyleCnt="4"/>
      <dgm:spPr/>
    </dgm:pt>
    <dgm:pt modelId="{E7EFFD66-C35E-D54A-9558-5B6112224D6C}" type="pres">
      <dgm:prSet presAssocID="{9D435B94-87B9-6B4F-AD2E-90A9B2D31E06}" presName="childShape" presStyleCnt="0"/>
      <dgm:spPr/>
    </dgm:pt>
    <dgm:pt modelId="{04F058A1-C79E-344C-9ACD-8718C24A2D1F}" type="pres">
      <dgm:prSet presAssocID="{021A6029-D0A0-F941-B382-FD3EC5F43CDC}" presName="Name13" presStyleLbl="parChTrans1D2" presStyleIdx="3" presStyleCnt="12"/>
      <dgm:spPr/>
    </dgm:pt>
    <dgm:pt modelId="{5237AB89-B25B-0844-863A-884D04313951}" type="pres">
      <dgm:prSet presAssocID="{273CD533-22EA-F143-B867-CDFEB318FB86}" presName="childText" presStyleLbl="bgAcc1" presStyleIdx="3" presStyleCnt="12">
        <dgm:presLayoutVars>
          <dgm:bulletEnabled val="1"/>
        </dgm:presLayoutVars>
      </dgm:prSet>
      <dgm:spPr/>
    </dgm:pt>
    <dgm:pt modelId="{512D19C4-2A76-4649-8AE7-79C70E7525D8}" type="pres">
      <dgm:prSet presAssocID="{4ABBD03C-06DE-D742-BF27-7FF878F34A7D}" presName="Name13" presStyleLbl="parChTrans1D2" presStyleIdx="4" presStyleCnt="12"/>
      <dgm:spPr/>
    </dgm:pt>
    <dgm:pt modelId="{D66B75FA-5562-3947-9752-5C39E7C3A32B}" type="pres">
      <dgm:prSet presAssocID="{300B283C-C2FB-D741-A317-D44AB1838C11}" presName="childText" presStyleLbl="bgAcc1" presStyleIdx="4" presStyleCnt="12">
        <dgm:presLayoutVars>
          <dgm:bulletEnabled val="1"/>
        </dgm:presLayoutVars>
      </dgm:prSet>
      <dgm:spPr/>
    </dgm:pt>
    <dgm:pt modelId="{9D75F987-0C60-6649-9BC2-1B6979CEDC0E}" type="pres">
      <dgm:prSet presAssocID="{31E2AC30-9FBE-B046-B6F7-BF88B9EA9915}" presName="Name13" presStyleLbl="parChTrans1D2" presStyleIdx="5" presStyleCnt="12"/>
      <dgm:spPr/>
    </dgm:pt>
    <dgm:pt modelId="{95EA54FA-7905-1C44-984F-B699E24E9785}" type="pres">
      <dgm:prSet presAssocID="{EAF78856-E958-764B-811F-9685EDA41F8D}" presName="childText" presStyleLbl="bgAcc1" presStyleIdx="5" presStyleCnt="12">
        <dgm:presLayoutVars>
          <dgm:bulletEnabled val="1"/>
        </dgm:presLayoutVars>
      </dgm:prSet>
      <dgm:spPr/>
    </dgm:pt>
    <dgm:pt modelId="{37510EDE-A467-5145-9C28-30CE72C80E97}" type="pres">
      <dgm:prSet presAssocID="{1DB10831-0159-BF48-9B33-83665D47C82E}" presName="root" presStyleCnt="0"/>
      <dgm:spPr/>
    </dgm:pt>
    <dgm:pt modelId="{D5A1EAA0-477A-2B4C-A1D4-9EA31DF29DDE}" type="pres">
      <dgm:prSet presAssocID="{1DB10831-0159-BF48-9B33-83665D47C82E}" presName="rootComposite" presStyleCnt="0"/>
      <dgm:spPr/>
    </dgm:pt>
    <dgm:pt modelId="{B2C0330C-7FAD-D24D-813A-5670EB1700F0}" type="pres">
      <dgm:prSet presAssocID="{1DB10831-0159-BF48-9B33-83665D47C82E}" presName="rootText" presStyleLbl="node1" presStyleIdx="2" presStyleCnt="4"/>
      <dgm:spPr/>
    </dgm:pt>
    <dgm:pt modelId="{8F94822E-C8EB-F14E-B03A-2E41E1213CF9}" type="pres">
      <dgm:prSet presAssocID="{1DB10831-0159-BF48-9B33-83665D47C82E}" presName="rootConnector" presStyleLbl="node1" presStyleIdx="2" presStyleCnt="4"/>
      <dgm:spPr/>
    </dgm:pt>
    <dgm:pt modelId="{087B51B1-E723-CE43-944F-20F73A8149E9}" type="pres">
      <dgm:prSet presAssocID="{1DB10831-0159-BF48-9B33-83665D47C82E}" presName="childShape" presStyleCnt="0"/>
      <dgm:spPr/>
    </dgm:pt>
    <dgm:pt modelId="{D445328C-85AF-F345-B632-0F0379014767}" type="pres">
      <dgm:prSet presAssocID="{6A020D92-0457-2648-9105-6D373ED52ABB}" presName="Name13" presStyleLbl="parChTrans1D2" presStyleIdx="6" presStyleCnt="12"/>
      <dgm:spPr/>
    </dgm:pt>
    <dgm:pt modelId="{0D2F21D1-9FDD-3A43-B52D-761FDA7408B4}" type="pres">
      <dgm:prSet presAssocID="{14B4825C-62A2-4247-8AD0-2ADF570512BE}" presName="childText" presStyleLbl="bgAcc1" presStyleIdx="6" presStyleCnt="12">
        <dgm:presLayoutVars>
          <dgm:bulletEnabled val="1"/>
        </dgm:presLayoutVars>
      </dgm:prSet>
      <dgm:spPr/>
    </dgm:pt>
    <dgm:pt modelId="{E55B5E4F-2F1F-3A4A-8D82-D490FC59FCE6}" type="pres">
      <dgm:prSet presAssocID="{119CA53A-CF0A-9640-8933-34A3F9B1E322}" presName="Name13" presStyleLbl="parChTrans1D2" presStyleIdx="7" presStyleCnt="12"/>
      <dgm:spPr/>
    </dgm:pt>
    <dgm:pt modelId="{E27A7C5F-91DA-F149-BF90-7950AE6D9E7E}" type="pres">
      <dgm:prSet presAssocID="{6F76FE25-D6F9-FF41-AC45-397C9657520F}" presName="childText" presStyleLbl="bgAcc1" presStyleIdx="7" presStyleCnt="12">
        <dgm:presLayoutVars>
          <dgm:bulletEnabled val="1"/>
        </dgm:presLayoutVars>
      </dgm:prSet>
      <dgm:spPr/>
    </dgm:pt>
    <dgm:pt modelId="{AD25F94C-475A-0A43-B529-3F29F4E49004}" type="pres">
      <dgm:prSet presAssocID="{7BC6AFB4-1061-DC4E-B72D-D8A3D37B78B4}" presName="Name13" presStyleLbl="parChTrans1D2" presStyleIdx="8" presStyleCnt="12"/>
      <dgm:spPr/>
    </dgm:pt>
    <dgm:pt modelId="{C4F27256-DF94-2D42-B257-973BC94E8B13}" type="pres">
      <dgm:prSet presAssocID="{6339E7FD-6F0B-BE4D-83F4-F56BACBEC4F3}" presName="childText" presStyleLbl="bgAcc1" presStyleIdx="8" presStyleCnt="12">
        <dgm:presLayoutVars>
          <dgm:bulletEnabled val="1"/>
        </dgm:presLayoutVars>
      </dgm:prSet>
      <dgm:spPr/>
    </dgm:pt>
    <dgm:pt modelId="{6FE27B72-67B6-0542-93C2-7E0D0FB3464E}" type="pres">
      <dgm:prSet presAssocID="{40D03D72-32A9-0E4C-9A31-8065E6AE9827}" presName="root" presStyleCnt="0"/>
      <dgm:spPr/>
    </dgm:pt>
    <dgm:pt modelId="{A5BF8265-AC29-AD43-8A90-E65E6B2D8817}" type="pres">
      <dgm:prSet presAssocID="{40D03D72-32A9-0E4C-9A31-8065E6AE9827}" presName="rootComposite" presStyleCnt="0"/>
      <dgm:spPr/>
    </dgm:pt>
    <dgm:pt modelId="{2DAC3CB9-1BA7-F14E-B235-DB5F8F88E464}" type="pres">
      <dgm:prSet presAssocID="{40D03D72-32A9-0E4C-9A31-8065E6AE9827}" presName="rootText" presStyleLbl="node1" presStyleIdx="3" presStyleCnt="4"/>
      <dgm:spPr/>
    </dgm:pt>
    <dgm:pt modelId="{88005C30-1FF0-6D43-8A7C-8F1AC34CC54C}" type="pres">
      <dgm:prSet presAssocID="{40D03D72-32A9-0E4C-9A31-8065E6AE9827}" presName="rootConnector" presStyleLbl="node1" presStyleIdx="3" presStyleCnt="4"/>
      <dgm:spPr/>
    </dgm:pt>
    <dgm:pt modelId="{591DE6C1-C240-F745-B304-DE7EDD106972}" type="pres">
      <dgm:prSet presAssocID="{40D03D72-32A9-0E4C-9A31-8065E6AE9827}" presName="childShape" presStyleCnt="0"/>
      <dgm:spPr/>
    </dgm:pt>
    <dgm:pt modelId="{37874C51-A5D9-A249-A9A5-9E5FFDDB9F6C}" type="pres">
      <dgm:prSet presAssocID="{CA038D04-B28E-ED47-84BC-489B22DE6470}" presName="Name13" presStyleLbl="parChTrans1D2" presStyleIdx="9" presStyleCnt="12"/>
      <dgm:spPr/>
    </dgm:pt>
    <dgm:pt modelId="{9EB919C3-2328-3F47-8DAA-091D08570320}" type="pres">
      <dgm:prSet presAssocID="{5CCB428E-4659-F14F-84EB-567939A88BA7}" presName="childText" presStyleLbl="bgAcc1" presStyleIdx="9" presStyleCnt="12">
        <dgm:presLayoutVars>
          <dgm:bulletEnabled val="1"/>
        </dgm:presLayoutVars>
      </dgm:prSet>
      <dgm:spPr/>
    </dgm:pt>
    <dgm:pt modelId="{A737CD4D-DB55-0A42-BB82-8C7EE860E13A}" type="pres">
      <dgm:prSet presAssocID="{22C2E602-4DD1-F846-8D19-00E5AD56278D}" presName="Name13" presStyleLbl="parChTrans1D2" presStyleIdx="10" presStyleCnt="12"/>
      <dgm:spPr/>
    </dgm:pt>
    <dgm:pt modelId="{AA744ADC-1F79-C046-9664-1902A8AB859C}" type="pres">
      <dgm:prSet presAssocID="{7A5700F9-56D3-1C41-A498-A2174C415EE5}" presName="childText" presStyleLbl="bgAcc1" presStyleIdx="10" presStyleCnt="12">
        <dgm:presLayoutVars>
          <dgm:bulletEnabled val="1"/>
        </dgm:presLayoutVars>
      </dgm:prSet>
      <dgm:spPr/>
    </dgm:pt>
    <dgm:pt modelId="{36DF7A72-F421-4540-AB82-4962957B0DC9}" type="pres">
      <dgm:prSet presAssocID="{DCF6E141-809C-A743-A543-071DC1F6C7AE}" presName="Name13" presStyleLbl="parChTrans1D2" presStyleIdx="11" presStyleCnt="12"/>
      <dgm:spPr/>
    </dgm:pt>
    <dgm:pt modelId="{F5D43F28-5033-6249-962F-2B6BBC70C62E}" type="pres">
      <dgm:prSet presAssocID="{EB18A808-7369-894F-AD6A-9167C672D455}" presName="childText" presStyleLbl="bgAcc1" presStyleIdx="11" presStyleCnt="12">
        <dgm:presLayoutVars>
          <dgm:bulletEnabled val="1"/>
        </dgm:presLayoutVars>
      </dgm:prSet>
      <dgm:spPr/>
    </dgm:pt>
  </dgm:ptLst>
  <dgm:cxnLst>
    <dgm:cxn modelId="{08C94500-8843-D24C-9A87-5DAEFB83268A}" type="presOf" srcId="{EAF78856-E958-764B-811F-9685EDA41F8D}" destId="{95EA54FA-7905-1C44-984F-B699E24E9785}" srcOrd="0" destOrd="0" presId="urn:microsoft.com/office/officeart/2005/8/layout/hierarchy3"/>
    <dgm:cxn modelId="{C8E6A304-6BC0-BA4C-8FBB-69A31B7A900E}" srcId="{D05033F3-E94C-1D4F-80C5-E6DFDDDCFEF7}" destId="{5131E47F-E9D3-064F-8B40-70A4F321BBFA}" srcOrd="0" destOrd="0" parTransId="{EE068783-3CAD-1840-922B-3EAC33789DB7}" sibTransId="{F2CC32B1-FA94-814E-915E-2F51A96F2F2B}"/>
    <dgm:cxn modelId="{8B2D8C0C-8659-1E41-AA69-1BEDFB0B6D80}" type="presOf" srcId="{CD8E85C1-DEF9-094E-B7F7-93BB5E79F316}" destId="{D2F0A941-47A2-104D-B431-EC6FFF89CBAD}" srcOrd="0" destOrd="0" presId="urn:microsoft.com/office/officeart/2005/8/layout/hierarchy3"/>
    <dgm:cxn modelId="{A1E41314-8E32-4C47-907F-DFDE721FD843}" type="presOf" srcId="{1DB10831-0159-BF48-9B33-83665D47C82E}" destId="{B2C0330C-7FAD-D24D-813A-5670EB1700F0}" srcOrd="0" destOrd="0" presId="urn:microsoft.com/office/officeart/2005/8/layout/hierarchy3"/>
    <dgm:cxn modelId="{E60B6C1F-7AFF-AF47-9001-82E31DF59536}" srcId="{0F0B617A-819F-624B-8921-5A0B71DE65EA}" destId="{1DB10831-0159-BF48-9B33-83665D47C82E}" srcOrd="2" destOrd="0" parTransId="{89CF9322-4855-6642-91C2-924CF380FD9B}" sibTransId="{54CD8EF5-D716-2E40-977D-C9051A6F6F62}"/>
    <dgm:cxn modelId="{E7FB9D20-CACD-4543-A313-BC4CB442602A}" type="presOf" srcId="{021A6029-D0A0-F941-B382-FD3EC5F43CDC}" destId="{04F058A1-C79E-344C-9ACD-8718C24A2D1F}" srcOrd="0" destOrd="0" presId="urn:microsoft.com/office/officeart/2005/8/layout/hierarchy3"/>
    <dgm:cxn modelId="{339A3D21-2447-DD45-9A9D-35C9DD9957D0}" type="presOf" srcId="{D05033F3-E94C-1D4F-80C5-E6DFDDDCFEF7}" destId="{276F8171-7B1A-0445-AA6F-429CAB544783}" srcOrd="1" destOrd="0" presId="urn:microsoft.com/office/officeart/2005/8/layout/hierarchy3"/>
    <dgm:cxn modelId="{C43A262E-B8CC-EE45-9C54-5A6B4C9E9D37}" type="presOf" srcId="{40D03D72-32A9-0E4C-9A31-8065E6AE9827}" destId="{88005C30-1FF0-6D43-8A7C-8F1AC34CC54C}" srcOrd="1" destOrd="0" presId="urn:microsoft.com/office/officeart/2005/8/layout/hierarchy3"/>
    <dgm:cxn modelId="{CBE2A134-0DB0-2D49-B9A0-2098AB1BFFFD}" srcId="{1DB10831-0159-BF48-9B33-83665D47C82E}" destId="{6F76FE25-D6F9-FF41-AC45-397C9657520F}" srcOrd="1" destOrd="0" parTransId="{119CA53A-CF0A-9640-8933-34A3F9B1E322}" sibTransId="{DD8E2522-6ABF-004E-9055-1D0C065095D0}"/>
    <dgm:cxn modelId="{95C2FF42-9507-6A48-BE94-30D8A2BA0568}" type="presOf" srcId="{1DB10831-0159-BF48-9B33-83665D47C82E}" destId="{8F94822E-C8EB-F14E-B03A-2E41E1213CF9}" srcOrd="1" destOrd="0" presId="urn:microsoft.com/office/officeart/2005/8/layout/hierarchy3"/>
    <dgm:cxn modelId="{F4861D47-979C-904E-820F-9588CD08C8F4}" type="presOf" srcId="{D05033F3-E94C-1D4F-80C5-E6DFDDDCFEF7}" destId="{3B435E06-71AB-DB45-9E0C-14FD040B760F}" srcOrd="0" destOrd="0" presId="urn:microsoft.com/office/officeart/2005/8/layout/hierarchy3"/>
    <dgm:cxn modelId="{EE3DEE4D-18CF-4B47-BEFA-9F95576DF646}" type="presOf" srcId="{300B283C-C2FB-D741-A317-D44AB1838C11}" destId="{D66B75FA-5562-3947-9752-5C39E7C3A32B}" srcOrd="0" destOrd="0" presId="urn:microsoft.com/office/officeart/2005/8/layout/hierarchy3"/>
    <dgm:cxn modelId="{D017794F-403F-164B-864D-B4658A6C4F22}" srcId="{D05033F3-E94C-1D4F-80C5-E6DFDDDCFEF7}" destId="{D766D5FF-ED34-5F45-9C1F-08C5C43133F1}" srcOrd="1" destOrd="0" parTransId="{424520B5-EF14-3242-B132-A0535FA159DF}" sibTransId="{AB93AE0B-C517-E949-A6ED-5CAF46940DAD}"/>
    <dgm:cxn modelId="{1DFFAE55-95E7-264C-BFA0-2E82ACA3F6DA}" type="presOf" srcId="{424520B5-EF14-3242-B132-A0535FA159DF}" destId="{A49C3680-8FB9-8B46-9D7A-020518261601}" srcOrd="0" destOrd="0" presId="urn:microsoft.com/office/officeart/2005/8/layout/hierarchy3"/>
    <dgm:cxn modelId="{6037125D-ACE0-494F-B8E2-E8EEC70674DA}" srcId="{40D03D72-32A9-0E4C-9A31-8065E6AE9827}" destId="{7A5700F9-56D3-1C41-A498-A2174C415EE5}" srcOrd="1" destOrd="0" parTransId="{22C2E602-4DD1-F846-8D19-00E5AD56278D}" sibTransId="{58E6AEEE-E201-8F47-BE4D-BAAC11FD374C}"/>
    <dgm:cxn modelId="{97D7A75D-B955-904D-9A49-7255D9BA2D40}" type="presOf" srcId="{22C2E602-4DD1-F846-8D19-00E5AD56278D}" destId="{A737CD4D-DB55-0A42-BB82-8C7EE860E13A}" srcOrd="0" destOrd="0" presId="urn:microsoft.com/office/officeart/2005/8/layout/hierarchy3"/>
    <dgm:cxn modelId="{61077B5F-1D9E-C24D-9878-DDFDCE927DBB}" type="presOf" srcId="{DCF6E141-809C-A743-A543-071DC1F6C7AE}" destId="{36DF7A72-F421-4540-AB82-4962957B0DC9}" srcOrd="0" destOrd="0" presId="urn:microsoft.com/office/officeart/2005/8/layout/hierarchy3"/>
    <dgm:cxn modelId="{D23ED264-FBE0-5C48-90C1-6EC264F5682F}" type="presOf" srcId="{273CD533-22EA-F143-B867-CDFEB318FB86}" destId="{5237AB89-B25B-0844-863A-884D04313951}" srcOrd="0" destOrd="0" presId="urn:microsoft.com/office/officeart/2005/8/layout/hierarchy3"/>
    <dgm:cxn modelId="{641A6567-EBFB-6A40-8060-D3DFDB08674D}" srcId="{1DB10831-0159-BF48-9B33-83665D47C82E}" destId="{14B4825C-62A2-4247-8AD0-2ADF570512BE}" srcOrd="0" destOrd="0" parTransId="{6A020D92-0457-2648-9105-6D373ED52ABB}" sibTransId="{6B4DBB06-CB0A-2B49-AC69-33014F266E93}"/>
    <dgm:cxn modelId="{E96B0969-E291-5246-B66D-7C2A395AB3AE}" type="presOf" srcId="{EE068783-3CAD-1840-922B-3EAC33789DB7}" destId="{D3BCD665-E810-BA41-9CC5-BB3933DC27AC}" srcOrd="0" destOrd="0" presId="urn:microsoft.com/office/officeart/2005/8/layout/hierarchy3"/>
    <dgm:cxn modelId="{0C0D7871-947A-7F4B-849F-F22D6AE5C05D}" type="presOf" srcId="{177D4B74-845C-0A4C-8C39-2EBC1514D066}" destId="{2619C4B1-67DF-8440-80D1-4FBCFAAB5DA7}" srcOrd="0" destOrd="0" presId="urn:microsoft.com/office/officeart/2005/8/layout/hierarchy3"/>
    <dgm:cxn modelId="{5BC78672-0332-D542-B615-A97D46EF70AA}" srcId="{0F0B617A-819F-624B-8921-5A0B71DE65EA}" destId="{9D435B94-87B9-6B4F-AD2E-90A9B2D31E06}" srcOrd="1" destOrd="0" parTransId="{9049325C-8EE4-9D44-9C77-BCDE11B23032}" sibTransId="{60411DF7-79F3-9347-A9A8-A49FD6D3E355}"/>
    <dgm:cxn modelId="{C6C66880-1C36-8845-B024-56655524DFE4}" type="presOf" srcId="{6A020D92-0457-2648-9105-6D373ED52ABB}" destId="{D445328C-85AF-F345-B632-0F0379014767}" srcOrd="0" destOrd="0" presId="urn:microsoft.com/office/officeart/2005/8/layout/hierarchy3"/>
    <dgm:cxn modelId="{46092E84-2767-D448-8D3C-E80D4B7DCA69}" type="presOf" srcId="{14B4825C-62A2-4247-8AD0-2ADF570512BE}" destId="{0D2F21D1-9FDD-3A43-B52D-761FDA7408B4}" srcOrd="0" destOrd="0" presId="urn:microsoft.com/office/officeart/2005/8/layout/hierarchy3"/>
    <dgm:cxn modelId="{C5B48087-33CA-E34B-BF6A-E5C10F4F82DD}" srcId="{1DB10831-0159-BF48-9B33-83665D47C82E}" destId="{6339E7FD-6F0B-BE4D-83F4-F56BACBEC4F3}" srcOrd="2" destOrd="0" parTransId="{7BC6AFB4-1061-DC4E-B72D-D8A3D37B78B4}" sibTransId="{33EC64D5-B104-8340-8915-89BEF4905A5E}"/>
    <dgm:cxn modelId="{FB286494-A312-C74C-B4A3-A8F0149621F8}" type="presOf" srcId="{7BC6AFB4-1061-DC4E-B72D-D8A3D37B78B4}" destId="{AD25F94C-475A-0A43-B529-3F29F4E49004}" srcOrd="0" destOrd="0" presId="urn:microsoft.com/office/officeart/2005/8/layout/hierarchy3"/>
    <dgm:cxn modelId="{60FA4195-D78E-9247-8C44-2A7C0F767452}" srcId="{0F0B617A-819F-624B-8921-5A0B71DE65EA}" destId="{D05033F3-E94C-1D4F-80C5-E6DFDDDCFEF7}" srcOrd="0" destOrd="0" parTransId="{16787BC2-B75B-8B41-8B0F-2DB05F02AB10}" sibTransId="{639D9DCA-BB03-0A47-BD05-870D583B3A84}"/>
    <dgm:cxn modelId="{6772CE96-CF6C-9540-A3F6-5012CE5EDFE9}" srcId="{9D435B94-87B9-6B4F-AD2E-90A9B2D31E06}" destId="{300B283C-C2FB-D741-A317-D44AB1838C11}" srcOrd="1" destOrd="0" parTransId="{4ABBD03C-06DE-D742-BF27-7FF878F34A7D}" sibTransId="{3302B6DA-44C6-924C-B1DB-88980A3C64A3}"/>
    <dgm:cxn modelId="{6C64C099-B088-314E-BF13-CE15515E2EF2}" type="presOf" srcId="{40D03D72-32A9-0E4C-9A31-8065E6AE9827}" destId="{2DAC3CB9-1BA7-F14E-B235-DB5F8F88E464}" srcOrd="0" destOrd="0" presId="urn:microsoft.com/office/officeart/2005/8/layout/hierarchy3"/>
    <dgm:cxn modelId="{AFA9969B-1940-FA49-9350-BCE438D92E3E}" type="presOf" srcId="{5131E47F-E9D3-064F-8B40-70A4F321BBFA}" destId="{88DB0147-30E7-D741-9E3C-81711518B1B8}" srcOrd="0" destOrd="0" presId="urn:microsoft.com/office/officeart/2005/8/layout/hierarchy3"/>
    <dgm:cxn modelId="{94DDD49B-2039-9E40-B06C-E8C2FCFECBE0}" type="presOf" srcId="{4ABBD03C-06DE-D742-BF27-7FF878F34A7D}" destId="{512D19C4-2A76-4649-8AE7-79C70E7525D8}" srcOrd="0" destOrd="0" presId="urn:microsoft.com/office/officeart/2005/8/layout/hierarchy3"/>
    <dgm:cxn modelId="{02B4CAA2-B7C5-FA4D-ACB5-E715D0955E47}" srcId="{40D03D72-32A9-0E4C-9A31-8065E6AE9827}" destId="{EB18A808-7369-894F-AD6A-9167C672D455}" srcOrd="2" destOrd="0" parTransId="{DCF6E141-809C-A743-A543-071DC1F6C7AE}" sibTransId="{F5BFA97F-ADD7-5843-A28A-57868D2E8606}"/>
    <dgm:cxn modelId="{72F575B1-9AD9-0546-8127-18A83794DC00}" type="presOf" srcId="{5CCB428E-4659-F14F-84EB-567939A88BA7}" destId="{9EB919C3-2328-3F47-8DAA-091D08570320}" srcOrd="0" destOrd="0" presId="urn:microsoft.com/office/officeart/2005/8/layout/hierarchy3"/>
    <dgm:cxn modelId="{FDA7C3B2-33FE-3144-B6A8-BE79CF37CA55}" type="presOf" srcId="{31E2AC30-9FBE-B046-B6F7-BF88B9EA9915}" destId="{9D75F987-0C60-6649-9BC2-1B6979CEDC0E}" srcOrd="0" destOrd="0" presId="urn:microsoft.com/office/officeart/2005/8/layout/hierarchy3"/>
    <dgm:cxn modelId="{52ADAFB4-3C4C-E84D-BB0A-18D7D41132FE}" type="presOf" srcId="{9D435B94-87B9-6B4F-AD2E-90A9B2D31E06}" destId="{D80774CD-A8E5-8444-9D79-09BFF5DA2C32}" srcOrd="1" destOrd="0" presId="urn:microsoft.com/office/officeart/2005/8/layout/hierarchy3"/>
    <dgm:cxn modelId="{96A8CFB4-D1D6-0A4E-8A37-887DED2A8F9D}" srcId="{0F0B617A-819F-624B-8921-5A0B71DE65EA}" destId="{40D03D72-32A9-0E4C-9A31-8065E6AE9827}" srcOrd="3" destOrd="0" parTransId="{7A90D1B5-8B05-C442-87F7-E09C67FCD953}" sibTransId="{A64C5018-23AC-BF42-BA96-5A9CD50D3A52}"/>
    <dgm:cxn modelId="{9E19FEB6-160F-EA45-AFEA-BF4589786DA5}" srcId="{9D435B94-87B9-6B4F-AD2E-90A9B2D31E06}" destId="{273CD533-22EA-F143-B867-CDFEB318FB86}" srcOrd="0" destOrd="0" parTransId="{021A6029-D0A0-F941-B382-FD3EC5F43CDC}" sibTransId="{10E60693-C30A-6C4F-A80E-361A6AEFD58F}"/>
    <dgm:cxn modelId="{5027A3B9-5DBC-0F4E-8BEC-32D4FFC050C6}" srcId="{40D03D72-32A9-0E4C-9A31-8065E6AE9827}" destId="{5CCB428E-4659-F14F-84EB-567939A88BA7}" srcOrd="0" destOrd="0" parTransId="{CA038D04-B28E-ED47-84BC-489B22DE6470}" sibTransId="{AFA4D97D-3F21-9F48-AC30-7CE63AD69786}"/>
    <dgm:cxn modelId="{DA53B4BA-5D85-8A40-8734-8F2C35068DEC}" srcId="{9D435B94-87B9-6B4F-AD2E-90A9B2D31E06}" destId="{EAF78856-E958-764B-811F-9685EDA41F8D}" srcOrd="2" destOrd="0" parTransId="{31E2AC30-9FBE-B046-B6F7-BF88B9EA9915}" sibTransId="{9C4B97E8-A441-2840-93CB-AB4D4E7A252C}"/>
    <dgm:cxn modelId="{D87F77DB-7B74-6F4D-8122-183726A0B9B0}" type="presOf" srcId="{7A5700F9-56D3-1C41-A498-A2174C415EE5}" destId="{AA744ADC-1F79-C046-9664-1902A8AB859C}" srcOrd="0" destOrd="0" presId="urn:microsoft.com/office/officeart/2005/8/layout/hierarchy3"/>
    <dgm:cxn modelId="{60FC28E4-1472-4A41-BE1C-6BF6676D17E1}" type="presOf" srcId="{CA038D04-B28E-ED47-84BC-489B22DE6470}" destId="{37874C51-A5D9-A249-A9A5-9E5FFDDB9F6C}" srcOrd="0" destOrd="0" presId="urn:microsoft.com/office/officeart/2005/8/layout/hierarchy3"/>
    <dgm:cxn modelId="{6DD9A6E4-8786-A04B-836C-628499C91518}" srcId="{D05033F3-E94C-1D4F-80C5-E6DFDDDCFEF7}" destId="{177D4B74-845C-0A4C-8C39-2EBC1514D066}" srcOrd="2" destOrd="0" parTransId="{CD8E85C1-DEF9-094E-B7F7-93BB5E79F316}" sibTransId="{5FAC585F-7257-C346-8414-423EB3954090}"/>
    <dgm:cxn modelId="{26787AE7-F725-2A46-805E-C7351807C30D}" type="presOf" srcId="{0F0B617A-819F-624B-8921-5A0B71DE65EA}" destId="{B074EF83-855A-8540-A5E4-2FC939390161}" srcOrd="0" destOrd="0" presId="urn:microsoft.com/office/officeart/2005/8/layout/hierarchy3"/>
    <dgm:cxn modelId="{6F2C63E8-6FE6-0D4F-B168-79F0393B558F}" type="presOf" srcId="{6339E7FD-6F0B-BE4D-83F4-F56BACBEC4F3}" destId="{C4F27256-DF94-2D42-B257-973BC94E8B13}" srcOrd="0" destOrd="0" presId="urn:microsoft.com/office/officeart/2005/8/layout/hierarchy3"/>
    <dgm:cxn modelId="{30CD2FED-5981-2446-A739-24D7E00C426F}" type="presOf" srcId="{D766D5FF-ED34-5F45-9C1F-08C5C43133F1}" destId="{73E33417-CAF3-6545-8145-7F7D3916ADBE}" srcOrd="0" destOrd="0" presId="urn:microsoft.com/office/officeart/2005/8/layout/hierarchy3"/>
    <dgm:cxn modelId="{90F737EE-1FBD-C34E-A012-1B98F92E665D}" type="presOf" srcId="{EB18A808-7369-894F-AD6A-9167C672D455}" destId="{F5D43F28-5033-6249-962F-2B6BBC70C62E}" srcOrd="0" destOrd="0" presId="urn:microsoft.com/office/officeart/2005/8/layout/hierarchy3"/>
    <dgm:cxn modelId="{763691F2-3272-534B-A726-B3F9E7E3E61F}" type="presOf" srcId="{6F76FE25-D6F9-FF41-AC45-397C9657520F}" destId="{E27A7C5F-91DA-F149-BF90-7950AE6D9E7E}" srcOrd="0" destOrd="0" presId="urn:microsoft.com/office/officeart/2005/8/layout/hierarchy3"/>
    <dgm:cxn modelId="{9BA288FD-CD58-7542-B6B4-5A5FFF09A6D4}" type="presOf" srcId="{119CA53A-CF0A-9640-8933-34A3F9B1E322}" destId="{E55B5E4F-2F1F-3A4A-8D82-D490FC59FCE6}" srcOrd="0" destOrd="0" presId="urn:microsoft.com/office/officeart/2005/8/layout/hierarchy3"/>
    <dgm:cxn modelId="{436D8BFE-4CC8-A64B-834B-154003C674A3}" type="presOf" srcId="{9D435B94-87B9-6B4F-AD2E-90A9B2D31E06}" destId="{F3206F18-1D7D-5946-B4BA-FCFD2B223182}" srcOrd="0" destOrd="0" presId="urn:microsoft.com/office/officeart/2005/8/layout/hierarchy3"/>
    <dgm:cxn modelId="{799F5C38-1A3D-B747-98B1-8A36FEDB7527}" type="presParOf" srcId="{B074EF83-855A-8540-A5E4-2FC939390161}" destId="{21E7857F-9E3A-0C4F-AA40-0A5269AA5CE3}" srcOrd="0" destOrd="0" presId="urn:microsoft.com/office/officeart/2005/8/layout/hierarchy3"/>
    <dgm:cxn modelId="{605B3B24-DBD6-284C-99ED-D8A778356F16}" type="presParOf" srcId="{21E7857F-9E3A-0C4F-AA40-0A5269AA5CE3}" destId="{B04C9133-B42A-5F45-B744-CAF8ED47B808}" srcOrd="0" destOrd="0" presId="urn:microsoft.com/office/officeart/2005/8/layout/hierarchy3"/>
    <dgm:cxn modelId="{C22A16B3-FE57-5749-A9FB-A95371EBFDF8}" type="presParOf" srcId="{B04C9133-B42A-5F45-B744-CAF8ED47B808}" destId="{3B435E06-71AB-DB45-9E0C-14FD040B760F}" srcOrd="0" destOrd="0" presId="urn:microsoft.com/office/officeart/2005/8/layout/hierarchy3"/>
    <dgm:cxn modelId="{67302545-EBBD-5145-9232-2FA36A3273D9}" type="presParOf" srcId="{B04C9133-B42A-5F45-B744-CAF8ED47B808}" destId="{276F8171-7B1A-0445-AA6F-429CAB544783}" srcOrd="1" destOrd="0" presId="urn:microsoft.com/office/officeart/2005/8/layout/hierarchy3"/>
    <dgm:cxn modelId="{73037D57-0A05-7945-8650-0A793BDCB57B}" type="presParOf" srcId="{21E7857F-9E3A-0C4F-AA40-0A5269AA5CE3}" destId="{7FB9FC39-CFF9-2843-8EEE-329A9E1764DB}" srcOrd="1" destOrd="0" presId="urn:microsoft.com/office/officeart/2005/8/layout/hierarchy3"/>
    <dgm:cxn modelId="{3279F7E4-BF73-D642-A63B-D207C3FF31F4}" type="presParOf" srcId="{7FB9FC39-CFF9-2843-8EEE-329A9E1764DB}" destId="{D3BCD665-E810-BA41-9CC5-BB3933DC27AC}" srcOrd="0" destOrd="0" presId="urn:microsoft.com/office/officeart/2005/8/layout/hierarchy3"/>
    <dgm:cxn modelId="{97AE80B9-FDC8-FE42-94A0-CE0F2EBDCDCD}" type="presParOf" srcId="{7FB9FC39-CFF9-2843-8EEE-329A9E1764DB}" destId="{88DB0147-30E7-D741-9E3C-81711518B1B8}" srcOrd="1" destOrd="0" presId="urn:microsoft.com/office/officeart/2005/8/layout/hierarchy3"/>
    <dgm:cxn modelId="{C29547E3-FAE5-3A40-878B-F955FEE64132}" type="presParOf" srcId="{7FB9FC39-CFF9-2843-8EEE-329A9E1764DB}" destId="{A49C3680-8FB9-8B46-9D7A-020518261601}" srcOrd="2" destOrd="0" presId="urn:microsoft.com/office/officeart/2005/8/layout/hierarchy3"/>
    <dgm:cxn modelId="{58FB7FAA-931F-8B4E-A8AF-72511B2F7303}" type="presParOf" srcId="{7FB9FC39-CFF9-2843-8EEE-329A9E1764DB}" destId="{73E33417-CAF3-6545-8145-7F7D3916ADBE}" srcOrd="3" destOrd="0" presId="urn:microsoft.com/office/officeart/2005/8/layout/hierarchy3"/>
    <dgm:cxn modelId="{A6BFFD22-7C61-8948-90E5-A186482A491D}" type="presParOf" srcId="{7FB9FC39-CFF9-2843-8EEE-329A9E1764DB}" destId="{D2F0A941-47A2-104D-B431-EC6FFF89CBAD}" srcOrd="4" destOrd="0" presId="urn:microsoft.com/office/officeart/2005/8/layout/hierarchy3"/>
    <dgm:cxn modelId="{2FD1128A-6F18-BD43-AC21-FA8CCE4C918F}" type="presParOf" srcId="{7FB9FC39-CFF9-2843-8EEE-329A9E1764DB}" destId="{2619C4B1-67DF-8440-80D1-4FBCFAAB5DA7}" srcOrd="5" destOrd="0" presId="urn:microsoft.com/office/officeart/2005/8/layout/hierarchy3"/>
    <dgm:cxn modelId="{CF7E2358-86B5-A242-A79F-CACE4506430E}" type="presParOf" srcId="{B074EF83-855A-8540-A5E4-2FC939390161}" destId="{BAFD28BC-6F8E-4341-A504-B080B19A3601}" srcOrd="1" destOrd="0" presId="urn:microsoft.com/office/officeart/2005/8/layout/hierarchy3"/>
    <dgm:cxn modelId="{744852BB-B3D5-D14D-8385-3A8E252B47BF}" type="presParOf" srcId="{BAFD28BC-6F8E-4341-A504-B080B19A3601}" destId="{E2FF4C5A-2473-F447-A3EF-30E1353029D9}" srcOrd="0" destOrd="0" presId="urn:microsoft.com/office/officeart/2005/8/layout/hierarchy3"/>
    <dgm:cxn modelId="{FA009A05-3C53-B742-A9C4-9A79F9545465}" type="presParOf" srcId="{E2FF4C5A-2473-F447-A3EF-30E1353029D9}" destId="{F3206F18-1D7D-5946-B4BA-FCFD2B223182}" srcOrd="0" destOrd="0" presId="urn:microsoft.com/office/officeart/2005/8/layout/hierarchy3"/>
    <dgm:cxn modelId="{1B54B90D-16B4-D14B-83E8-8D433C4D90FB}" type="presParOf" srcId="{E2FF4C5A-2473-F447-A3EF-30E1353029D9}" destId="{D80774CD-A8E5-8444-9D79-09BFF5DA2C32}" srcOrd="1" destOrd="0" presId="urn:microsoft.com/office/officeart/2005/8/layout/hierarchy3"/>
    <dgm:cxn modelId="{06DCB32D-743F-1A4E-BF21-071C1EE56C83}" type="presParOf" srcId="{BAFD28BC-6F8E-4341-A504-B080B19A3601}" destId="{E7EFFD66-C35E-D54A-9558-5B6112224D6C}" srcOrd="1" destOrd="0" presId="urn:microsoft.com/office/officeart/2005/8/layout/hierarchy3"/>
    <dgm:cxn modelId="{99B35FD5-1C95-624E-A4A2-315E8DE9BA57}" type="presParOf" srcId="{E7EFFD66-C35E-D54A-9558-5B6112224D6C}" destId="{04F058A1-C79E-344C-9ACD-8718C24A2D1F}" srcOrd="0" destOrd="0" presId="urn:microsoft.com/office/officeart/2005/8/layout/hierarchy3"/>
    <dgm:cxn modelId="{DF2E341B-8394-9746-B956-4493221B1664}" type="presParOf" srcId="{E7EFFD66-C35E-D54A-9558-5B6112224D6C}" destId="{5237AB89-B25B-0844-863A-884D04313951}" srcOrd="1" destOrd="0" presId="urn:microsoft.com/office/officeart/2005/8/layout/hierarchy3"/>
    <dgm:cxn modelId="{41B44861-CD55-304E-9D7E-973F406504DE}" type="presParOf" srcId="{E7EFFD66-C35E-D54A-9558-5B6112224D6C}" destId="{512D19C4-2A76-4649-8AE7-79C70E7525D8}" srcOrd="2" destOrd="0" presId="urn:microsoft.com/office/officeart/2005/8/layout/hierarchy3"/>
    <dgm:cxn modelId="{0BEB0F6A-78D5-F247-9CBE-DA8E1E63BDB4}" type="presParOf" srcId="{E7EFFD66-C35E-D54A-9558-5B6112224D6C}" destId="{D66B75FA-5562-3947-9752-5C39E7C3A32B}" srcOrd="3" destOrd="0" presId="urn:microsoft.com/office/officeart/2005/8/layout/hierarchy3"/>
    <dgm:cxn modelId="{B9F814A0-7213-1140-B8A7-C4BF51EB5BA2}" type="presParOf" srcId="{E7EFFD66-C35E-D54A-9558-5B6112224D6C}" destId="{9D75F987-0C60-6649-9BC2-1B6979CEDC0E}" srcOrd="4" destOrd="0" presId="urn:microsoft.com/office/officeart/2005/8/layout/hierarchy3"/>
    <dgm:cxn modelId="{3594D5DC-C323-6B41-9CAD-D11D812245B2}" type="presParOf" srcId="{E7EFFD66-C35E-D54A-9558-5B6112224D6C}" destId="{95EA54FA-7905-1C44-984F-B699E24E9785}" srcOrd="5" destOrd="0" presId="urn:microsoft.com/office/officeart/2005/8/layout/hierarchy3"/>
    <dgm:cxn modelId="{D0CF155E-FB51-B640-82CC-767CBFF0F181}" type="presParOf" srcId="{B074EF83-855A-8540-A5E4-2FC939390161}" destId="{37510EDE-A467-5145-9C28-30CE72C80E97}" srcOrd="2" destOrd="0" presId="urn:microsoft.com/office/officeart/2005/8/layout/hierarchy3"/>
    <dgm:cxn modelId="{F84CE4F2-466E-8243-83C6-4024D3517105}" type="presParOf" srcId="{37510EDE-A467-5145-9C28-30CE72C80E97}" destId="{D5A1EAA0-477A-2B4C-A1D4-9EA31DF29DDE}" srcOrd="0" destOrd="0" presId="urn:microsoft.com/office/officeart/2005/8/layout/hierarchy3"/>
    <dgm:cxn modelId="{93E05E73-2AC9-7741-A4B5-270B04FCC140}" type="presParOf" srcId="{D5A1EAA0-477A-2B4C-A1D4-9EA31DF29DDE}" destId="{B2C0330C-7FAD-D24D-813A-5670EB1700F0}" srcOrd="0" destOrd="0" presId="urn:microsoft.com/office/officeart/2005/8/layout/hierarchy3"/>
    <dgm:cxn modelId="{07A7C4C0-CCE4-504B-BCD7-65F7941B94EB}" type="presParOf" srcId="{D5A1EAA0-477A-2B4C-A1D4-9EA31DF29DDE}" destId="{8F94822E-C8EB-F14E-B03A-2E41E1213CF9}" srcOrd="1" destOrd="0" presId="urn:microsoft.com/office/officeart/2005/8/layout/hierarchy3"/>
    <dgm:cxn modelId="{24E388BA-94A0-4745-B5F8-3DC845770E54}" type="presParOf" srcId="{37510EDE-A467-5145-9C28-30CE72C80E97}" destId="{087B51B1-E723-CE43-944F-20F73A8149E9}" srcOrd="1" destOrd="0" presId="urn:microsoft.com/office/officeart/2005/8/layout/hierarchy3"/>
    <dgm:cxn modelId="{09D688F3-3C68-3242-AC71-15E83C58C51E}" type="presParOf" srcId="{087B51B1-E723-CE43-944F-20F73A8149E9}" destId="{D445328C-85AF-F345-B632-0F0379014767}" srcOrd="0" destOrd="0" presId="urn:microsoft.com/office/officeart/2005/8/layout/hierarchy3"/>
    <dgm:cxn modelId="{EFD901C9-FC4F-3542-921C-F8DF0BF464B1}" type="presParOf" srcId="{087B51B1-E723-CE43-944F-20F73A8149E9}" destId="{0D2F21D1-9FDD-3A43-B52D-761FDA7408B4}" srcOrd="1" destOrd="0" presId="urn:microsoft.com/office/officeart/2005/8/layout/hierarchy3"/>
    <dgm:cxn modelId="{4B865A7A-DDD8-F34B-892C-000F8EC8958C}" type="presParOf" srcId="{087B51B1-E723-CE43-944F-20F73A8149E9}" destId="{E55B5E4F-2F1F-3A4A-8D82-D490FC59FCE6}" srcOrd="2" destOrd="0" presId="urn:microsoft.com/office/officeart/2005/8/layout/hierarchy3"/>
    <dgm:cxn modelId="{0FB98BC2-B83C-E641-A0BA-2ED02D3C65B3}" type="presParOf" srcId="{087B51B1-E723-CE43-944F-20F73A8149E9}" destId="{E27A7C5F-91DA-F149-BF90-7950AE6D9E7E}" srcOrd="3" destOrd="0" presId="urn:microsoft.com/office/officeart/2005/8/layout/hierarchy3"/>
    <dgm:cxn modelId="{CE64C559-1BE1-0544-94B2-39A97B527BA0}" type="presParOf" srcId="{087B51B1-E723-CE43-944F-20F73A8149E9}" destId="{AD25F94C-475A-0A43-B529-3F29F4E49004}" srcOrd="4" destOrd="0" presId="urn:microsoft.com/office/officeart/2005/8/layout/hierarchy3"/>
    <dgm:cxn modelId="{748A4E79-ED1A-E941-B946-2B65C6276EEC}" type="presParOf" srcId="{087B51B1-E723-CE43-944F-20F73A8149E9}" destId="{C4F27256-DF94-2D42-B257-973BC94E8B13}" srcOrd="5" destOrd="0" presId="urn:microsoft.com/office/officeart/2005/8/layout/hierarchy3"/>
    <dgm:cxn modelId="{C5D61245-886B-0047-B65F-4A42594426CE}" type="presParOf" srcId="{B074EF83-855A-8540-A5E4-2FC939390161}" destId="{6FE27B72-67B6-0542-93C2-7E0D0FB3464E}" srcOrd="3" destOrd="0" presId="urn:microsoft.com/office/officeart/2005/8/layout/hierarchy3"/>
    <dgm:cxn modelId="{9780DBBE-1D0A-6543-A249-A3CB01D285C6}" type="presParOf" srcId="{6FE27B72-67B6-0542-93C2-7E0D0FB3464E}" destId="{A5BF8265-AC29-AD43-8A90-E65E6B2D8817}" srcOrd="0" destOrd="0" presId="urn:microsoft.com/office/officeart/2005/8/layout/hierarchy3"/>
    <dgm:cxn modelId="{57BD7D4B-2F17-E64B-BBBD-CA564FAFD2F8}" type="presParOf" srcId="{A5BF8265-AC29-AD43-8A90-E65E6B2D8817}" destId="{2DAC3CB9-1BA7-F14E-B235-DB5F8F88E464}" srcOrd="0" destOrd="0" presId="urn:microsoft.com/office/officeart/2005/8/layout/hierarchy3"/>
    <dgm:cxn modelId="{195DD525-3404-2945-91C4-D403F425F86B}" type="presParOf" srcId="{A5BF8265-AC29-AD43-8A90-E65E6B2D8817}" destId="{88005C30-1FF0-6D43-8A7C-8F1AC34CC54C}" srcOrd="1" destOrd="0" presId="urn:microsoft.com/office/officeart/2005/8/layout/hierarchy3"/>
    <dgm:cxn modelId="{80FBDE05-342F-DB4F-9411-71C65FA16284}" type="presParOf" srcId="{6FE27B72-67B6-0542-93C2-7E0D0FB3464E}" destId="{591DE6C1-C240-F745-B304-DE7EDD106972}" srcOrd="1" destOrd="0" presId="urn:microsoft.com/office/officeart/2005/8/layout/hierarchy3"/>
    <dgm:cxn modelId="{BDE48C07-5E9E-2F4C-BF0F-B62D4BE0385A}" type="presParOf" srcId="{591DE6C1-C240-F745-B304-DE7EDD106972}" destId="{37874C51-A5D9-A249-A9A5-9E5FFDDB9F6C}" srcOrd="0" destOrd="0" presId="urn:microsoft.com/office/officeart/2005/8/layout/hierarchy3"/>
    <dgm:cxn modelId="{5EE79D0C-B8C4-B549-BA58-560C3284D90C}" type="presParOf" srcId="{591DE6C1-C240-F745-B304-DE7EDD106972}" destId="{9EB919C3-2328-3F47-8DAA-091D08570320}" srcOrd="1" destOrd="0" presId="urn:microsoft.com/office/officeart/2005/8/layout/hierarchy3"/>
    <dgm:cxn modelId="{728FBB19-D133-EB4F-B2F5-73FF386DD95C}" type="presParOf" srcId="{591DE6C1-C240-F745-B304-DE7EDD106972}" destId="{A737CD4D-DB55-0A42-BB82-8C7EE860E13A}" srcOrd="2" destOrd="0" presId="urn:microsoft.com/office/officeart/2005/8/layout/hierarchy3"/>
    <dgm:cxn modelId="{13EECCF6-CE7A-C04D-891E-1FDEC2AD45B9}" type="presParOf" srcId="{591DE6C1-C240-F745-B304-DE7EDD106972}" destId="{AA744ADC-1F79-C046-9664-1902A8AB859C}" srcOrd="3" destOrd="0" presId="urn:microsoft.com/office/officeart/2005/8/layout/hierarchy3"/>
    <dgm:cxn modelId="{EA33C79D-240F-6444-AA08-7A4835849C27}" type="presParOf" srcId="{591DE6C1-C240-F745-B304-DE7EDD106972}" destId="{36DF7A72-F421-4540-AB82-4962957B0DC9}" srcOrd="4" destOrd="0" presId="urn:microsoft.com/office/officeart/2005/8/layout/hierarchy3"/>
    <dgm:cxn modelId="{72DE5D28-118D-3648-ACC4-0D2DBFF91027}" type="presParOf" srcId="{591DE6C1-C240-F745-B304-DE7EDD106972}" destId="{F5D43F28-5033-6249-962F-2B6BBC70C62E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435E06-71AB-DB45-9E0C-14FD040B760F}">
      <dsp:nvSpPr>
        <dsp:cNvPr id="0" name=""/>
        <dsp:cNvSpPr/>
      </dsp:nvSpPr>
      <dsp:spPr>
        <a:xfrm>
          <a:off x="945740" y="1329"/>
          <a:ext cx="1716780" cy="858390"/>
        </a:xfrm>
        <a:prstGeom prst="roundRect">
          <a:avLst>
            <a:gd name="adj" fmla="val 10000"/>
          </a:avLst>
        </a:prstGeom>
        <a:solidFill>
          <a:srgbClr val="008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Environment</a:t>
          </a:r>
        </a:p>
      </dsp:txBody>
      <dsp:txXfrm>
        <a:off x="970881" y="26470"/>
        <a:ext cx="1666498" cy="808108"/>
      </dsp:txXfrm>
    </dsp:sp>
    <dsp:sp modelId="{D3BCD665-E810-BA41-9CC5-BB3933DC27AC}">
      <dsp:nvSpPr>
        <dsp:cNvPr id="0" name=""/>
        <dsp:cNvSpPr/>
      </dsp:nvSpPr>
      <dsp:spPr>
        <a:xfrm>
          <a:off x="1071698" y="859719"/>
          <a:ext cx="91440" cy="64531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45311"/>
              </a:lnTo>
              <a:lnTo>
                <a:pt x="125533" y="645311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DB0147-30E7-D741-9E3C-81711518B1B8}">
      <dsp:nvSpPr>
        <dsp:cNvPr id="0" name=""/>
        <dsp:cNvSpPr/>
      </dsp:nvSpPr>
      <dsp:spPr>
        <a:xfrm>
          <a:off x="1197231" y="1075836"/>
          <a:ext cx="1373424" cy="8583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Clinical</a:t>
          </a:r>
        </a:p>
      </dsp:txBody>
      <dsp:txXfrm>
        <a:off x="1222372" y="1100977"/>
        <a:ext cx="1323142" cy="808108"/>
      </dsp:txXfrm>
    </dsp:sp>
    <dsp:sp modelId="{A49C3680-8FB9-8B46-9D7A-020518261601}">
      <dsp:nvSpPr>
        <dsp:cNvPr id="0" name=""/>
        <dsp:cNvSpPr/>
      </dsp:nvSpPr>
      <dsp:spPr>
        <a:xfrm>
          <a:off x="1071698" y="859719"/>
          <a:ext cx="91440" cy="171829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718299"/>
              </a:lnTo>
              <a:lnTo>
                <a:pt x="125533" y="1718299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E33417-CAF3-6545-8145-7F7D3916ADBE}">
      <dsp:nvSpPr>
        <dsp:cNvPr id="0" name=""/>
        <dsp:cNvSpPr/>
      </dsp:nvSpPr>
      <dsp:spPr>
        <a:xfrm>
          <a:off x="1197231" y="2148823"/>
          <a:ext cx="1373424" cy="8583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Self Directed Learning</a:t>
          </a:r>
        </a:p>
      </dsp:txBody>
      <dsp:txXfrm>
        <a:off x="1222372" y="2173964"/>
        <a:ext cx="1323142" cy="808108"/>
      </dsp:txXfrm>
    </dsp:sp>
    <dsp:sp modelId="{D2F0A941-47A2-104D-B431-EC6FFF89CBAD}">
      <dsp:nvSpPr>
        <dsp:cNvPr id="0" name=""/>
        <dsp:cNvSpPr/>
      </dsp:nvSpPr>
      <dsp:spPr>
        <a:xfrm>
          <a:off x="1071698" y="859719"/>
          <a:ext cx="91440" cy="279128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791287"/>
              </a:lnTo>
              <a:lnTo>
                <a:pt x="125533" y="2791287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19C4B1-67DF-8440-80D1-4FBCFAAB5DA7}">
      <dsp:nvSpPr>
        <dsp:cNvPr id="0" name=""/>
        <dsp:cNvSpPr/>
      </dsp:nvSpPr>
      <dsp:spPr>
        <a:xfrm>
          <a:off x="1197231" y="3221811"/>
          <a:ext cx="1373424" cy="8583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Campus</a:t>
          </a:r>
        </a:p>
      </dsp:txBody>
      <dsp:txXfrm>
        <a:off x="1222372" y="3246952"/>
        <a:ext cx="1323142" cy="808108"/>
      </dsp:txXfrm>
    </dsp:sp>
    <dsp:sp modelId="{F3206F18-1D7D-5946-B4BA-FCFD2B223182}">
      <dsp:nvSpPr>
        <dsp:cNvPr id="0" name=""/>
        <dsp:cNvSpPr/>
      </dsp:nvSpPr>
      <dsp:spPr>
        <a:xfrm>
          <a:off x="2999850" y="2848"/>
          <a:ext cx="1716780" cy="858390"/>
        </a:xfrm>
        <a:prstGeom prst="roundRect">
          <a:avLst>
            <a:gd name="adj" fmla="val 10000"/>
          </a:avLst>
        </a:prstGeom>
        <a:solidFill>
          <a:srgbClr val="3366FF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Engagement</a:t>
          </a:r>
        </a:p>
      </dsp:txBody>
      <dsp:txXfrm>
        <a:off x="3024991" y="27989"/>
        <a:ext cx="1666498" cy="808108"/>
      </dsp:txXfrm>
    </dsp:sp>
    <dsp:sp modelId="{04F058A1-C79E-344C-9ACD-8718C24A2D1F}">
      <dsp:nvSpPr>
        <dsp:cNvPr id="0" name=""/>
        <dsp:cNvSpPr/>
      </dsp:nvSpPr>
      <dsp:spPr>
        <a:xfrm>
          <a:off x="3171528" y="861238"/>
          <a:ext cx="171678" cy="6437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43792"/>
              </a:lnTo>
              <a:lnTo>
                <a:pt x="171678" y="643792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37AB89-B25B-0844-863A-884D04313951}">
      <dsp:nvSpPr>
        <dsp:cNvPr id="0" name=""/>
        <dsp:cNvSpPr/>
      </dsp:nvSpPr>
      <dsp:spPr>
        <a:xfrm>
          <a:off x="3343206" y="1075836"/>
          <a:ext cx="1373424" cy="8583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Skill development</a:t>
          </a:r>
        </a:p>
      </dsp:txBody>
      <dsp:txXfrm>
        <a:off x="3368347" y="1100977"/>
        <a:ext cx="1323142" cy="808108"/>
      </dsp:txXfrm>
    </dsp:sp>
    <dsp:sp modelId="{512D19C4-2A76-4649-8AE7-79C70E7525D8}">
      <dsp:nvSpPr>
        <dsp:cNvPr id="0" name=""/>
        <dsp:cNvSpPr/>
      </dsp:nvSpPr>
      <dsp:spPr>
        <a:xfrm>
          <a:off x="3171528" y="861238"/>
          <a:ext cx="171678" cy="17167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16780"/>
              </a:lnTo>
              <a:lnTo>
                <a:pt x="171678" y="1716780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6B75FA-5562-3947-9752-5C39E7C3A32B}">
      <dsp:nvSpPr>
        <dsp:cNvPr id="0" name=""/>
        <dsp:cNvSpPr/>
      </dsp:nvSpPr>
      <dsp:spPr>
        <a:xfrm>
          <a:off x="3343206" y="2148823"/>
          <a:ext cx="1373424" cy="8583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Meeting course requirements</a:t>
          </a:r>
        </a:p>
      </dsp:txBody>
      <dsp:txXfrm>
        <a:off x="3368347" y="2173964"/>
        <a:ext cx="1323142" cy="808108"/>
      </dsp:txXfrm>
    </dsp:sp>
    <dsp:sp modelId="{9D75F987-0C60-6649-9BC2-1B6979CEDC0E}">
      <dsp:nvSpPr>
        <dsp:cNvPr id="0" name=""/>
        <dsp:cNvSpPr/>
      </dsp:nvSpPr>
      <dsp:spPr>
        <a:xfrm>
          <a:off x="3171528" y="861238"/>
          <a:ext cx="171678" cy="27897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89767"/>
              </a:lnTo>
              <a:lnTo>
                <a:pt x="171678" y="2789767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EA54FA-7905-1C44-984F-B699E24E9785}">
      <dsp:nvSpPr>
        <dsp:cNvPr id="0" name=""/>
        <dsp:cNvSpPr/>
      </dsp:nvSpPr>
      <dsp:spPr>
        <a:xfrm>
          <a:off x="3343206" y="3221811"/>
          <a:ext cx="1373424" cy="8583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Feedback</a:t>
          </a:r>
        </a:p>
      </dsp:txBody>
      <dsp:txXfrm>
        <a:off x="3368347" y="3246952"/>
        <a:ext cx="1323142" cy="808108"/>
      </dsp:txXfrm>
    </dsp:sp>
    <dsp:sp modelId="{B2C0330C-7FAD-D24D-813A-5670EB1700F0}">
      <dsp:nvSpPr>
        <dsp:cNvPr id="0" name=""/>
        <dsp:cNvSpPr/>
      </dsp:nvSpPr>
      <dsp:spPr>
        <a:xfrm>
          <a:off x="5145826" y="2848"/>
          <a:ext cx="1716780" cy="858390"/>
        </a:xfrm>
        <a:prstGeom prst="roundRect">
          <a:avLst>
            <a:gd name="adj" fmla="val 10000"/>
          </a:avLst>
        </a:prstGeom>
        <a:solidFill>
          <a:srgbClr val="80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Achievements</a:t>
          </a:r>
        </a:p>
      </dsp:txBody>
      <dsp:txXfrm>
        <a:off x="5170967" y="27989"/>
        <a:ext cx="1666498" cy="808108"/>
      </dsp:txXfrm>
    </dsp:sp>
    <dsp:sp modelId="{D445328C-85AF-F345-B632-0F0379014767}">
      <dsp:nvSpPr>
        <dsp:cNvPr id="0" name=""/>
        <dsp:cNvSpPr/>
      </dsp:nvSpPr>
      <dsp:spPr>
        <a:xfrm>
          <a:off x="5317504" y="861238"/>
          <a:ext cx="171678" cy="6437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43792"/>
              </a:lnTo>
              <a:lnTo>
                <a:pt x="171678" y="643792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2F21D1-9FDD-3A43-B52D-761FDA7408B4}">
      <dsp:nvSpPr>
        <dsp:cNvPr id="0" name=""/>
        <dsp:cNvSpPr/>
      </dsp:nvSpPr>
      <dsp:spPr>
        <a:xfrm>
          <a:off x="5489182" y="1075836"/>
          <a:ext cx="1373424" cy="8583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Scores &amp; Grades</a:t>
          </a:r>
        </a:p>
      </dsp:txBody>
      <dsp:txXfrm>
        <a:off x="5514323" y="1100977"/>
        <a:ext cx="1323142" cy="808108"/>
      </dsp:txXfrm>
    </dsp:sp>
    <dsp:sp modelId="{E55B5E4F-2F1F-3A4A-8D82-D490FC59FCE6}">
      <dsp:nvSpPr>
        <dsp:cNvPr id="0" name=""/>
        <dsp:cNvSpPr/>
      </dsp:nvSpPr>
      <dsp:spPr>
        <a:xfrm>
          <a:off x="5317504" y="861238"/>
          <a:ext cx="171678" cy="17167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16780"/>
              </a:lnTo>
              <a:lnTo>
                <a:pt x="171678" y="1716780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7A7C5F-91DA-F149-BF90-7950AE6D9E7E}">
      <dsp:nvSpPr>
        <dsp:cNvPr id="0" name=""/>
        <dsp:cNvSpPr/>
      </dsp:nvSpPr>
      <dsp:spPr>
        <a:xfrm>
          <a:off x="5489182" y="2148823"/>
          <a:ext cx="1373424" cy="8583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Progression</a:t>
          </a:r>
        </a:p>
      </dsp:txBody>
      <dsp:txXfrm>
        <a:off x="5514323" y="2173964"/>
        <a:ext cx="1323142" cy="808108"/>
      </dsp:txXfrm>
    </dsp:sp>
    <dsp:sp modelId="{AD25F94C-475A-0A43-B529-3F29F4E49004}">
      <dsp:nvSpPr>
        <dsp:cNvPr id="0" name=""/>
        <dsp:cNvSpPr/>
      </dsp:nvSpPr>
      <dsp:spPr>
        <a:xfrm>
          <a:off x="5317504" y="861238"/>
          <a:ext cx="171678" cy="27897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89767"/>
              </a:lnTo>
              <a:lnTo>
                <a:pt x="171678" y="2789767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F27256-DF94-2D42-B257-973BC94E8B13}">
      <dsp:nvSpPr>
        <dsp:cNvPr id="0" name=""/>
        <dsp:cNvSpPr/>
      </dsp:nvSpPr>
      <dsp:spPr>
        <a:xfrm>
          <a:off x="5489182" y="3221811"/>
          <a:ext cx="1373424" cy="8583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Prizes &amp; commendation</a:t>
          </a:r>
        </a:p>
      </dsp:txBody>
      <dsp:txXfrm>
        <a:off x="5514323" y="3246952"/>
        <a:ext cx="1323142" cy="808108"/>
      </dsp:txXfrm>
    </dsp:sp>
    <dsp:sp modelId="{2DAC3CB9-1BA7-F14E-B235-DB5F8F88E464}">
      <dsp:nvSpPr>
        <dsp:cNvPr id="0" name=""/>
        <dsp:cNvSpPr/>
      </dsp:nvSpPr>
      <dsp:spPr>
        <a:xfrm>
          <a:off x="7291801" y="2848"/>
          <a:ext cx="1716780" cy="858390"/>
        </a:xfrm>
        <a:prstGeom prst="roundRect">
          <a:avLst>
            <a:gd name="adj" fmla="val 1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Professionalism</a:t>
          </a:r>
        </a:p>
      </dsp:txBody>
      <dsp:txXfrm>
        <a:off x="7316942" y="27989"/>
        <a:ext cx="1666498" cy="808108"/>
      </dsp:txXfrm>
    </dsp:sp>
    <dsp:sp modelId="{37874C51-A5D9-A249-A9A5-9E5FFDDB9F6C}">
      <dsp:nvSpPr>
        <dsp:cNvPr id="0" name=""/>
        <dsp:cNvSpPr/>
      </dsp:nvSpPr>
      <dsp:spPr>
        <a:xfrm>
          <a:off x="7463479" y="861238"/>
          <a:ext cx="171678" cy="6437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43792"/>
              </a:lnTo>
              <a:lnTo>
                <a:pt x="171678" y="643792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B919C3-2328-3F47-8DAA-091D08570320}">
      <dsp:nvSpPr>
        <dsp:cNvPr id="0" name=""/>
        <dsp:cNvSpPr/>
      </dsp:nvSpPr>
      <dsp:spPr>
        <a:xfrm>
          <a:off x="7635157" y="1075836"/>
          <a:ext cx="1373424" cy="8583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Wellbeing</a:t>
          </a:r>
        </a:p>
      </dsp:txBody>
      <dsp:txXfrm>
        <a:off x="7660298" y="1100977"/>
        <a:ext cx="1323142" cy="808108"/>
      </dsp:txXfrm>
    </dsp:sp>
    <dsp:sp modelId="{A737CD4D-DB55-0A42-BB82-8C7EE860E13A}">
      <dsp:nvSpPr>
        <dsp:cNvPr id="0" name=""/>
        <dsp:cNvSpPr/>
      </dsp:nvSpPr>
      <dsp:spPr>
        <a:xfrm>
          <a:off x="7463479" y="861238"/>
          <a:ext cx="171678" cy="17167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16780"/>
              </a:lnTo>
              <a:lnTo>
                <a:pt x="171678" y="1716780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744ADC-1F79-C046-9664-1902A8AB859C}">
      <dsp:nvSpPr>
        <dsp:cNvPr id="0" name=""/>
        <dsp:cNvSpPr/>
      </dsp:nvSpPr>
      <dsp:spPr>
        <a:xfrm>
          <a:off x="7635157" y="2148823"/>
          <a:ext cx="1373424" cy="8583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Health</a:t>
          </a:r>
        </a:p>
      </dsp:txBody>
      <dsp:txXfrm>
        <a:off x="7660298" y="2173964"/>
        <a:ext cx="1323142" cy="808108"/>
      </dsp:txXfrm>
    </dsp:sp>
    <dsp:sp modelId="{36DF7A72-F421-4540-AB82-4962957B0DC9}">
      <dsp:nvSpPr>
        <dsp:cNvPr id="0" name=""/>
        <dsp:cNvSpPr/>
      </dsp:nvSpPr>
      <dsp:spPr>
        <a:xfrm>
          <a:off x="7463479" y="861238"/>
          <a:ext cx="171678" cy="27897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89767"/>
              </a:lnTo>
              <a:lnTo>
                <a:pt x="171678" y="2789767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D43F28-5033-6249-962F-2B6BBC70C62E}">
      <dsp:nvSpPr>
        <dsp:cNvPr id="0" name=""/>
        <dsp:cNvSpPr/>
      </dsp:nvSpPr>
      <dsp:spPr>
        <a:xfrm>
          <a:off x="7635157" y="3221811"/>
          <a:ext cx="1373424" cy="8583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Attendance</a:t>
          </a:r>
        </a:p>
      </dsp:txBody>
      <dsp:txXfrm>
        <a:off x="7660298" y="3246952"/>
        <a:ext cx="1323142" cy="8081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4EBED8-7E38-4180-AF87-A24C1801F234}" type="datetimeFigureOut">
              <a:rPr lang="en-GB" smtClean="0"/>
              <a:t>11/05/2023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885CC1-AEEF-4051-9D83-CC8BF8FECC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4457169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F5A018-01E5-4A25-B38C-7CB7C7350355}" type="datetimeFigureOut">
              <a:rPr lang="en-GB" smtClean="0"/>
              <a:t>11/05/2023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96686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0194FF-0FE0-45F7-90C8-0D96116D74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3467235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endParaRPr lang="en-GB" altLang="en-US" dirty="0">
              <a:latin typeface="Verdana" panose="020B0604030504040204" pitchFamily="34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en-GB" altLang="en-US" dirty="0">
              <a:latin typeface="Verdana" panose="020B0604030504040204" pitchFamily="34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GB" altLang="en-US" dirty="0">
                <a:latin typeface="Verdana" panose="020B0604030504040204" pitchFamily="34" charset="0"/>
              </a:rPr>
              <a:t>Medical students: professional behaviour and fitness to practise</a:t>
            </a:r>
          </a:p>
          <a:p>
            <a:pPr eaLnBrk="1" hangingPunct="1"/>
            <a:r>
              <a:rPr lang="en-GB" altLang="en-US" sz="1200" i="1" dirty="0">
                <a:latin typeface="Verdana" panose="020B0604030504040204" pitchFamily="34" charset="0"/>
              </a:rPr>
              <a:t>‘Medical students have certain privileges and responsibilities different from those of other students. Because of this , different standards of professional behaviour are expected of them. Medical schools are responsible for ensuring that medical students have opportunities to learn and practise the standards expected of them.’</a:t>
            </a:r>
          </a:p>
          <a:p>
            <a:pPr algn="ctr" eaLnBrk="1" hangingPunct="1">
              <a:buFont typeface="Wingdings" panose="05000000000000000000" pitchFamily="2" charset="2"/>
              <a:buNone/>
            </a:pPr>
            <a:r>
              <a:rPr lang="en-GB" altLang="en-US" sz="1200" dirty="0">
                <a:latin typeface="Verdana" panose="020B0604030504040204" pitchFamily="34" charset="0"/>
              </a:rPr>
              <a:t>(GMC, 2009)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4CA744-E0F0-4086-83EE-9264FB699370}" type="slidenum">
              <a:rPr lang="en-MY" smtClean="0"/>
              <a:t>12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860850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4CA744-E0F0-4086-83EE-9264FB699370}" type="slidenum">
              <a:rPr lang="en-MY" smtClean="0"/>
              <a:t>13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7290561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4CA744-E0F0-4086-83EE-9264FB699370}" type="slidenum">
              <a:rPr lang="en-MY" smtClean="0"/>
              <a:t>14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29481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96913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Mens</a:t>
            </a:r>
            <a:r>
              <a:rPr lang="en-GB" dirty="0"/>
              <a:t> rea- link between the mental state and actions not explored </a:t>
            </a:r>
          </a:p>
          <a:p>
            <a:endParaRPr lang="en-GB" dirty="0"/>
          </a:p>
          <a:p>
            <a:r>
              <a:rPr lang="en-GB" dirty="0"/>
              <a:t>Pt perspective- how would a patient feel if they knew a student who was assessing them had been in A and E the night before for an overdose?, How would the staff in A and E feel? </a:t>
            </a:r>
          </a:p>
          <a:p>
            <a:endParaRPr lang="en-GB" dirty="0"/>
          </a:p>
          <a:p>
            <a:r>
              <a:rPr lang="en-GB" dirty="0"/>
              <a:t>Enough is enough- use of FTP for health- underused?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4CA744-E0F0-4086-83EE-9264FB699370}" type="slidenum">
              <a:rPr lang="en-MY" smtClean="0"/>
              <a:t>15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0672171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96913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UNI FTP and health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4CA744-E0F0-4086-83EE-9264FB699370}" type="slidenum">
              <a:rPr lang="en-MY" smtClean="0"/>
              <a:t>20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7364564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4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5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6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19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20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2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2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25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26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28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29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4" Type="http://schemas.microsoft.com/office/2007/relationships/hdphoto" Target="../media/hdphoto1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sclepius" descr="Asclepius" title="Decorative"/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5238"/>
          <a:stretch/>
        </p:blipFill>
        <p:spPr>
          <a:xfrm>
            <a:off x="10165993" y="1876628"/>
            <a:ext cx="1779890" cy="4441372"/>
          </a:xfrm>
          <a:prstGeom prst="rect">
            <a:avLst/>
          </a:prstGeom>
        </p:spPr>
      </p:pic>
      <p:sp>
        <p:nvSpPr>
          <p:cNvPr id="27" name="Date"/>
          <p:cNvSpPr>
            <a:spLocks noGrp="1"/>
          </p:cNvSpPr>
          <p:nvPr>
            <p:ph type="body" sz="quarter" idx="12" hasCustomPrompt="1"/>
          </p:nvPr>
        </p:nvSpPr>
        <p:spPr>
          <a:xfrm>
            <a:off x="339725" y="5083785"/>
            <a:ext cx="10114518" cy="540000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 sz="2800">
                <a:solidFill>
                  <a:schemeClr val="bg1"/>
                </a:solidFill>
              </a:defRPr>
            </a:lvl4pPr>
            <a:lvl5pPr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date.</a:t>
            </a:r>
            <a:endParaRPr lang="en-GB" dirty="0"/>
          </a:p>
        </p:txBody>
      </p:sp>
      <p:sp>
        <p:nvSpPr>
          <p:cNvPr id="26" name="Job"/>
          <p:cNvSpPr>
            <a:spLocks noGrp="1"/>
          </p:cNvSpPr>
          <p:nvPr>
            <p:ph type="body" sz="quarter" idx="11" hasCustomPrompt="1"/>
          </p:nvPr>
        </p:nvSpPr>
        <p:spPr>
          <a:xfrm>
            <a:off x="339725" y="3789000"/>
            <a:ext cx="10114518" cy="540000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 sz="2800">
                <a:solidFill>
                  <a:schemeClr val="bg1"/>
                </a:solidFill>
              </a:defRPr>
            </a:lvl4pPr>
            <a:lvl5pPr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job title.</a:t>
            </a:r>
            <a:endParaRPr lang="en-GB" dirty="0"/>
          </a:p>
        </p:txBody>
      </p:sp>
      <p:sp>
        <p:nvSpPr>
          <p:cNvPr id="24" name="Name"/>
          <p:cNvSpPr>
            <a:spLocks noGrp="1"/>
          </p:cNvSpPr>
          <p:nvPr>
            <p:ph type="body" sz="quarter" idx="10" hasCustomPrompt="1"/>
          </p:nvPr>
        </p:nvSpPr>
        <p:spPr>
          <a:xfrm>
            <a:off x="339724" y="3069000"/>
            <a:ext cx="10114519" cy="720000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name.</a:t>
            </a:r>
            <a:endParaRPr lang="en-GB" dirty="0"/>
          </a:p>
        </p:txBody>
      </p:sp>
      <p:sp>
        <p:nvSpPr>
          <p:cNvPr id="4" name="Title"/>
          <p:cNvSpPr>
            <a:spLocks noGrp="1"/>
          </p:cNvSpPr>
          <p:nvPr>
            <p:ph type="title" hasCustomPrompt="1"/>
          </p:nvPr>
        </p:nvSpPr>
        <p:spPr>
          <a:xfrm>
            <a:off x="339766" y="1628805"/>
            <a:ext cx="10114477" cy="720000"/>
          </a:xfrm>
          <a:prstGeom prst="rect">
            <a:avLst/>
          </a:prstGeom>
        </p:spPr>
        <p:txBody>
          <a:bodyPr/>
          <a:lstStyle>
            <a:lvl1pPr algn="l">
              <a:defRPr b="0" i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presentation title.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035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"/>
          <p:cNvSpPr>
            <a:spLocks noGrp="1"/>
          </p:cNvSpPr>
          <p:nvPr>
            <p:ph idx="1"/>
          </p:nvPr>
        </p:nvSpPr>
        <p:spPr>
          <a:xfrm>
            <a:off x="336000" y="1990725"/>
            <a:ext cx="11520000" cy="43148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endParaRPr lang="en-GB" dirty="0"/>
          </a:p>
        </p:txBody>
      </p:sp>
      <p:sp>
        <p:nvSpPr>
          <p:cNvPr id="4" name="Title"/>
          <p:cNvSpPr>
            <a:spLocks noGrp="1"/>
          </p:cNvSpPr>
          <p:nvPr>
            <p:ph type="title" hasCustomPrompt="1"/>
          </p:nvPr>
        </p:nvSpPr>
        <p:spPr>
          <a:xfrm>
            <a:off x="336000" y="1190771"/>
            <a:ext cx="11520000" cy="7200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19286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 list">
    <p:bg>
      <p:bgPr>
        <a:solidFill>
          <a:srgbClr val="FCFD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"/>
          <p:cNvSpPr>
            <a:spLocks noGrp="1"/>
          </p:cNvSpPr>
          <p:nvPr>
            <p:ph type="body" sz="quarter" idx="15"/>
          </p:nvPr>
        </p:nvSpPr>
        <p:spPr>
          <a:xfrm>
            <a:off x="336000" y="1990725"/>
            <a:ext cx="11520000" cy="4314825"/>
          </a:xfrm>
          <a:prstGeom prst="rect">
            <a:avLst/>
          </a:prstGeom>
        </p:spPr>
        <p:txBody>
          <a:bodyPr/>
          <a:lstStyle>
            <a:lvl1pPr marL="180975" indent="-180975">
              <a:lnSpc>
                <a:spcPct val="100000"/>
              </a:lnSpc>
              <a:buFont typeface="Arial" panose="020B0604020202020204" pitchFamily="34" charset="0"/>
              <a:buChar char="•"/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Title"/>
          <p:cNvSpPr>
            <a:spLocks noGrp="1"/>
          </p:cNvSpPr>
          <p:nvPr>
            <p:ph type="title" hasCustomPrompt="1"/>
          </p:nvPr>
        </p:nvSpPr>
        <p:spPr>
          <a:xfrm>
            <a:off x="336000" y="1190771"/>
            <a:ext cx="11520000" cy="7200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71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bullet lis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"/>
          <p:cNvSpPr>
            <a:spLocks noGrp="1"/>
          </p:cNvSpPr>
          <p:nvPr>
            <p:ph sz="quarter" idx="15"/>
          </p:nvPr>
        </p:nvSpPr>
        <p:spPr>
          <a:xfrm>
            <a:off x="6456000" y="1990725"/>
            <a:ext cx="5400000" cy="4316278"/>
          </a:xfrm>
          <a:prstGeom prst="rect">
            <a:avLst/>
          </a:prstGeom>
        </p:spPr>
        <p:txBody>
          <a:bodyPr/>
          <a:lstStyle/>
          <a:p>
            <a:pPr lvl="0"/>
            <a:endParaRPr lang="en-GB" dirty="0"/>
          </a:p>
        </p:txBody>
      </p:sp>
      <p:sp>
        <p:nvSpPr>
          <p:cNvPr id="12" name="Text"/>
          <p:cNvSpPr>
            <a:spLocks noGrp="1"/>
          </p:cNvSpPr>
          <p:nvPr>
            <p:ph type="body" sz="quarter" idx="16"/>
          </p:nvPr>
        </p:nvSpPr>
        <p:spPr>
          <a:xfrm>
            <a:off x="336000" y="1990725"/>
            <a:ext cx="5760000" cy="4314824"/>
          </a:xfrm>
          <a:prstGeom prst="rect">
            <a:avLst/>
          </a:prstGeom>
        </p:spPr>
        <p:txBody>
          <a:bodyPr/>
          <a:lstStyle>
            <a:lvl1pPr marL="180975" indent="-180975">
              <a:lnSpc>
                <a:spcPct val="100000"/>
              </a:lnSpc>
              <a:buFont typeface="Arial" panose="020B0604020202020204" pitchFamily="34" charset="0"/>
              <a:buChar char="•"/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Title"/>
          <p:cNvSpPr>
            <a:spLocks noGrp="1"/>
          </p:cNvSpPr>
          <p:nvPr>
            <p:ph type="title" hasCustomPrompt="1"/>
          </p:nvPr>
        </p:nvSpPr>
        <p:spPr>
          <a:xfrm>
            <a:off x="336000" y="1190771"/>
            <a:ext cx="11520000" cy="7200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26244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wo column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2"/>
          <p:cNvSpPr>
            <a:spLocks noGrp="1"/>
          </p:cNvSpPr>
          <p:nvPr>
            <p:ph type="body" sz="quarter" idx="17"/>
          </p:nvPr>
        </p:nvSpPr>
        <p:spPr>
          <a:xfrm>
            <a:off x="6096000" y="1985818"/>
            <a:ext cx="5760000" cy="4306720"/>
          </a:xfrm>
          <a:prstGeom prst="rect">
            <a:avLst/>
          </a:prstGeom>
        </p:spPr>
        <p:txBody>
          <a:bodyPr/>
          <a:lstStyle>
            <a:lvl1pPr marL="180975" indent="-180975">
              <a:lnSpc>
                <a:spcPct val="100000"/>
              </a:lnSpc>
              <a:buFont typeface="Arial" panose="020B0604020202020204" pitchFamily="34" charset="0"/>
              <a:buChar char="•"/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Text 1"/>
          <p:cNvSpPr>
            <a:spLocks noGrp="1"/>
          </p:cNvSpPr>
          <p:nvPr>
            <p:ph type="body" sz="quarter" idx="16"/>
          </p:nvPr>
        </p:nvSpPr>
        <p:spPr>
          <a:xfrm>
            <a:off x="336000" y="1985818"/>
            <a:ext cx="5760000" cy="4306720"/>
          </a:xfrm>
          <a:prstGeom prst="rect">
            <a:avLst/>
          </a:prstGeom>
        </p:spPr>
        <p:txBody>
          <a:bodyPr/>
          <a:lstStyle>
            <a:lvl1pPr marL="180975" indent="-180975">
              <a:lnSpc>
                <a:spcPct val="100000"/>
              </a:lnSpc>
              <a:buFont typeface="Arial" panose="020B0604020202020204" pitchFamily="34" charset="0"/>
              <a:buChar char="•"/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itle"/>
          <p:cNvSpPr>
            <a:spLocks noGrp="1"/>
          </p:cNvSpPr>
          <p:nvPr>
            <p:ph type="title" hasCustomPrompt="1"/>
          </p:nvPr>
        </p:nvSpPr>
        <p:spPr>
          <a:xfrm>
            <a:off x="336000" y="1190771"/>
            <a:ext cx="11520000" cy="7200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973225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"/>
          <p:cNvSpPr>
            <a:spLocks noGrp="1"/>
          </p:cNvSpPr>
          <p:nvPr>
            <p:ph type="title" hasCustomPrompt="1"/>
          </p:nvPr>
        </p:nvSpPr>
        <p:spPr>
          <a:xfrm>
            <a:off x="336000" y="1190771"/>
            <a:ext cx="11520000" cy="7200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173817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24824-B497-4FE4-8946-87C3BABBC8FF}" type="datetimeFigureOut">
              <a:rPr lang="en-GB" smtClean="0"/>
              <a:t>11/05/2023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CE4F5-291C-45A1-9ED1-1B9A5D0F32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90539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"/>
          <p:cNvSpPr>
            <a:spLocks noGrp="1"/>
          </p:cNvSpPr>
          <p:nvPr>
            <p:ph idx="1"/>
          </p:nvPr>
        </p:nvSpPr>
        <p:spPr>
          <a:xfrm>
            <a:off x="336000" y="1985818"/>
            <a:ext cx="10093875" cy="432097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endParaRPr lang="en-GB" dirty="0"/>
          </a:p>
        </p:txBody>
      </p:sp>
      <p:sp>
        <p:nvSpPr>
          <p:cNvPr id="4" name="Title"/>
          <p:cNvSpPr>
            <a:spLocks noGrp="1"/>
          </p:cNvSpPr>
          <p:nvPr>
            <p:ph type="title" hasCustomPrompt="1"/>
          </p:nvPr>
        </p:nvSpPr>
        <p:spPr>
          <a:xfrm>
            <a:off x="336000" y="1190771"/>
            <a:ext cx="11520000" cy="7200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071091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"/>
          <p:cNvSpPr>
            <a:spLocks noGrp="1"/>
          </p:cNvSpPr>
          <p:nvPr>
            <p:ph type="body" sz="quarter" idx="15"/>
          </p:nvPr>
        </p:nvSpPr>
        <p:spPr>
          <a:xfrm>
            <a:off x="336000" y="1990724"/>
            <a:ext cx="10084350" cy="4314825"/>
          </a:xfrm>
          <a:prstGeom prst="rect">
            <a:avLst/>
          </a:prstGeom>
        </p:spPr>
        <p:txBody>
          <a:bodyPr/>
          <a:lstStyle>
            <a:lvl1pPr marL="180975" indent="-180975">
              <a:lnSpc>
                <a:spcPct val="100000"/>
              </a:lnSpc>
              <a:buFont typeface="Arial" panose="020B0604020202020204" pitchFamily="34" charset="0"/>
              <a:buChar char="•"/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itle"/>
          <p:cNvSpPr>
            <a:spLocks noGrp="1"/>
          </p:cNvSpPr>
          <p:nvPr>
            <p:ph type="title" hasCustomPrompt="1"/>
          </p:nvPr>
        </p:nvSpPr>
        <p:spPr>
          <a:xfrm>
            <a:off x="336000" y="1190771"/>
            <a:ext cx="11520000" cy="7200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49653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"/>
          <p:cNvSpPr>
            <a:spLocks noGrp="1"/>
          </p:cNvSpPr>
          <p:nvPr>
            <p:ph idx="1"/>
          </p:nvPr>
        </p:nvSpPr>
        <p:spPr>
          <a:xfrm>
            <a:off x="335999" y="1990724"/>
            <a:ext cx="8640000" cy="432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endParaRPr lang="en-GB" dirty="0"/>
          </a:p>
        </p:txBody>
      </p:sp>
      <p:sp>
        <p:nvSpPr>
          <p:cNvPr id="4" name="Title"/>
          <p:cNvSpPr>
            <a:spLocks noGrp="1"/>
          </p:cNvSpPr>
          <p:nvPr>
            <p:ph type="title" hasCustomPrompt="1"/>
          </p:nvPr>
        </p:nvSpPr>
        <p:spPr>
          <a:xfrm>
            <a:off x="336000" y="1190771"/>
            <a:ext cx="11520000" cy="7200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32485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"/>
          <p:cNvSpPr>
            <a:spLocks noGrp="1"/>
          </p:cNvSpPr>
          <p:nvPr>
            <p:ph type="body" sz="quarter" idx="15"/>
          </p:nvPr>
        </p:nvSpPr>
        <p:spPr>
          <a:xfrm>
            <a:off x="336000" y="1990726"/>
            <a:ext cx="8636550" cy="4314824"/>
          </a:xfrm>
          <a:prstGeom prst="rect">
            <a:avLst/>
          </a:prstGeom>
        </p:spPr>
        <p:txBody>
          <a:bodyPr/>
          <a:lstStyle>
            <a:lvl1pPr marL="180975" indent="-180975">
              <a:lnSpc>
                <a:spcPct val="100000"/>
              </a:lnSpc>
              <a:buFont typeface="Arial" panose="020B0604020202020204" pitchFamily="34" charset="0"/>
              <a:buChar char="•"/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itle"/>
          <p:cNvSpPr>
            <a:spLocks noGrp="1"/>
          </p:cNvSpPr>
          <p:nvPr>
            <p:ph type="title" hasCustomPrompt="1"/>
          </p:nvPr>
        </p:nvSpPr>
        <p:spPr>
          <a:xfrm>
            <a:off x="336000" y="1190771"/>
            <a:ext cx="11520000" cy="7200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77665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- School colou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sclepius" descr="Asclepius" title="Decorative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00"/>
          <a:stretch/>
        </p:blipFill>
        <p:spPr>
          <a:xfrm>
            <a:off x="10307504" y="2485135"/>
            <a:ext cx="1496867" cy="3832990"/>
          </a:xfrm>
          <a:prstGeom prst="rect">
            <a:avLst/>
          </a:prstGeom>
        </p:spPr>
      </p:pic>
      <p:sp>
        <p:nvSpPr>
          <p:cNvPr id="4" name="Title"/>
          <p:cNvSpPr>
            <a:spLocks noGrp="1"/>
          </p:cNvSpPr>
          <p:nvPr>
            <p:ph type="title"/>
          </p:nvPr>
        </p:nvSpPr>
        <p:spPr>
          <a:xfrm>
            <a:off x="1776000" y="2709970"/>
            <a:ext cx="8640000" cy="757130"/>
          </a:xfrm>
          <a:prstGeom prst="rect">
            <a:avLst/>
          </a:prstGeom>
          <a:solidFill>
            <a:srgbClr val="FCFDF1"/>
          </a:solidFill>
        </p:spPr>
        <p:txBody>
          <a:bodyPr anchor="ctr" anchorCtr="0">
            <a:spAutoFit/>
          </a:bodyPr>
          <a:lstStyle>
            <a:lvl1pPr algn="ctr"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20476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"/>
          <p:cNvSpPr>
            <a:spLocks noGrp="1"/>
          </p:cNvSpPr>
          <p:nvPr>
            <p:ph idx="1"/>
          </p:nvPr>
        </p:nvSpPr>
        <p:spPr>
          <a:xfrm>
            <a:off x="336000" y="1990725"/>
            <a:ext cx="8640000" cy="43148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endParaRPr lang="en-GB" dirty="0"/>
          </a:p>
        </p:txBody>
      </p:sp>
      <p:sp>
        <p:nvSpPr>
          <p:cNvPr id="4" name="Title"/>
          <p:cNvSpPr>
            <a:spLocks noGrp="1"/>
          </p:cNvSpPr>
          <p:nvPr>
            <p:ph type="title" hasCustomPrompt="1"/>
          </p:nvPr>
        </p:nvSpPr>
        <p:spPr>
          <a:xfrm>
            <a:off x="336000" y="1190771"/>
            <a:ext cx="11520000" cy="7200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33026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"/>
          <p:cNvSpPr>
            <a:spLocks noGrp="1"/>
          </p:cNvSpPr>
          <p:nvPr>
            <p:ph type="body" sz="quarter" idx="15"/>
          </p:nvPr>
        </p:nvSpPr>
        <p:spPr>
          <a:xfrm>
            <a:off x="336000" y="1990726"/>
            <a:ext cx="8640000" cy="4314824"/>
          </a:xfrm>
          <a:prstGeom prst="rect">
            <a:avLst/>
          </a:prstGeom>
        </p:spPr>
        <p:txBody>
          <a:bodyPr/>
          <a:lstStyle>
            <a:lvl1pPr marL="180975" indent="-180975">
              <a:lnSpc>
                <a:spcPct val="100000"/>
              </a:lnSpc>
              <a:buFont typeface="Arial" panose="020B0604020202020204" pitchFamily="34" charset="0"/>
              <a:buChar char="•"/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itle"/>
          <p:cNvSpPr>
            <a:spLocks noGrp="1"/>
          </p:cNvSpPr>
          <p:nvPr>
            <p:ph type="title" hasCustomPrompt="1"/>
          </p:nvPr>
        </p:nvSpPr>
        <p:spPr>
          <a:xfrm>
            <a:off x="336000" y="1190771"/>
            <a:ext cx="11520000" cy="7200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551173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"/>
          <p:cNvSpPr>
            <a:spLocks noGrp="1"/>
          </p:cNvSpPr>
          <p:nvPr>
            <p:ph idx="1"/>
          </p:nvPr>
        </p:nvSpPr>
        <p:spPr>
          <a:xfrm>
            <a:off x="335999" y="1990725"/>
            <a:ext cx="8640000" cy="43148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endParaRPr lang="en-GB" dirty="0"/>
          </a:p>
        </p:txBody>
      </p:sp>
      <p:sp>
        <p:nvSpPr>
          <p:cNvPr id="4" name="Title"/>
          <p:cNvSpPr>
            <a:spLocks noGrp="1"/>
          </p:cNvSpPr>
          <p:nvPr>
            <p:ph type="title" hasCustomPrompt="1"/>
          </p:nvPr>
        </p:nvSpPr>
        <p:spPr>
          <a:xfrm>
            <a:off x="336000" y="1190771"/>
            <a:ext cx="11520000" cy="7200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313367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"/>
          <p:cNvSpPr>
            <a:spLocks noGrp="1"/>
          </p:cNvSpPr>
          <p:nvPr>
            <p:ph type="body" sz="quarter" idx="15"/>
          </p:nvPr>
        </p:nvSpPr>
        <p:spPr>
          <a:xfrm>
            <a:off x="335999" y="1990726"/>
            <a:ext cx="8640000" cy="4301812"/>
          </a:xfrm>
          <a:prstGeom prst="rect">
            <a:avLst/>
          </a:prstGeom>
        </p:spPr>
        <p:txBody>
          <a:bodyPr/>
          <a:lstStyle>
            <a:lvl1pPr marL="180975" indent="-180975">
              <a:lnSpc>
                <a:spcPct val="100000"/>
              </a:lnSpc>
              <a:buFont typeface="Arial" panose="020B0604020202020204" pitchFamily="34" charset="0"/>
              <a:buChar char="•"/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itle"/>
          <p:cNvSpPr>
            <a:spLocks noGrp="1"/>
          </p:cNvSpPr>
          <p:nvPr>
            <p:ph type="title" hasCustomPrompt="1"/>
          </p:nvPr>
        </p:nvSpPr>
        <p:spPr>
          <a:xfrm>
            <a:off x="336000" y="1190771"/>
            <a:ext cx="11520000" cy="7200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14161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- Student Doct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tudent Doctors" descr="Student doctors laughing" title="Decorative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19" b="9451"/>
          <a:stretch/>
        </p:blipFill>
        <p:spPr>
          <a:xfrm>
            <a:off x="0" y="1096175"/>
            <a:ext cx="12192000" cy="5220525"/>
          </a:xfrm>
          <a:prstGeom prst="rect">
            <a:avLst/>
          </a:prstGeom>
        </p:spPr>
      </p:pic>
      <p:sp>
        <p:nvSpPr>
          <p:cNvPr id="8" name="Title"/>
          <p:cNvSpPr>
            <a:spLocks noGrp="1"/>
          </p:cNvSpPr>
          <p:nvPr>
            <p:ph type="title"/>
          </p:nvPr>
        </p:nvSpPr>
        <p:spPr>
          <a:xfrm>
            <a:off x="1776000" y="3879377"/>
            <a:ext cx="8640000" cy="757130"/>
          </a:xfrm>
          <a:prstGeom prst="rect">
            <a:avLst/>
          </a:prstGeom>
          <a:solidFill>
            <a:srgbClr val="FCFDF1"/>
          </a:solidFill>
        </p:spPr>
        <p:txBody>
          <a:bodyPr anchor="ctr" anchorCtr="0">
            <a:spAutoFit/>
          </a:bodyPr>
          <a:lstStyle>
            <a:lvl1pPr algn="ctr"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98806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- Anatom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natomy class" descr="Student doctors in an anatomy class" title="Decorative">
            <a:extLst>
              <a:ext uri="{FF2B5EF4-FFF2-40B4-BE49-F238E27FC236}">
                <a16:creationId xmlns:a16="http://schemas.microsoft.com/office/drawing/2014/main" id="{807ABD34-9C9F-F347-9914-35BBB31ED2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20859" b="15265"/>
          <a:stretch/>
        </p:blipFill>
        <p:spPr>
          <a:xfrm>
            <a:off x="0" y="1085850"/>
            <a:ext cx="12192000" cy="5219700"/>
          </a:xfrm>
          <a:prstGeom prst="rect">
            <a:avLst/>
          </a:prstGeom>
        </p:spPr>
      </p:pic>
      <p:sp>
        <p:nvSpPr>
          <p:cNvPr id="8" name="Title"/>
          <p:cNvSpPr>
            <a:spLocks noGrp="1"/>
          </p:cNvSpPr>
          <p:nvPr>
            <p:ph type="title"/>
          </p:nvPr>
        </p:nvSpPr>
        <p:spPr>
          <a:xfrm>
            <a:off x="1776000" y="2542377"/>
            <a:ext cx="8640000" cy="757130"/>
          </a:xfrm>
          <a:prstGeom prst="rect">
            <a:avLst/>
          </a:prstGeom>
          <a:solidFill>
            <a:srgbClr val="FCFDF1"/>
          </a:solidFill>
        </p:spPr>
        <p:txBody>
          <a:bodyPr anchor="ctr" anchorCtr="0">
            <a:spAutoFit/>
          </a:bodyPr>
          <a:lstStyle>
            <a:lvl1pPr algn="ctr"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260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break - Clinical Skills">
    <p:bg>
      <p:bgPr>
        <a:solidFill>
          <a:srgbClr val="FCFD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/>
          <p:cNvSpPr>
            <a:spLocks noGrp="1"/>
          </p:cNvSpPr>
          <p:nvPr>
            <p:ph type="title"/>
          </p:nvPr>
        </p:nvSpPr>
        <p:spPr>
          <a:xfrm>
            <a:off x="6830600" y="1997073"/>
            <a:ext cx="5031200" cy="1421928"/>
          </a:xfrm>
          <a:prstGeom prst="rect">
            <a:avLst/>
          </a:prstGeom>
          <a:solidFill>
            <a:srgbClr val="FCFDF1"/>
          </a:solidFill>
        </p:spPr>
        <p:txBody>
          <a:bodyPr wrap="square" anchor="ctr" anchorCtr="0">
            <a:spAutoFit/>
          </a:bodyPr>
          <a:lstStyle>
            <a:lvl1pPr algn="ctr"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pic>
        <p:nvPicPr>
          <p:cNvPr id="5" name="Picture 4" descr="Student Doctors in Clinical Skills" title="Decorative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9" t="386" r="6944" b="538"/>
          <a:stretch/>
        </p:blipFill>
        <p:spPr>
          <a:xfrm>
            <a:off x="0" y="1097280"/>
            <a:ext cx="6552000" cy="5218627"/>
          </a:xfrm>
          <a:prstGeom prst="rect">
            <a:avLst/>
          </a:prstGeom>
        </p:spPr>
      </p:pic>
      <p:pic>
        <p:nvPicPr>
          <p:cNvPr id="4" name="Picture 3" descr="Student Doctors in Clinical Skills with VR headset and iPad" title="Decorative"/>
          <p:cNvPicPr>
            <a:picLocks noChangeAspect="1"/>
          </p:cNvPicPr>
          <p:nvPr userDrawn="1"/>
        </p:nvPicPr>
        <p:blipFill rotWithShape="1">
          <a:blip r:embed="rId4"/>
          <a:srcRect l="3385" r="12991" b="34"/>
          <a:stretch/>
        </p:blipFill>
        <p:spPr>
          <a:xfrm>
            <a:off x="0" y="1085780"/>
            <a:ext cx="6552000" cy="52215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3461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- Clinical Skills Learning Zone">
    <p:bg>
      <p:bgPr>
        <a:solidFill>
          <a:srgbClr val="FCFD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/>
          <p:cNvSpPr>
            <a:spLocks noGrp="1"/>
          </p:cNvSpPr>
          <p:nvPr>
            <p:ph type="title"/>
          </p:nvPr>
        </p:nvSpPr>
        <p:spPr>
          <a:xfrm>
            <a:off x="6830600" y="1997073"/>
            <a:ext cx="5031200" cy="1421928"/>
          </a:xfrm>
          <a:prstGeom prst="rect">
            <a:avLst/>
          </a:prstGeom>
          <a:solidFill>
            <a:srgbClr val="FCFDF1"/>
          </a:solidFill>
        </p:spPr>
        <p:txBody>
          <a:bodyPr wrap="square" anchor="ctr" anchorCtr="0">
            <a:spAutoFit/>
          </a:bodyPr>
          <a:lstStyle>
            <a:lvl1pPr algn="ctr"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pic>
        <p:nvPicPr>
          <p:cNvPr id="5" name="Picture 4" descr="Student Doctors in Clinical Skills" title="Decorative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9" t="386" r="6944" b="538"/>
          <a:stretch/>
        </p:blipFill>
        <p:spPr>
          <a:xfrm>
            <a:off x="0" y="1088734"/>
            <a:ext cx="6552000" cy="52186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7401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- Intercalation">
    <p:bg>
      <p:bgPr>
        <a:solidFill>
          <a:srgbClr val="FCFD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tudent Doctor" descr="Student doctor with child patient in the field" title="Decorative">
            <a:extLst>
              <a:ext uri="{FF2B5EF4-FFF2-40B4-BE49-F238E27FC236}">
                <a16:creationId xmlns:a16="http://schemas.microsoft.com/office/drawing/2014/main" id="{12A74CBC-9DA9-6A44-B283-366AE5BA70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8" t="201" b="-1"/>
          <a:stretch/>
        </p:blipFill>
        <p:spPr>
          <a:xfrm>
            <a:off x="0" y="1088455"/>
            <a:ext cx="6486993" cy="5220000"/>
          </a:xfrm>
          <a:prstGeom prst="rect">
            <a:avLst/>
          </a:prstGeom>
        </p:spPr>
      </p:pic>
      <p:sp>
        <p:nvSpPr>
          <p:cNvPr id="8" name="Title"/>
          <p:cNvSpPr>
            <a:spLocks noGrp="1"/>
          </p:cNvSpPr>
          <p:nvPr>
            <p:ph type="title"/>
          </p:nvPr>
        </p:nvSpPr>
        <p:spPr>
          <a:xfrm>
            <a:off x="6830600" y="1997073"/>
            <a:ext cx="5031200" cy="1421928"/>
          </a:xfrm>
          <a:prstGeom prst="rect">
            <a:avLst/>
          </a:prstGeom>
          <a:solidFill>
            <a:srgbClr val="FCFDF1"/>
          </a:solidFill>
        </p:spPr>
        <p:txBody>
          <a:bodyPr wrap="square" anchor="ctr" anchorCtr="0">
            <a:spAutoFit/>
          </a:bodyPr>
          <a:lstStyle>
            <a:lvl1pPr algn="ctr"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6153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- Liverpo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iverpool Pier Head" descr="Liverpool pier head" title="Decorative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10" b="20684"/>
          <a:stretch/>
        </p:blipFill>
        <p:spPr>
          <a:xfrm>
            <a:off x="0" y="1088079"/>
            <a:ext cx="12192000" cy="5220357"/>
          </a:xfrm>
          <a:prstGeom prst="rect">
            <a:avLst/>
          </a:prstGeom>
        </p:spPr>
      </p:pic>
      <p:sp>
        <p:nvSpPr>
          <p:cNvPr id="8" name="Title"/>
          <p:cNvSpPr>
            <a:spLocks noGrp="1"/>
          </p:cNvSpPr>
          <p:nvPr>
            <p:ph type="title"/>
          </p:nvPr>
        </p:nvSpPr>
        <p:spPr>
          <a:xfrm>
            <a:off x="1776000" y="4726777"/>
            <a:ext cx="8640000" cy="757130"/>
          </a:xfrm>
          <a:prstGeom prst="rect">
            <a:avLst/>
          </a:prstGeom>
          <a:solidFill>
            <a:srgbClr val="FCFDF1"/>
          </a:solidFill>
        </p:spPr>
        <p:txBody>
          <a:bodyPr anchor="ctr" anchorCtr="0">
            <a:spAutoFit/>
          </a:bodyPr>
          <a:lstStyle>
            <a:lvl1pPr algn="ctr"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92030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sclepius" descr="Asclepius" title="Decorative"/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5238"/>
          <a:stretch/>
        </p:blipFill>
        <p:spPr>
          <a:xfrm>
            <a:off x="10165993" y="1876628"/>
            <a:ext cx="1779890" cy="4441372"/>
          </a:xfrm>
          <a:prstGeom prst="rect">
            <a:avLst/>
          </a:prstGeom>
        </p:spPr>
      </p:pic>
      <p:sp>
        <p:nvSpPr>
          <p:cNvPr id="6" name="Text"/>
          <p:cNvSpPr>
            <a:spLocks noGrp="1"/>
          </p:cNvSpPr>
          <p:nvPr>
            <p:ph type="body" sz="quarter" idx="10" hasCustomPrompt="1"/>
          </p:nvPr>
        </p:nvSpPr>
        <p:spPr>
          <a:xfrm>
            <a:off x="1776000" y="3111500"/>
            <a:ext cx="8640000" cy="1746250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add contact details.</a:t>
            </a:r>
          </a:p>
        </p:txBody>
      </p:sp>
      <p:sp>
        <p:nvSpPr>
          <p:cNvPr id="4" name="Title"/>
          <p:cNvSpPr>
            <a:spLocks noGrp="1"/>
          </p:cNvSpPr>
          <p:nvPr>
            <p:ph type="title" hasCustomPrompt="1"/>
          </p:nvPr>
        </p:nvSpPr>
        <p:spPr>
          <a:xfrm>
            <a:off x="1776000" y="2206628"/>
            <a:ext cx="8640000" cy="720000"/>
          </a:xfrm>
          <a:prstGeom prst="rect">
            <a:avLst/>
          </a:prstGeom>
        </p:spPr>
        <p:txBody>
          <a:bodyPr/>
          <a:lstStyle>
            <a:lvl1pPr algn="ctr"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title.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82013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ags" Target="../tags/tag2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12.xml"/><Relationship Id="rId3" Type="http://schemas.openxmlformats.org/officeDocument/2006/relationships/slideLayout" Target="../slideLayouts/slideLayout12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tags" Target="../tags/tag1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openxmlformats.org/officeDocument/2006/relationships/tags" Target="../tags/tag2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4" Type="http://schemas.openxmlformats.org/officeDocument/2006/relationships/tags" Target="../tags/tag24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microsoft.com/office/2007/relationships/hdphoto" Target="../media/hdphoto4.wdp"/><Relationship Id="rId5" Type="http://schemas.openxmlformats.org/officeDocument/2006/relationships/image" Target="../media/image12.png"/><Relationship Id="rId4" Type="http://schemas.openxmlformats.org/officeDocument/2006/relationships/tags" Target="../tags/tag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CFD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text"/>
          <p:cNvSpPr txBox="1">
            <a:spLocks/>
          </p:cNvSpPr>
          <p:nvPr userDrawn="1"/>
        </p:nvSpPr>
        <p:spPr>
          <a:xfrm>
            <a:off x="0" y="6318250"/>
            <a:ext cx="12192000" cy="5397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lIns="360000" rIns="360000"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11482388" algn="r"/>
              </a:tabLst>
            </a:pPr>
            <a:r>
              <a:rPr lang="en-US" dirty="0">
                <a:solidFill>
                  <a:schemeClr val="bg1"/>
                </a:solidFill>
              </a:rPr>
              <a:t>School of Medicine 	</a:t>
            </a:r>
            <a:r>
              <a:rPr lang="en-US" sz="1800" dirty="0">
                <a:solidFill>
                  <a:schemeClr val="bg1"/>
                </a:solidFill>
              </a:rPr>
              <a:t>@</a:t>
            </a:r>
            <a:r>
              <a:rPr lang="en-US" sz="1800" dirty="0" err="1">
                <a:solidFill>
                  <a:schemeClr val="bg1"/>
                </a:solidFill>
              </a:rPr>
              <a:t>UoLmedicine</a:t>
            </a:r>
            <a:endParaRPr lang="en-GB" dirty="0">
              <a:solidFill>
                <a:schemeClr val="bg1"/>
              </a:solidFill>
            </a:endParaRPr>
          </a:p>
        </p:txBody>
      </p:sp>
      <p:cxnSp>
        <p:nvCxnSpPr>
          <p:cNvPr id="10" name="White line divider" descr="White dividing line" title="Decorative"/>
          <p:cNvCxnSpPr/>
          <p:nvPr userDrawn="1"/>
        </p:nvCxnSpPr>
        <p:spPr>
          <a:xfrm>
            <a:off x="0" y="63182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Header background" descr="Plain white banner" title="Decorative"/>
          <p:cNvSpPr/>
          <p:nvPr userDrawn="1"/>
        </p:nvSpPr>
        <p:spPr>
          <a:xfrm>
            <a:off x="0" y="0"/>
            <a:ext cx="12192000" cy="10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" name="Blue line divider" descr="Blue dividing line" title="Decorative"/>
          <p:cNvCxnSpPr/>
          <p:nvPr userDrawn="1"/>
        </p:nvCxnSpPr>
        <p:spPr>
          <a:xfrm>
            <a:off x="0" y="1080000"/>
            <a:ext cx="12192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UoL logo" descr="University of Liverpool Logo" title="Decorative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91" y="270000"/>
            <a:ext cx="2100822" cy="540000"/>
          </a:xfrm>
          <a:prstGeom prst="rect">
            <a:avLst/>
          </a:prstGeom>
        </p:spPr>
      </p:pic>
    </p:spTree>
    <p:custDataLst>
      <p:tags r:id="rId11"/>
    </p:custDataLst>
    <p:extLst>
      <p:ext uri="{BB962C8B-B14F-4D97-AF65-F5344CB8AC3E}">
        <p14:creationId xmlns:p14="http://schemas.microsoft.com/office/powerpoint/2010/main" val="2611607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13" r:id="rId2"/>
    <p:sldLayoutId id="2147483720" r:id="rId3"/>
    <p:sldLayoutId id="2147483723" r:id="rId4"/>
    <p:sldLayoutId id="2147483727" r:id="rId5"/>
    <p:sldLayoutId id="2147483725" r:id="rId6"/>
    <p:sldLayoutId id="2147483726" r:id="rId7"/>
    <p:sldLayoutId id="2147483721" r:id="rId8"/>
    <p:sldLayoutId id="2147483709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CFD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text"/>
          <p:cNvSpPr txBox="1">
            <a:spLocks/>
          </p:cNvSpPr>
          <p:nvPr userDrawn="1"/>
        </p:nvSpPr>
        <p:spPr>
          <a:xfrm>
            <a:off x="0" y="6318250"/>
            <a:ext cx="12192000" cy="5397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lIns="360000" rIns="360000"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11482388" algn="r"/>
              </a:tabLst>
            </a:pPr>
            <a:r>
              <a:rPr lang="en-US" dirty="0"/>
              <a:t>School of Medicine 	</a:t>
            </a:r>
            <a:r>
              <a:rPr lang="en-US" sz="1800" dirty="0"/>
              <a:t>@</a:t>
            </a:r>
            <a:r>
              <a:rPr lang="en-US" sz="1800" dirty="0" err="1"/>
              <a:t>UoLmedicine</a:t>
            </a:r>
            <a:endParaRPr lang="en-GB" dirty="0"/>
          </a:p>
        </p:txBody>
      </p:sp>
      <p:cxnSp>
        <p:nvCxnSpPr>
          <p:cNvPr id="9" name="White line divider" descr="White dividing line" title="Decorative"/>
          <p:cNvCxnSpPr/>
          <p:nvPr userDrawn="1"/>
        </p:nvCxnSpPr>
        <p:spPr>
          <a:xfrm>
            <a:off x="0" y="63182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Header background" descr="Plain white banner" title="Decorative"/>
          <p:cNvSpPr/>
          <p:nvPr userDrawn="1"/>
        </p:nvSpPr>
        <p:spPr>
          <a:xfrm>
            <a:off x="0" y="0"/>
            <a:ext cx="12192000" cy="10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6" name="Blue line divider" descr="Blue dividing line" title="Decorative"/>
          <p:cNvCxnSpPr/>
          <p:nvPr userDrawn="1"/>
        </p:nvCxnSpPr>
        <p:spPr>
          <a:xfrm>
            <a:off x="0" y="1080000"/>
            <a:ext cx="12192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UoL logo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91" y="270000"/>
            <a:ext cx="2100822" cy="540000"/>
          </a:xfrm>
          <a:prstGeom prst="rect">
            <a:avLst/>
          </a:prstGeom>
        </p:spPr>
      </p:pic>
    </p:spTree>
    <p:custDataLst>
      <p:tags r:id="rId8"/>
    </p:custDataLst>
    <p:extLst>
      <p:ext uri="{BB962C8B-B14F-4D97-AF65-F5344CB8AC3E}">
        <p14:creationId xmlns:p14="http://schemas.microsoft.com/office/powerpoint/2010/main" val="874670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6" r:id="rId2"/>
    <p:sldLayoutId id="2147483695" r:id="rId3"/>
    <p:sldLayoutId id="2147483710" r:id="rId4"/>
    <p:sldLayoutId id="2147483697" r:id="rId5"/>
    <p:sldLayoutId id="2147483728" r:id="rId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CFD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Asclepius"/>
          <p:cNvPicPr>
            <a:picLocks noChangeAspect="1"/>
          </p:cNvPicPr>
          <p:nvPr userDrawn="1"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5238"/>
          <a:stretch/>
        </p:blipFill>
        <p:spPr>
          <a:xfrm>
            <a:off x="10165993" y="1876628"/>
            <a:ext cx="1779890" cy="4441372"/>
          </a:xfrm>
          <a:prstGeom prst="rect">
            <a:avLst/>
          </a:prstGeom>
        </p:spPr>
      </p:pic>
      <p:sp>
        <p:nvSpPr>
          <p:cNvPr id="7" name="Footer text"/>
          <p:cNvSpPr txBox="1">
            <a:spLocks/>
          </p:cNvSpPr>
          <p:nvPr userDrawn="1"/>
        </p:nvSpPr>
        <p:spPr>
          <a:xfrm>
            <a:off x="0" y="6318250"/>
            <a:ext cx="12192000" cy="5397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lIns="360000" rIns="360000"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11482388" algn="r"/>
              </a:tabLst>
            </a:pPr>
            <a:r>
              <a:rPr lang="en-US" dirty="0"/>
              <a:t>School of Medicine 	</a:t>
            </a:r>
            <a:r>
              <a:rPr lang="en-US" sz="1800" dirty="0"/>
              <a:t>@</a:t>
            </a:r>
            <a:r>
              <a:rPr lang="en-US" sz="1800" dirty="0" err="1"/>
              <a:t>UoLmedicine</a:t>
            </a:r>
            <a:endParaRPr lang="en-GB" dirty="0"/>
          </a:p>
        </p:txBody>
      </p:sp>
      <p:cxnSp>
        <p:nvCxnSpPr>
          <p:cNvPr id="8" name="White line divider" descr="White dividing line" title="Decorative"/>
          <p:cNvCxnSpPr/>
          <p:nvPr userDrawn="1"/>
        </p:nvCxnSpPr>
        <p:spPr>
          <a:xfrm>
            <a:off x="0" y="63182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Header background" descr="Plain white banner" title="Decorative"/>
          <p:cNvSpPr/>
          <p:nvPr userDrawn="1"/>
        </p:nvSpPr>
        <p:spPr>
          <a:xfrm>
            <a:off x="0" y="0"/>
            <a:ext cx="12192000" cy="10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0" name="Blue line divider" descr="Blue dividing line" title="Decorative"/>
          <p:cNvCxnSpPr/>
          <p:nvPr userDrawn="1"/>
        </p:nvCxnSpPr>
        <p:spPr>
          <a:xfrm>
            <a:off x="0" y="1080000"/>
            <a:ext cx="12192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UoL logo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91" y="270000"/>
            <a:ext cx="2100822" cy="540000"/>
          </a:xfrm>
          <a:prstGeom prst="rect">
            <a:avLst/>
          </a:prstGeom>
        </p:spPr>
      </p:pic>
    </p:spTree>
    <p:custDataLst>
      <p:tags r:id="rId4"/>
    </p:custDataLst>
    <p:extLst>
      <p:ext uri="{BB962C8B-B14F-4D97-AF65-F5344CB8AC3E}">
        <p14:creationId xmlns:p14="http://schemas.microsoft.com/office/powerpoint/2010/main" val="1950761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CFD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ye"/>
          <p:cNvPicPr>
            <a:picLocks noChangeAspect="1"/>
          </p:cNvPicPr>
          <p:nvPr userDrawn="1"/>
        </p:nvPicPr>
        <p:blipFill rotWithShape="1">
          <a:blip r:embed="rId5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1401"/>
          <a:stretch/>
        </p:blipFill>
        <p:spPr>
          <a:xfrm>
            <a:off x="9226582" y="2478258"/>
            <a:ext cx="2297762" cy="3201114"/>
          </a:xfrm>
          <a:prstGeom prst="rect">
            <a:avLst/>
          </a:prstGeom>
        </p:spPr>
      </p:pic>
      <p:sp>
        <p:nvSpPr>
          <p:cNvPr id="9" name="Footer text"/>
          <p:cNvSpPr txBox="1">
            <a:spLocks/>
          </p:cNvSpPr>
          <p:nvPr userDrawn="1"/>
        </p:nvSpPr>
        <p:spPr>
          <a:xfrm>
            <a:off x="0" y="6318250"/>
            <a:ext cx="12192000" cy="5397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lIns="360000" rIns="360000"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11482388" algn="r"/>
              </a:tabLst>
            </a:pPr>
            <a:r>
              <a:rPr lang="en-US" dirty="0"/>
              <a:t>School of Medicine 	</a:t>
            </a:r>
            <a:r>
              <a:rPr lang="en-US" sz="1800" dirty="0"/>
              <a:t>@</a:t>
            </a:r>
            <a:r>
              <a:rPr lang="en-US" sz="1800" dirty="0" err="1"/>
              <a:t>UoLmedicine</a:t>
            </a:r>
            <a:endParaRPr lang="en-GB" dirty="0"/>
          </a:p>
        </p:txBody>
      </p:sp>
      <p:cxnSp>
        <p:nvCxnSpPr>
          <p:cNvPr id="10" name="White line divider" descr="White dividing line" title="Decorative"/>
          <p:cNvCxnSpPr/>
          <p:nvPr userDrawn="1"/>
        </p:nvCxnSpPr>
        <p:spPr>
          <a:xfrm>
            <a:off x="0" y="63182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Header background" descr="Plain white banner" title="Decorative"/>
          <p:cNvSpPr/>
          <p:nvPr userDrawn="1"/>
        </p:nvSpPr>
        <p:spPr>
          <a:xfrm>
            <a:off x="0" y="0"/>
            <a:ext cx="12192000" cy="10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UoL logo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91" y="270000"/>
            <a:ext cx="2100822" cy="540000"/>
          </a:xfrm>
          <a:prstGeom prst="rect">
            <a:avLst/>
          </a:prstGeom>
        </p:spPr>
      </p:pic>
      <p:cxnSp>
        <p:nvCxnSpPr>
          <p:cNvPr id="7" name="Blue line divider" descr="Blue dividing line" title="Decorative"/>
          <p:cNvCxnSpPr/>
          <p:nvPr userDrawn="1"/>
        </p:nvCxnSpPr>
        <p:spPr>
          <a:xfrm>
            <a:off x="0" y="1080000"/>
            <a:ext cx="12192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4"/>
    </p:custDataLst>
    <p:extLst>
      <p:ext uri="{BB962C8B-B14F-4D97-AF65-F5344CB8AC3E}">
        <p14:creationId xmlns:p14="http://schemas.microsoft.com/office/powerpoint/2010/main" val="73965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CFD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eart"/>
          <p:cNvPicPr>
            <a:picLocks noChangeAspect="1"/>
          </p:cNvPicPr>
          <p:nvPr userDrawn="1"/>
        </p:nvPicPr>
        <p:blipFill rotWithShape="1">
          <a:blip r:embed="rId5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73" t="15007" r="22574" b="15005"/>
          <a:stretch/>
        </p:blipFill>
        <p:spPr>
          <a:xfrm>
            <a:off x="9282435" y="2204834"/>
            <a:ext cx="2307771" cy="3468915"/>
          </a:xfrm>
          <a:prstGeom prst="rect">
            <a:avLst/>
          </a:prstGeom>
        </p:spPr>
      </p:pic>
      <p:sp>
        <p:nvSpPr>
          <p:cNvPr id="7" name="Footer text"/>
          <p:cNvSpPr txBox="1">
            <a:spLocks/>
          </p:cNvSpPr>
          <p:nvPr userDrawn="1"/>
        </p:nvSpPr>
        <p:spPr>
          <a:xfrm>
            <a:off x="0" y="6318250"/>
            <a:ext cx="12192000" cy="5397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lIns="360000" rIns="360000"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11482388" algn="r"/>
              </a:tabLst>
            </a:pPr>
            <a:r>
              <a:rPr lang="en-US" dirty="0"/>
              <a:t>School of Medicine 	</a:t>
            </a:r>
            <a:r>
              <a:rPr lang="en-US" sz="1800" dirty="0"/>
              <a:t>@</a:t>
            </a:r>
            <a:r>
              <a:rPr lang="en-US" sz="1800" dirty="0" err="1"/>
              <a:t>UoLmedicine</a:t>
            </a:r>
            <a:endParaRPr lang="en-GB" dirty="0"/>
          </a:p>
        </p:txBody>
      </p:sp>
      <p:cxnSp>
        <p:nvCxnSpPr>
          <p:cNvPr id="9" name="White line divider" descr="White dividing line" title="Decorative"/>
          <p:cNvCxnSpPr/>
          <p:nvPr userDrawn="1"/>
        </p:nvCxnSpPr>
        <p:spPr>
          <a:xfrm>
            <a:off x="0" y="63182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Header background" descr="Plain white banner" title="Decorative"/>
          <p:cNvSpPr/>
          <p:nvPr userDrawn="1"/>
        </p:nvSpPr>
        <p:spPr>
          <a:xfrm>
            <a:off x="0" y="0"/>
            <a:ext cx="12192000" cy="10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2" name="Blue line divider" descr="Blue dividing line" title="Decorative"/>
          <p:cNvCxnSpPr/>
          <p:nvPr userDrawn="1"/>
        </p:nvCxnSpPr>
        <p:spPr>
          <a:xfrm>
            <a:off x="0" y="1080000"/>
            <a:ext cx="12192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UoL logo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91" y="270000"/>
            <a:ext cx="2100822" cy="540000"/>
          </a:xfrm>
          <a:prstGeom prst="rect">
            <a:avLst/>
          </a:prstGeom>
        </p:spPr>
      </p:pic>
    </p:spTree>
    <p:custDataLst>
      <p:tags r:id="rId4"/>
    </p:custDataLst>
    <p:extLst>
      <p:ext uri="{BB962C8B-B14F-4D97-AF65-F5344CB8AC3E}">
        <p14:creationId xmlns:p14="http://schemas.microsoft.com/office/powerpoint/2010/main" val="3631099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CFD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horax"/>
          <p:cNvPicPr>
            <a:picLocks noChangeAspect="1"/>
          </p:cNvPicPr>
          <p:nvPr userDrawn="1"/>
        </p:nvPicPr>
        <p:blipFill rotWithShape="1">
          <a:blip r:embed="rId5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94" r="13741"/>
          <a:stretch/>
        </p:blipFill>
        <p:spPr>
          <a:xfrm>
            <a:off x="8403773" y="2659327"/>
            <a:ext cx="3556000" cy="3153408"/>
          </a:xfrm>
          <a:prstGeom prst="rect">
            <a:avLst/>
          </a:prstGeom>
        </p:spPr>
      </p:pic>
      <p:sp>
        <p:nvSpPr>
          <p:cNvPr id="10" name="Footer text"/>
          <p:cNvSpPr txBox="1">
            <a:spLocks/>
          </p:cNvSpPr>
          <p:nvPr userDrawn="1"/>
        </p:nvSpPr>
        <p:spPr>
          <a:xfrm>
            <a:off x="0" y="6318250"/>
            <a:ext cx="12192000" cy="5397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lIns="360000" rIns="360000"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11482388" algn="r"/>
              </a:tabLst>
            </a:pPr>
            <a:r>
              <a:rPr lang="en-US" dirty="0"/>
              <a:t>School of Medicine 	</a:t>
            </a:r>
            <a:r>
              <a:rPr lang="en-US" sz="1800" dirty="0"/>
              <a:t>@</a:t>
            </a:r>
            <a:r>
              <a:rPr lang="en-US" sz="1800" dirty="0" err="1"/>
              <a:t>UoLmedicine</a:t>
            </a:r>
            <a:endParaRPr lang="en-GB" dirty="0"/>
          </a:p>
        </p:txBody>
      </p:sp>
      <p:cxnSp>
        <p:nvCxnSpPr>
          <p:cNvPr id="11" name="White line divider" descr="White dividing line" title="Decorative"/>
          <p:cNvCxnSpPr/>
          <p:nvPr userDrawn="1"/>
        </p:nvCxnSpPr>
        <p:spPr>
          <a:xfrm>
            <a:off x="0" y="63182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Header background" descr="Plain white banner" title="Decorative"/>
          <p:cNvSpPr/>
          <p:nvPr userDrawn="1"/>
        </p:nvSpPr>
        <p:spPr>
          <a:xfrm>
            <a:off x="0" y="0"/>
            <a:ext cx="12192000" cy="10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" name="Blue line divider" descr="Blue dividing line" title="Decorative"/>
          <p:cNvCxnSpPr/>
          <p:nvPr userDrawn="1"/>
        </p:nvCxnSpPr>
        <p:spPr>
          <a:xfrm>
            <a:off x="0" y="1080000"/>
            <a:ext cx="12192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UoL logo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91" y="270000"/>
            <a:ext cx="2100822" cy="540000"/>
          </a:xfrm>
          <a:prstGeom prst="rect">
            <a:avLst/>
          </a:prstGeom>
        </p:spPr>
      </p:pic>
    </p:spTree>
    <p:custDataLst>
      <p:tags r:id="rId4"/>
    </p:custDataLst>
    <p:extLst>
      <p:ext uri="{BB962C8B-B14F-4D97-AF65-F5344CB8AC3E}">
        <p14:creationId xmlns:p14="http://schemas.microsoft.com/office/powerpoint/2010/main" val="2830739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0.jp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30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Isobel.Jenkins@Liverpool.ac.uk" TargetMode="External"/><Relationship Id="rId2" Type="http://schemas.openxmlformats.org/officeDocument/2006/relationships/hyperlink" Target="mailto:Viktoria.Goddard@Liverpool.ac.uk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Name"/>
          <p:cNvSpPr>
            <a:spLocks noGrp="1"/>
          </p:cNvSpPr>
          <p:nvPr>
            <p:ph type="body" sz="quarter" idx="10"/>
          </p:nvPr>
        </p:nvSpPr>
        <p:spPr>
          <a:xfrm>
            <a:off x="482227" y="4869195"/>
            <a:ext cx="10114519" cy="720000"/>
          </a:xfrm>
        </p:spPr>
        <p:txBody>
          <a:bodyPr/>
          <a:lstStyle/>
          <a:p>
            <a:r>
              <a:rPr lang="en-GB" dirty="0"/>
              <a:t>Dr Dominic Johnson </a:t>
            </a:r>
          </a:p>
          <a:p>
            <a:r>
              <a:rPr lang="en-GB" dirty="0"/>
              <a:t>Professor Viktoria Goddard (They / Them)</a:t>
            </a:r>
          </a:p>
        </p:txBody>
      </p:sp>
      <p:sp>
        <p:nvSpPr>
          <p:cNvPr id="18" name="Title"/>
          <p:cNvSpPr>
            <a:spLocks noGrp="1"/>
          </p:cNvSpPr>
          <p:nvPr>
            <p:ph type="title"/>
          </p:nvPr>
        </p:nvSpPr>
        <p:spPr>
          <a:xfrm>
            <a:off x="593765" y="1498177"/>
            <a:ext cx="8281059" cy="615631"/>
          </a:xfrm>
        </p:spPr>
        <p:txBody>
          <a:bodyPr>
            <a:noAutofit/>
          </a:bodyPr>
          <a:lstStyle/>
          <a:p>
            <a:r>
              <a:rPr lang="en-GB" sz="3600" dirty="0">
                <a:effectLst/>
                <a:latin typeface="Arial" panose="020B0604020202020204" pitchFamily="34" charset="0"/>
              </a:rPr>
              <a:t>Striking the balance – tensions and double identity in operationalising professionalism assessments and Fitness to Practise</a:t>
            </a:r>
            <a:r>
              <a:rPr lang="en-GB" dirty="0">
                <a:effectLst/>
                <a:latin typeface="Arial" panose="020B0604020202020204" pitchFamily="34" charset="0"/>
              </a:rPr>
              <a:t>.</a:t>
            </a:r>
            <a:br>
              <a:rPr lang="en-GB" dirty="0"/>
            </a:b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61822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A050AC5-1071-58F4-2266-F4467B999EE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err="1"/>
              <a:t>Boud</a:t>
            </a:r>
            <a:r>
              <a:rPr lang="en-GB" dirty="0"/>
              <a:t> (2000): </a:t>
            </a:r>
          </a:p>
          <a:p>
            <a:pPr marL="0" indent="0">
              <a:buNone/>
            </a:pPr>
            <a:r>
              <a:rPr lang="en-GB" dirty="0">
                <a:effectLst/>
                <a:latin typeface="Arial" panose="020B0604020202020204" pitchFamily="34" charset="0"/>
              </a:rPr>
              <a:t>Whatever else we do in assessment we must</a:t>
            </a:r>
          </a:p>
          <a:p>
            <a:pPr marL="0" indent="0">
              <a:buNone/>
            </a:pPr>
            <a:br>
              <a:rPr lang="en-GB" dirty="0"/>
            </a:br>
            <a:r>
              <a:rPr lang="en-GB" dirty="0">
                <a:effectLst/>
                <a:latin typeface="Arial" panose="020B0604020202020204" pitchFamily="34" charset="0"/>
              </a:rPr>
              <a:t>• Promote desirable learning by students now and into the future, and</a:t>
            </a:r>
          </a:p>
          <a:p>
            <a:pPr marL="0" indent="0">
              <a:buNone/>
            </a:pPr>
            <a:br>
              <a:rPr lang="en-GB" dirty="0"/>
            </a:br>
            <a:r>
              <a:rPr lang="en-GB" dirty="0">
                <a:effectLst/>
                <a:latin typeface="Arial" panose="020B0604020202020204" pitchFamily="34" charset="0"/>
              </a:rPr>
              <a:t>• Assure the learning that occurs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i="1" u="sng" dirty="0">
                <a:effectLst/>
                <a:latin typeface="Arial" panose="020B0604020202020204" pitchFamily="34" charset="0"/>
              </a:rPr>
              <a:t>Everything else is subordinate to this!</a:t>
            </a:r>
            <a:endParaRPr lang="en-GB" i="1" u="sng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3F38DCE-837D-9D96-CA79-67ED723CC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Dual roles – lessons from assessment?</a:t>
            </a:r>
          </a:p>
        </p:txBody>
      </p:sp>
    </p:spTree>
    <p:extLst>
      <p:ext uri="{BB962C8B-B14F-4D97-AF65-F5344CB8AC3E}">
        <p14:creationId xmlns:p14="http://schemas.microsoft.com/office/powerpoint/2010/main" val="37910804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A050AC5-1071-58F4-2266-F4467B999EE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>
                <a:effectLst/>
                <a:latin typeface="Arial" panose="020B0604020202020204" pitchFamily="34" charset="0"/>
              </a:rPr>
              <a:t>Whatever else we do in a medical schools we must</a:t>
            </a:r>
          </a:p>
          <a:p>
            <a:pPr marL="0" indent="0">
              <a:buNone/>
            </a:pPr>
            <a:br>
              <a:rPr lang="en-GB" dirty="0"/>
            </a:br>
            <a:r>
              <a:rPr lang="en-GB" dirty="0">
                <a:effectLst/>
                <a:latin typeface="Arial" panose="020B0604020202020204" pitchFamily="34" charset="0"/>
              </a:rPr>
              <a:t>• Promote desirable </a:t>
            </a:r>
            <a:r>
              <a:rPr lang="en-GB" i="1" u="sng" dirty="0">
                <a:effectLst/>
                <a:latin typeface="Arial" panose="020B0604020202020204" pitchFamily="34" charset="0"/>
              </a:rPr>
              <a:t>behaviour</a:t>
            </a:r>
            <a:r>
              <a:rPr lang="en-GB" dirty="0">
                <a:effectLst/>
                <a:latin typeface="Arial" panose="020B0604020202020204" pitchFamily="34" charset="0"/>
              </a:rPr>
              <a:t> by students now and into the future, and</a:t>
            </a:r>
          </a:p>
          <a:p>
            <a:pPr marL="0" indent="0">
              <a:buNone/>
            </a:pPr>
            <a:br>
              <a:rPr lang="en-GB" dirty="0"/>
            </a:br>
            <a:r>
              <a:rPr lang="en-GB" dirty="0">
                <a:effectLst/>
                <a:latin typeface="Arial" panose="020B0604020202020204" pitchFamily="34" charset="0"/>
              </a:rPr>
              <a:t>• Assure that we graduate as many doctors as possible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i="1" u="sng" dirty="0">
                <a:effectLst/>
                <a:latin typeface="Arial" panose="020B0604020202020204" pitchFamily="34" charset="0"/>
              </a:rPr>
              <a:t>Everything else is subordinate to this!</a:t>
            </a:r>
            <a:endParaRPr lang="en-GB" i="1" u="sng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3F38DCE-837D-9D96-CA79-67ED723CC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Dual roles – lessons from assessment</a:t>
            </a:r>
          </a:p>
        </p:txBody>
      </p:sp>
    </p:spTree>
    <p:extLst>
      <p:ext uri="{BB962C8B-B14F-4D97-AF65-F5344CB8AC3E}">
        <p14:creationId xmlns:p14="http://schemas.microsoft.com/office/powerpoint/2010/main" val="38403713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EE51A-3745-4F9B-8883-EB74A7292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EAB16B70-7BA8-478F-A26C-92CF3C929A8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383" y="1825625"/>
            <a:ext cx="3243233" cy="4351338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8F31F35-0CDB-489B-9516-68D6AE77E47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383" y="1825625"/>
            <a:ext cx="3243233" cy="4351338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FE16581-E541-45C2-B4D4-6BC2A9123D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218" y="1519706"/>
            <a:ext cx="2785969" cy="435133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F9EE8A9-5C27-4ACF-BF75-337C8DAB7F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47" y="1528955"/>
            <a:ext cx="2603104" cy="435133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B6AA59C-9FFC-45DD-9174-BCE5BD26AC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645" y="1528954"/>
            <a:ext cx="2573780" cy="435133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E0ABAC8-7656-447F-AEFA-2B3F0F8D67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1473" y="1836940"/>
            <a:ext cx="2573780" cy="31841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365156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9F6DA29-5EFC-19DA-11D9-111EE5B8F7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sz="1800" dirty="0">
              <a:solidFill>
                <a:srgbClr val="7FFFB2"/>
              </a:solidFill>
              <a:effectLst/>
              <a:latin typeface="ZapfDingbatsITC"/>
            </a:endParaRPr>
          </a:p>
          <a:p>
            <a:r>
              <a:rPr lang="en-GB" sz="2400" b="1" dirty="0">
                <a:effectLst/>
                <a:latin typeface="+mn-lt"/>
              </a:rPr>
              <a:t>116 </a:t>
            </a:r>
            <a:r>
              <a:rPr lang="en-GB" sz="2400" b="0" dirty="0">
                <a:effectLst/>
                <a:latin typeface="+mn-lt"/>
              </a:rPr>
              <a:t>Medical schools should also consider including on panels:*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0" dirty="0">
                <a:effectLst/>
                <a:latin typeface="+mn-lt"/>
              </a:rPr>
              <a:t>someone from outside the medical school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/>
                </a:solidFill>
                <a:effectLst/>
                <a:latin typeface="+mn-lt"/>
              </a:rPr>
              <a:t>s</a:t>
            </a:r>
            <a:r>
              <a:rPr lang="en-GB" sz="2400" b="0" dirty="0">
                <a:solidFill>
                  <a:schemeClr val="tx2"/>
                </a:solidFill>
                <a:effectLst/>
                <a:latin typeface="+mn-lt"/>
              </a:rPr>
              <a:t>omeone with legal knowledge </a:t>
            </a:r>
            <a:endParaRPr lang="en-GB" sz="2400" dirty="0">
              <a:solidFill>
                <a:schemeClr val="tx2"/>
              </a:solidFill>
              <a:effectLst/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0" dirty="0">
                <a:effectLst/>
                <a:latin typeface="+mn-lt"/>
              </a:rPr>
              <a:t>a student representative who does not know the student being investigated </a:t>
            </a:r>
            <a:endParaRPr lang="en-GB" sz="24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0" dirty="0">
                <a:effectLst/>
                <a:latin typeface="+mn-lt"/>
              </a:rPr>
              <a:t>where the concerns are related to health, a relevant health specialist, for example a psychiatrist or occupational health physician. This person should not be involved in the treatment of the student. </a:t>
            </a:r>
            <a:endParaRPr lang="en-GB" sz="2400" dirty="0">
              <a:latin typeface="+mn-lt"/>
            </a:endParaRP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4D9383C-B5D9-04AB-80D4-460BE80A4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GMC FTP guidance </a:t>
            </a:r>
          </a:p>
        </p:txBody>
      </p:sp>
    </p:spTree>
    <p:extLst>
      <p:ext uri="{BB962C8B-B14F-4D97-AF65-F5344CB8AC3E}">
        <p14:creationId xmlns:p14="http://schemas.microsoft.com/office/powerpoint/2010/main" val="42413344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93472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5BFB4E06-6ADD-4255-A377-60E16C773855}" type="slidenum">
              <a:rPr lang="en-GB" smtClean="0"/>
              <a:t>14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9992" y="1519310"/>
            <a:ext cx="8469660" cy="4486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717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768825-971D-E5D8-0ED9-36B3CCE964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Health- before, during and after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Diagnosis mode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err="1"/>
              <a:t>Mens</a:t>
            </a:r>
            <a:r>
              <a:rPr lang="en-US" dirty="0"/>
              <a:t> rea for medical students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22AEC4-4E08-7DA7-68DB-1BE7775F1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385" y="1252025"/>
            <a:ext cx="10227212" cy="738700"/>
          </a:xfrm>
        </p:spPr>
        <p:txBody>
          <a:bodyPr>
            <a:normAutofit fontScale="90000"/>
          </a:bodyPr>
          <a:lstStyle/>
          <a:p>
            <a:r>
              <a:rPr lang="en-US" dirty="0"/>
              <a:t>The reality - balancing the roles?</a:t>
            </a:r>
          </a:p>
        </p:txBody>
      </p:sp>
    </p:spTree>
    <p:extLst>
      <p:ext uri="{BB962C8B-B14F-4D97-AF65-F5344CB8AC3E}">
        <p14:creationId xmlns:p14="http://schemas.microsoft.com/office/powerpoint/2010/main" val="31678343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906F827-3B0E-EF24-79EA-5F4588F4DCE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Has sought support and help while suspended from studies</a:t>
            </a:r>
          </a:p>
          <a:p>
            <a:pPr marL="0" indent="0">
              <a:buNone/>
            </a:pPr>
            <a:r>
              <a:rPr lang="en-GB" dirty="0"/>
              <a:t>Been diagnosed with Autistic Spectrum Disorder</a:t>
            </a:r>
          </a:p>
          <a:p>
            <a:pPr marL="0" indent="0">
              <a:buNone/>
            </a:pPr>
            <a:r>
              <a:rPr lang="en-GB" dirty="0"/>
              <a:t>Done a course on “How to Conduct Healthy” relationships in light of recent diagnosis</a:t>
            </a:r>
          </a:p>
          <a:p>
            <a:pPr marL="0" indent="0">
              <a:buNone/>
            </a:pPr>
            <a:r>
              <a:rPr lang="en-GB" dirty="0"/>
              <a:t>Letter of support from therapist to state they should be allowed to return to the course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7A24604-10CD-26A0-1318-1F67E2431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What about George?</a:t>
            </a:r>
          </a:p>
        </p:txBody>
      </p:sp>
    </p:spTree>
    <p:extLst>
      <p:ext uri="{BB962C8B-B14F-4D97-AF65-F5344CB8AC3E}">
        <p14:creationId xmlns:p14="http://schemas.microsoft.com/office/powerpoint/2010/main" val="38278797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Yellow question mark">
            <a:extLst>
              <a:ext uri="{FF2B5EF4-FFF2-40B4-BE49-F238E27FC236}">
                <a16:creationId xmlns:a16="http://schemas.microsoft.com/office/drawing/2014/main" id="{2FA20DCE-38A9-2DAE-1961-F1097E6EC6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380" b="27195"/>
          <a:stretch/>
        </p:blipFill>
        <p:spPr>
          <a:xfrm>
            <a:off x="336000" y="1990725"/>
            <a:ext cx="11520000" cy="4314825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1191B2-C8C4-EBA5-6671-37DD6BA1F25E}"/>
              </a:ext>
            </a:extLst>
          </p:cNvPr>
          <p:cNvSpPr txBox="1"/>
          <p:nvPr/>
        </p:nvSpPr>
        <p:spPr>
          <a:xfrm>
            <a:off x="510639" y="1270660"/>
            <a:ext cx="58801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/>
              <a:t>Still happy with your decisions?</a:t>
            </a:r>
          </a:p>
        </p:txBody>
      </p:sp>
    </p:spTree>
    <p:extLst>
      <p:ext uri="{BB962C8B-B14F-4D97-AF65-F5344CB8AC3E}">
        <p14:creationId xmlns:p14="http://schemas.microsoft.com/office/powerpoint/2010/main" val="23792798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74A9875-6D67-34D9-5932-6C6EB399758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Been diagnosed with Autistic Spectrum Disorder</a:t>
            </a:r>
          </a:p>
          <a:p>
            <a:pPr>
              <a:buFontTx/>
              <a:buChar char="-"/>
            </a:pPr>
            <a:r>
              <a:rPr lang="en-GB" dirty="0"/>
              <a:t>Diagnosis is from a private provider who are often used in legal challenges to course concerns</a:t>
            </a:r>
          </a:p>
          <a:p>
            <a:pPr>
              <a:buFontTx/>
              <a:buChar char="-"/>
            </a:pPr>
            <a:r>
              <a:rPr lang="en-GB" dirty="0"/>
              <a:t>Some mutterings within Institution over the reliability of their services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41DD4E-AD2A-4E93-1666-410FF1EC0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By the way…</a:t>
            </a:r>
          </a:p>
        </p:txBody>
      </p:sp>
    </p:spTree>
    <p:extLst>
      <p:ext uri="{BB962C8B-B14F-4D97-AF65-F5344CB8AC3E}">
        <p14:creationId xmlns:p14="http://schemas.microsoft.com/office/powerpoint/2010/main" val="16708021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Yellow question mark">
            <a:extLst>
              <a:ext uri="{FF2B5EF4-FFF2-40B4-BE49-F238E27FC236}">
                <a16:creationId xmlns:a16="http://schemas.microsoft.com/office/drawing/2014/main" id="{2FA20DCE-38A9-2DAE-1961-F1097E6EC6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380" b="27195"/>
          <a:stretch/>
        </p:blipFill>
        <p:spPr>
          <a:xfrm>
            <a:off x="336000" y="1990725"/>
            <a:ext cx="11520000" cy="4314825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1191B2-C8C4-EBA5-6671-37DD6BA1F25E}"/>
              </a:ext>
            </a:extLst>
          </p:cNvPr>
          <p:cNvSpPr txBox="1"/>
          <p:nvPr/>
        </p:nvSpPr>
        <p:spPr>
          <a:xfrm>
            <a:off x="510639" y="1270660"/>
            <a:ext cx="52854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/>
              <a:t>Does that change anything?</a:t>
            </a:r>
          </a:p>
        </p:txBody>
      </p:sp>
    </p:spTree>
    <p:extLst>
      <p:ext uri="{BB962C8B-B14F-4D97-AF65-F5344CB8AC3E}">
        <p14:creationId xmlns:p14="http://schemas.microsoft.com/office/powerpoint/2010/main" val="21674222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A632E6B-EE33-84CA-A4FA-B2ABC7753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Introduction</a:t>
            </a:r>
          </a:p>
        </p:txBody>
      </p:sp>
      <p:pic>
        <p:nvPicPr>
          <p:cNvPr id="5" name="Picture 4" descr="A person with short hair wearing a purple suit&#10;&#10;Description automatically generated with medium confidence">
            <a:extLst>
              <a:ext uri="{FF2B5EF4-FFF2-40B4-BE49-F238E27FC236}">
                <a16:creationId xmlns:a16="http://schemas.microsoft.com/office/drawing/2014/main" id="{FF67D886-B7C6-A24D-B7B5-F5A67E19CD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582" y="1535925"/>
            <a:ext cx="3525734" cy="4700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2467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15DF11-41A4-12A2-CD62-CECFBD64C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000" y="2264898"/>
            <a:ext cx="11480862" cy="3770142"/>
          </a:xfrm>
        </p:spPr>
        <p:txBody>
          <a:bodyPr/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The rescue fantasy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Appeal aversion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GMC health assessor insights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The legal brain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The real world……….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08D35B-42BC-B943-630B-1AB814386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724" y="274637"/>
            <a:ext cx="10025575" cy="1990261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r>
              <a:rPr lang="en-US" dirty="0"/>
              <a:t>The reality - balancing the roles?</a:t>
            </a:r>
          </a:p>
        </p:txBody>
      </p:sp>
    </p:spTree>
    <p:extLst>
      <p:ext uri="{BB962C8B-B14F-4D97-AF65-F5344CB8AC3E}">
        <p14:creationId xmlns:p14="http://schemas.microsoft.com/office/powerpoint/2010/main" val="13084311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F487FC8-26AD-5E78-FB75-4589F627BE0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6000" y="1990726"/>
            <a:ext cx="11520000" cy="2426896"/>
          </a:xfrm>
        </p:spPr>
        <p:txBody>
          <a:bodyPr/>
          <a:lstStyle/>
          <a:p>
            <a:pPr marL="0" indent="0" algn="ctr">
              <a:buNone/>
            </a:pPr>
            <a:r>
              <a:rPr lang="en-GB" dirty="0" err="1"/>
              <a:t>FtP</a:t>
            </a:r>
            <a:r>
              <a:rPr lang="en-GB" dirty="0"/>
              <a:t> panel find that George’s fitness to practise IS impaired</a:t>
            </a:r>
          </a:p>
          <a:p>
            <a:pPr marL="0" indent="0" algn="ctr">
              <a:buNone/>
            </a:pPr>
            <a:r>
              <a:rPr lang="en-GB" dirty="0"/>
              <a:t>However</a:t>
            </a:r>
          </a:p>
          <a:p>
            <a:pPr marL="0" indent="0" algn="ctr">
              <a:buNone/>
            </a:pPr>
            <a:r>
              <a:rPr lang="en-GB" dirty="0"/>
              <a:t>Significant mitigation has been accepted by the panel and consequently George was allowed to continue on the course with conditions</a:t>
            </a:r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E0FE8F5-8305-99A4-5B86-021561568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George is back…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ED4920-F602-B0FD-9469-E0A1A4205690}"/>
              </a:ext>
            </a:extLst>
          </p:cNvPr>
          <p:cNvSpPr txBox="1"/>
          <p:nvPr/>
        </p:nvSpPr>
        <p:spPr>
          <a:xfrm>
            <a:off x="97883" y="4809310"/>
            <a:ext cx="119962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/>
              <a:t>A concern is raised by a placement supervisor that in receiving some feedback George</a:t>
            </a:r>
          </a:p>
          <a:p>
            <a:pPr algn="ctr"/>
            <a:r>
              <a:rPr lang="en-GB" sz="2400" dirty="0"/>
              <a:t>became defensive and argumentative, </a:t>
            </a:r>
          </a:p>
          <a:p>
            <a:pPr algn="ctr"/>
            <a:r>
              <a:rPr lang="en-GB" sz="2400" dirty="0"/>
              <a:t>and George stormed off the placement site</a:t>
            </a:r>
          </a:p>
        </p:txBody>
      </p:sp>
    </p:spTree>
    <p:extLst>
      <p:ext uri="{BB962C8B-B14F-4D97-AF65-F5344CB8AC3E}">
        <p14:creationId xmlns:p14="http://schemas.microsoft.com/office/powerpoint/2010/main" val="97731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Yellow question mark">
            <a:extLst>
              <a:ext uri="{FF2B5EF4-FFF2-40B4-BE49-F238E27FC236}">
                <a16:creationId xmlns:a16="http://schemas.microsoft.com/office/drawing/2014/main" id="{2FA20DCE-38A9-2DAE-1961-F1097E6EC6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380" b="27195"/>
          <a:stretch/>
        </p:blipFill>
        <p:spPr>
          <a:xfrm>
            <a:off x="336000" y="1990725"/>
            <a:ext cx="11520000" cy="4314825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1191B2-C8C4-EBA5-6671-37DD6BA1F25E}"/>
              </a:ext>
            </a:extLst>
          </p:cNvPr>
          <p:cNvSpPr txBox="1"/>
          <p:nvPr/>
        </p:nvSpPr>
        <p:spPr>
          <a:xfrm>
            <a:off x="510639" y="1270660"/>
            <a:ext cx="43284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/>
              <a:t>What next for George?</a:t>
            </a:r>
          </a:p>
        </p:txBody>
      </p:sp>
    </p:spTree>
    <p:extLst>
      <p:ext uri="{BB962C8B-B14F-4D97-AF65-F5344CB8AC3E}">
        <p14:creationId xmlns:p14="http://schemas.microsoft.com/office/powerpoint/2010/main" val="26204458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frican elephant in long grass">
            <a:extLst>
              <a:ext uri="{FF2B5EF4-FFF2-40B4-BE49-F238E27FC236}">
                <a16:creationId xmlns:a16="http://schemas.microsoft.com/office/drawing/2014/main" id="{E9585CD3-DE10-8E30-EC01-494E9D5573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185" b="26492"/>
          <a:stretch/>
        </p:blipFill>
        <p:spPr>
          <a:xfrm>
            <a:off x="336000" y="1990725"/>
            <a:ext cx="11520000" cy="4314825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EF080F-A695-B1BF-1EBC-DD6171E693B8}"/>
              </a:ext>
            </a:extLst>
          </p:cNvPr>
          <p:cNvSpPr txBox="1"/>
          <p:nvPr/>
        </p:nvSpPr>
        <p:spPr>
          <a:xfrm>
            <a:off x="475013" y="1282535"/>
            <a:ext cx="39677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The proverbial elephant</a:t>
            </a:r>
          </a:p>
        </p:txBody>
      </p:sp>
    </p:spTree>
    <p:extLst>
      <p:ext uri="{BB962C8B-B14F-4D97-AF65-F5344CB8AC3E}">
        <p14:creationId xmlns:p14="http://schemas.microsoft.com/office/powerpoint/2010/main" val="31098943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9CFF554-281B-0139-F0C4-435B30678CB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George is referred back to Fitness to Practice</a:t>
            </a:r>
          </a:p>
          <a:p>
            <a:pPr marL="0" indent="0">
              <a:buNone/>
            </a:pPr>
            <a:r>
              <a:rPr lang="en-GB" dirty="0"/>
              <a:t>Viktoria / Dominic states that </a:t>
            </a:r>
            <a:r>
              <a:rPr lang="en-GB" u="sng" dirty="0"/>
              <a:t>from their perspective</a:t>
            </a:r>
            <a:r>
              <a:rPr lang="en-GB" dirty="0"/>
              <a:t>, they are not sure that George is able to remediate aspects of their condition sufficiently that it raises questions about George’s suitability to join the profession</a:t>
            </a:r>
          </a:p>
          <a:p>
            <a:pPr marL="0" indent="0">
              <a:buNone/>
            </a:pPr>
            <a:r>
              <a:rPr lang="en-GB" dirty="0"/>
              <a:t>When George is questioned about this, George is defensive and states they have met all of the conditions imposed that were a requirement from their first </a:t>
            </a:r>
            <a:r>
              <a:rPr lang="en-GB" dirty="0" err="1"/>
              <a:t>FtP</a:t>
            </a:r>
            <a:r>
              <a:rPr lang="en-GB" dirty="0"/>
              <a:t> consideration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997212B-ACC2-867A-9F5E-549A744C1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George (again!)</a:t>
            </a:r>
          </a:p>
        </p:txBody>
      </p:sp>
    </p:spTree>
    <p:extLst>
      <p:ext uri="{BB962C8B-B14F-4D97-AF65-F5344CB8AC3E}">
        <p14:creationId xmlns:p14="http://schemas.microsoft.com/office/powerpoint/2010/main" val="41832271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Yellow question mark">
            <a:extLst>
              <a:ext uri="{FF2B5EF4-FFF2-40B4-BE49-F238E27FC236}">
                <a16:creationId xmlns:a16="http://schemas.microsoft.com/office/drawing/2014/main" id="{2FA20DCE-38A9-2DAE-1961-F1097E6EC6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380" b="27195"/>
          <a:stretch/>
        </p:blipFill>
        <p:spPr>
          <a:xfrm>
            <a:off x="336000" y="1990725"/>
            <a:ext cx="11520000" cy="4314825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1191B2-C8C4-EBA5-6671-37DD6BA1F25E}"/>
              </a:ext>
            </a:extLst>
          </p:cNvPr>
          <p:cNvSpPr txBox="1"/>
          <p:nvPr/>
        </p:nvSpPr>
        <p:spPr>
          <a:xfrm>
            <a:off x="510639" y="1270660"/>
            <a:ext cx="32351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/>
              <a:t>Group thoughts?</a:t>
            </a:r>
          </a:p>
        </p:txBody>
      </p:sp>
    </p:spTree>
    <p:extLst>
      <p:ext uri="{BB962C8B-B14F-4D97-AF65-F5344CB8AC3E}">
        <p14:creationId xmlns:p14="http://schemas.microsoft.com/office/powerpoint/2010/main" val="7580935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B138350-71B4-FEEA-F367-A0707B3E960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Implications for practice</a:t>
            </a:r>
          </a:p>
          <a:p>
            <a:r>
              <a:rPr lang="en-GB" dirty="0"/>
              <a:t>Anything you’d now do differently?</a:t>
            </a:r>
          </a:p>
          <a:p>
            <a:r>
              <a:rPr lang="en-GB" dirty="0"/>
              <a:t>How would you like to build on this discussion?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184E6DB-E9D6-C19D-AFDC-C3B7D5F3F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Lessons learned</a:t>
            </a:r>
          </a:p>
        </p:txBody>
      </p:sp>
    </p:spTree>
    <p:extLst>
      <p:ext uri="{BB962C8B-B14F-4D97-AF65-F5344CB8AC3E}">
        <p14:creationId xmlns:p14="http://schemas.microsoft.com/office/powerpoint/2010/main" val="16693320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208557E-3D0C-2E41-BCB2-E5D43DA29D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76000" y="2059128"/>
            <a:ext cx="8640000" cy="1746250"/>
          </a:xfrm>
        </p:spPr>
        <p:txBody>
          <a:bodyPr/>
          <a:lstStyle/>
          <a:p>
            <a:r>
              <a:rPr lang="en-GB" dirty="0"/>
              <a:t>Viktoria: </a:t>
            </a:r>
            <a:r>
              <a:rPr lang="en-GB" dirty="0">
                <a:hlinkClick r:id="rId2"/>
              </a:rPr>
              <a:t>Viktoria.Goddard@Liverpool.ac.uk</a:t>
            </a:r>
            <a:endParaRPr lang="en-GB" dirty="0"/>
          </a:p>
          <a:p>
            <a:r>
              <a:rPr lang="en-GB" dirty="0"/>
              <a:t>Dominic: </a:t>
            </a:r>
            <a:r>
              <a:rPr lang="en-GB" dirty="0">
                <a:hlinkClick r:id="rId3"/>
              </a:rPr>
              <a:t>Dominic.Johnson@Liverpool.ac.uk</a:t>
            </a:r>
            <a:r>
              <a:rPr lang="en-GB" dirty="0"/>
              <a:t> </a:t>
            </a:r>
            <a:endParaRPr lang="ru-RU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D2C10F3-EFFA-D846-BA8C-73CE72792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9746" y="1339128"/>
            <a:ext cx="8640000" cy="720000"/>
          </a:xfrm>
        </p:spPr>
        <p:txBody>
          <a:bodyPr/>
          <a:lstStyle/>
          <a:p>
            <a:r>
              <a:rPr lang="en-GB" dirty="0"/>
              <a:t>Contacts</a:t>
            </a:r>
            <a:endParaRPr lang="ru-RU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0914E0E-CF97-B04C-9E66-31E385F72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155" y="3003605"/>
            <a:ext cx="5371440" cy="359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59238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1A5F8DB-BBB7-D46A-ADA9-C64ED66006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000" y="1990726"/>
            <a:ext cx="11520000" cy="4006936"/>
          </a:xfrm>
        </p:spPr>
        <p:txBody>
          <a:bodyPr/>
          <a:lstStyle/>
          <a:p>
            <a:r>
              <a:rPr lang="en-GB" sz="2200" dirty="0"/>
              <a:t>Different roles:</a:t>
            </a:r>
          </a:p>
          <a:p>
            <a:r>
              <a:rPr lang="en-GB" sz="2200" dirty="0"/>
              <a:t>-Medical school representative (as presenter of case)</a:t>
            </a:r>
          </a:p>
          <a:p>
            <a:r>
              <a:rPr lang="en-GB" sz="2200" dirty="0"/>
              <a:t>-Investigator</a:t>
            </a:r>
          </a:p>
          <a:p>
            <a:r>
              <a:rPr lang="en-GB" sz="2200" dirty="0"/>
              <a:t>-Academics</a:t>
            </a:r>
          </a:p>
          <a:p>
            <a:r>
              <a:rPr lang="en-GB" sz="2200" dirty="0"/>
              <a:t>-Clinicians</a:t>
            </a:r>
          </a:p>
          <a:p>
            <a:r>
              <a:rPr lang="en-GB" sz="2200" dirty="0"/>
              <a:t>-Clinical academics</a:t>
            </a:r>
          </a:p>
          <a:p>
            <a:r>
              <a:rPr lang="en-GB" sz="2200" dirty="0"/>
              <a:t>-Clinical academics – specifically psychiatrists</a:t>
            </a:r>
          </a:p>
          <a:p>
            <a:r>
              <a:rPr lang="en-GB" sz="2200" dirty="0"/>
              <a:t>-Psychiatrist as expert</a:t>
            </a:r>
          </a:p>
          <a:p>
            <a:r>
              <a:rPr lang="en-GB" sz="2200" dirty="0"/>
              <a:t>-Lay person / patient</a:t>
            </a:r>
          </a:p>
          <a:p>
            <a:r>
              <a:rPr lang="en-GB" sz="2200" dirty="0"/>
              <a:t>-PS / administrator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A37284B-69F7-5DCB-6703-5C2F45277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Fitness to Practice: Different roles</a:t>
            </a:r>
          </a:p>
        </p:txBody>
      </p:sp>
      <p:pic>
        <p:nvPicPr>
          <p:cNvPr id="4" name="Picture 3" descr="Three hats in vertical arrangement">
            <a:extLst>
              <a:ext uri="{FF2B5EF4-FFF2-40B4-BE49-F238E27FC236}">
                <a16:creationId xmlns:a16="http://schemas.microsoft.com/office/drawing/2014/main" id="{FD9E8108-A9BF-3BEA-504F-62F3DD838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244" y="2298614"/>
            <a:ext cx="3148550" cy="4006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4142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51B8512-A1C2-33F3-5770-E3091343BD5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Introductions – your roles!</a:t>
            </a:r>
          </a:p>
          <a:p>
            <a:r>
              <a:rPr lang="en-GB" dirty="0"/>
              <a:t>What would you like to discuss today?</a:t>
            </a:r>
          </a:p>
          <a:p>
            <a:r>
              <a:rPr lang="en-GB" dirty="0"/>
              <a:t>Any tensions you have identified in </a:t>
            </a:r>
            <a:r>
              <a:rPr lang="en-GB" dirty="0" err="1"/>
              <a:t>FtP</a:t>
            </a:r>
            <a:r>
              <a:rPr lang="en-GB" dirty="0"/>
              <a:t> roles?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85A973D-8D79-F36C-5BC9-412CC5A95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are you here?</a:t>
            </a:r>
          </a:p>
        </p:txBody>
      </p:sp>
      <p:pic>
        <p:nvPicPr>
          <p:cNvPr id="5" name="Picture 4" descr="Cup of coffee 3D pattern">
            <a:extLst>
              <a:ext uri="{FF2B5EF4-FFF2-40B4-BE49-F238E27FC236}">
                <a16:creationId xmlns:a16="http://schemas.microsoft.com/office/drawing/2014/main" id="{D3172067-3289-C580-2169-A911A0BEC6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679" y="1550771"/>
            <a:ext cx="3751238" cy="4688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1445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4E4BFAF-CBC4-A80B-7383-F28FAA84638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i="1" dirty="0"/>
              <a:t>“</a:t>
            </a:r>
            <a:r>
              <a:rPr lang="en-GB" i="1" dirty="0">
                <a:effectLst/>
                <a:latin typeface="Arial" panose="020B0604020202020204" pitchFamily="34" charset="0"/>
              </a:rPr>
              <a:t>Medical schools have a duty to graduate with a primary medical</a:t>
            </a:r>
            <a:br>
              <a:rPr lang="en-GB" i="1" dirty="0"/>
            </a:br>
            <a:r>
              <a:rPr lang="en-GB" i="1" dirty="0">
                <a:effectLst/>
                <a:latin typeface="Arial" panose="020B0604020202020204" pitchFamily="34" charset="0"/>
              </a:rPr>
              <a:t>qualification only those students who are fit to practise medicine. This</a:t>
            </a:r>
            <a:br>
              <a:rPr lang="en-GB" i="1" dirty="0"/>
            </a:br>
            <a:r>
              <a:rPr lang="en-GB" i="1" dirty="0">
                <a:effectLst/>
                <a:latin typeface="Arial" panose="020B0604020202020204" pitchFamily="34" charset="0"/>
              </a:rPr>
              <a:t>requirement is set by the GMC, which is responsible for the quality</a:t>
            </a:r>
            <a:br>
              <a:rPr lang="en-GB" i="1" dirty="0"/>
            </a:br>
            <a:r>
              <a:rPr lang="en-GB" i="1" dirty="0">
                <a:effectLst/>
                <a:latin typeface="Arial" panose="020B0604020202020204" pitchFamily="34" charset="0"/>
              </a:rPr>
              <a:t>assurance of all medical education and training in the UK. Because</a:t>
            </a:r>
            <a:br>
              <a:rPr lang="en-GB" i="1" dirty="0"/>
            </a:br>
            <a:r>
              <a:rPr lang="en-GB" i="1" dirty="0">
                <a:effectLst/>
                <a:latin typeface="Arial" panose="020B0604020202020204" pitchFamily="34" charset="0"/>
              </a:rPr>
              <a:t>of this requirement, your medical school will have ways to monitor</a:t>
            </a:r>
            <a:br>
              <a:rPr lang="en-GB" i="1" dirty="0"/>
            </a:br>
            <a:r>
              <a:rPr lang="en-GB" i="1" dirty="0">
                <a:effectLst/>
                <a:latin typeface="Arial" panose="020B0604020202020204" pitchFamily="34" charset="0"/>
              </a:rPr>
              <a:t>students’ behaviour and have a fitness to practise or professionalism</a:t>
            </a:r>
            <a:br>
              <a:rPr lang="en-GB" i="1" dirty="0"/>
            </a:br>
            <a:r>
              <a:rPr lang="en-GB" i="1" dirty="0">
                <a:effectLst/>
                <a:latin typeface="Arial" panose="020B0604020202020204" pitchFamily="34" charset="0"/>
              </a:rPr>
              <a:t>process to deal with students who display unprofessional behaviour.”</a:t>
            </a:r>
          </a:p>
          <a:p>
            <a:pPr marL="0" indent="0" algn="r">
              <a:buNone/>
            </a:pPr>
            <a:r>
              <a:rPr lang="en-GB" i="1" dirty="0"/>
              <a:t>GMC, Achieving Good Medical Practice</a:t>
            </a:r>
            <a:endParaRPr lang="en-GB" i="1" dirty="0">
              <a:effectLst/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en-GB" i="1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5DC813E-E7F9-4036-C404-53EF2BE05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What’s our role?</a:t>
            </a:r>
          </a:p>
        </p:txBody>
      </p:sp>
    </p:spTree>
    <p:extLst>
      <p:ext uri="{BB962C8B-B14F-4D97-AF65-F5344CB8AC3E}">
        <p14:creationId xmlns:p14="http://schemas.microsoft.com/office/powerpoint/2010/main" val="17797348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4E4BFAF-CBC4-A80B-7383-F28FAA84638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i="1" dirty="0"/>
              <a:t>“</a:t>
            </a:r>
            <a:r>
              <a:rPr lang="en-GB" i="1" dirty="0">
                <a:effectLst/>
                <a:latin typeface="Arial" panose="020B0604020202020204" pitchFamily="34" charset="0"/>
              </a:rPr>
              <a:t>Medical schools have a duty to graduate with a primary medical</a:t>
            </a:r>
            <a:br>
              <a:rPr lang="en-GB" i="1" dirty="0"/>
            </a:br>
            <a:r>
              <a:rPr lang="en-GB" i="1" dirty="0">
                <a:effectLst/>
                <a:latin typeface="Arial" panose="020B0604020202020204" pitchFamily="34" charset="0"/>
              </a:rPr>
              <a:t>qualification only those students who are fit to practise medicine. This</a:t>
            </a:r>
            <a:br>
              <a:rPr lang="en-GB" i="1" dirty="0"/>
            </a:br>
            <a:r>
              <a:rPr lang="en-GB" i="1" dirty="0">
                <a:effectLst/>
                <a:latin typeface="Arial" panose="020B0604020202020204" pitchFamily="34" charset="0"/>
              </a:rPr>
              <a:t>requirement is set by the GMC, which is responsible for the quality</a:t>
            </a:r>
            <a:br>
              <a:rPr lang="en-GB" i="1" dirty="0"/>
            </a:br>
            <a:r>
              <a:rPr lang="en-GB" i="1" dirty="0">
                <a:effectLst/>
                <a:latin typeface="Arial" panose="020B0604020202020204" pitchFamily="34" charset="0"/>
              </a:rPr>
              <a:t>assurance of all medical education and training in the UK. Because</a:t>
            </a:r>
            <a:br>
              <a:rPr lang="en-GB" i="1" dirty="0"/>
            </a:br>
            <a:r>
              <a:rPr lang="en-GB" i="1" dirty="0">
                <a:effectLst/>
                <a:latin typeface="Arial" panose="020B0604020202020204" pitchFamily="34" charset="0"/>
              </a:rPr>
              <a:t>of this requirement, your medical school will have ways to</a:t>
            </a:r>
            <a:r>
              <a:rPr lang="en-GB" i="1" dirty="0"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 monitor</a:t>
            </a:r>
            <a:br>
              <a:rPr lang="en-GB" i="1" dirty="0">
                <a:highlight>
                  <a:srgbClr val="FFFF00"/>
                </a:highlight>
              </a:rPr>
            </a:br>
            <a:r>
              <a:rPr lang="en-GB" i="1" dirty="0"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students’ behaviour </a:t>
            </a:r>
            <a:r>
              <a:rPr lang="en-GB" i="1" dirty="0">
                <a:effectLst/>
                <a:latin typeface="Arial" panose="020B0604020202020204" pitchFamily="34" charset="0"/>
              </a:rPr>
              <a:t>and have a </a:t>
            </a:r>
            <a:r>
              <a:rPr lang="en-GB" i="1" dirty="0"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fitness to practise or professionalism</a:t>
            </a:r>
            <a:br>
              <a:rPr lang="en-GB" i="1" dirty="0">
                <a:highlight>
                  <a:srgbClr val="FFFF00"/>
                </a:highlight>
              </a:rPr>
            </a:br>
            <a:r>
              <a:rPr lang="en-GB" i="1" dirty="0"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process</a:t>
            </a:r>
            <a:r>
              <a:rPr lang="en-GB" i="1" dirty="0">
                <a:effectLst/>
                <a:latin typeface="Arial" panose="020B0604020202020204" pitchFamily="34" charset="0"/>
              </a:rPr>
              <a:t> to deal with students who display </a:t>
            </a:r>
            <a:r>
              <a:rPr lang="en-GB" i="1" dirty="0"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unprofessional behaviour</a:t>
            </a:r>
            <a:r>
              <a:rPr lang="en-GB" i="1" dirty="0">
                <a:effectLst/>
                <a:latin typeface="Arial" panose="020B0604020202020204" pitchFamily="34" charset="0"/>
              </a:rPr>
              <a:t>.”</a:t>
            </a:r>
          </a:p>
          <a:p>
            <a:pPr marL="0" indent="0" algn="r">
              <a:buNone/>
            </a:pPr>
            <a:r>
              <a:rPr lang="en-GB" i="1" dirty="0"/>
              <a:t>GMC, Achieving Good Medical Practice</a:t>
            </a:r>
            <a:endParaRPr lang="en-GB" i="1" dirty="0">
              <a:effectLst/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en-GB" i="1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5DC813E-E7F9-4036-C404-53EF2BE05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What’s our role?</a:t>
            </a:r>
          </a:p>
        </p:txBody>
      </p:sp>
    </p:spTree>
    <p:extLst>
      <p:ext uri="{BB962C8B-B14F-4D97-AF65-F5344CB8AC3E}">
        <p14:creationId xmlns:p14="http://schemas.microsoft.com/office/powerpoint/2010/main" val="28662229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3E9545C-39DE-FBF0-9451-872F29406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do we monitor students behaviour?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653CB5B-F20E-6E59-85B8-FF9B972A3F83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315113264"/>
              </p:ext>
            </p:extLst>
          </p:nvPr>
        </p:nvGraphicFramePr>
        <p:xfrm>
          <a:off x="805542" y="2012950"/>
          <a:ext cx="9862457" cy="4083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461704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C39F2E5-58D3-38F1-1A89-55E99FB36BE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6000" y="1990726"/>
            <a:ext cx="11520000" cy="4208194"/>
          </a:xfrm>
        </p:spPr>
        <p:txBody>
          <a:bodyPr/>
          <a:lstStyle/>
          <a:p>
            <a:pPr marL="0" indent="0">
              <a:buNone/>
            </a:pPr>
            <a:r>
              <a:rPr lang="en-GB" sz="2600" dirty="0"/>
              <a:t>Penultimate year health professions student</a:t>
            </a:r>
          </a:p>
          <a:p>
            <a:pPr marL="0" indent="0">
              <a:buNone/>
            </a:pPr>
            <a:r>
              <a:rPr lang="en-GB" sz="2600" dirty="0"/>
              <a:t>Student disciplinary panel has found them to have committed misconduct in relation to stalking and harassment of another student. Not been prosecuted as accuser didn’t want to go down legal / police route</a:t>
            </a:r>
          </a:p>
          <a:p>
            <a:pPr marL="0" indent="0">
              <a:buNone/>
            </a:pPr>
            <a:endParaRPr lang="en-GB" sz="2600" dirty="0"/>
          </a:p>
          <a:p>
            <a:pPr marL="0" indent="0">
              <a:buNone/>
            </a:pPr>
            <a:r>
              <a:rPr lang="en-GB" sz="2600" dirty="0"/>
              <a:t>Studies suspended in October pending outcome of the investigation, which took 6 months</a:t>
            </a:r>
          </a:p>
          <a:p>
            <a:pPr marL="0" indent="0">
              <a:buNone/>
            </a:pPr>
            <a:r>
              <a:rPr lang="en-GB" sz="2600" dirty="0"/>
              <a:t>About to come back to the course…</a:t>
            </a:r>
          </a:p>
          <a:p>
            <a:pPr marL="0" indent="0">
              <a:buNone/>
            </a:pPr>
            <a:endParaRPr lang="en-GB" sz="26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70788EF-EC4E-DB05-CBB1-573AA585A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Meet George</a:t>
            </a:r>
          </a:p>
        </p:txBody>
      </p:sp>
    </p:spTree>
    <p:extLst>
      <p:ext uri="{BB962C8B-B14F-4D97-AF65-F5344CB8AC3E}">
        <p14:creationId xmlns:p14="http://schemas.microsoft.com/office/powerpoint/2010/main" val="8038591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Yellow question mark">
            <a:extLst>
              <a:ext uri="{FF2B5EF4-FFF2-40B4-BE49-F238E27FC236}">
                <a16:creationId xmlns:a16="http://schemas.microsoft.com/office/drawing/2014/main" id="{2FA20DCE-38A9-2DAE-1961-F1097E6EC6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380" b="27195"/>
          <a:stretch/>
        </p:blipFill>
        <p:spPr>
          <a:xfrm>
            <a:off x="336000" y="1990725"/>
            <a:ext cx="11520000" cy="4314825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1191B2-C8C4-EBA5-6671-37DD6BA1F25E}"/>
              </a:ext>
            </a:extLst>
          </p:cNvPr>
          <p:cNvSpPr txBox="1"/>
          <p:nvPr/>
        </p:nvSpPr>
        <p:spPr>
          <a:xfrm>
            <a:off x="510639" y="1270660"/>
            <a:ext cx="75168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/>
              <a:t>What next for George in your institution?</a:t>
            </a:r>
          </a:p>
        </p:txBody>
      </p:sp>
    </p:spTree>
    <p:extLst>
      <p:ext uri="{BB962C8B-B14F-4D97-AF65-F5344CB8AC3E}">
        <p14:creationId xmlns:p14="http://schemas.microsoft.com/office/powerpoint/2010/main" val="289645540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OFFICE THEME" val="ZogjIPnt"/>
  <p:tag name="ARTICULATE_SLIDE_THUMBNAIL_REFRESH" val="1"/>
  <p:tag name="ARTICULATE_DESIGN_ID_CUSTOM DESIGN" val="lH7qg3Uz"/>
  <p:tag name="ARTICULATE_PROJECT_OPEN" val="0"/>
  <p:tag name="ARTICULATE_SLIDE_COUNT" val="1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Section pages">
  <a:themeElements>
    <a:clrScheme name="SoM">
      <a:dk1>
        <a:srgbClr val="031F73"/>
      </a:dk1>
      <a:lt1>
        <a:sysClr val="window" lastClr="FFFFFF"/>
      </a:lt1>
      <a:dk2>
        <a:srgbClr val="000000"/>
      </a:dk2>
      <a:lt2>
        <a:srgbClr val="FFFFFF"/>
      </a:lt2>
      <a:accent1>
        <a:srgbClr val="1295D8"/>
      </a:accent1>
      <a:accent2>
        <a:srgbClr val="FF6F4C"/>
      </a:accent2>
      <a:accent3>
        <a:srgbClr val="A5A5A5"/>
      </a:accent3>
      <a:accent4>
        <a:srgbClr val="FFEC2D"/>
      </a:accent4>
      <a:accent5>
        <a:srgbClr val="658BCC"/>
      </a:accent5>
      <a:accent6>
        <a:srgbClr val="00A95C"/>
      </a:accent6>
      <a:hlink>
        <a:srgbClr val="0563C1"/>
      </a:hlink>
      <a:folHlink>
        <a:srgbClr val="954F72"/>
      </a:folHlink>
    </a:clrScheme>
    <a:fontScheme name="So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9_SoM_Accessible_Template_PRESENTATIONSv6.potx" id="{1099FEA6-B374-45EF-A8F2-1573CF0156C7}" vid="{D94163E9-331D-49AB-932D-19E818FDFC56}"/>
    </a:ext>
  </a:extLst>
</a:theme>
</file>

<file path=ppt/theme/theme2.xml><?xml version="1.0" encoding="utf-8"?>
<a:theme xmlns:a="http://schemas.openxmlformats.org/drawingml/2006/main" name="Plain">
  <a:themeElements>
    <a:clrScheme name="SoM">
      <a:dk1>
        <a:srgbClr val="031F73"/>
      </a:dk1>
      <a:lt1>
        <a:sysClr val="window" lastClr="FFFFFF"/>
      </a:lt1>
      <a:dk2>
        <a:srgbClr val="A17700"/>
      </a:dk2>
      <a:lt2>
        <a:srgbClr val="FFFFFF"/>
      </a:lt2>
      <a:accent1>
        <a:srgbClr val="1295D8"/>
      </a:accent1>
      <a:accent2>
        <a:srgbClr val="FF6F4C"/>
      </a:accent2>
      <a:accent3>
        <a:srgbClr val="A5A5A5"/>
      </a:accent3>
      <a:accent4>
        <a:srgbClr val="FFEC2D"/>
      </a:accent4>
      <a:accent5>
        <a:srgbClr val="658BCC"/>
      </a:accent5>
      <a:accent6>
        <a:srgbClr val="00A95C"/>
      </a:accent6>
      <a:hlink>
        <a:srgbClr val="0563C1"/>
      </a:hlink>
      <a:folHlink>
        <a:srgbClr val="954F72"/>
      </a:folHlink>
    </a:clrScheme>
    <a:fontScheme name="So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9_SoM_Accessible_Template_PRESENTATIONSv6.potx" id="{1099FEA6-B374-45EF-A8F2-1573CF0156C7}" vid="{23C802BD-A318-4922-B7C1-9364CD4EE7A3}"/>
    </a:ext>
  </a:extLst>
</a:theme>
</file>

<file path=ppt/theme/theme3.xml><?xml version="1.0" encoding="utf-8"?>
<a:theme xmlns:a="http://schemas.openxmlformats.org/drawingml/2006/main" name="Asclepius">
  <a:themeElements>
    <a:clrScheme name="SoM">
      <a:dk1>
        <a:srgbClr val="031F73"/>
      </a:dk1>
      <a:lt1>
        <a:sysClr val="window" lastClr="FFFFFF"/>
      </a:lt1>
      <a:dk2>
        <a:srgbClr val="A17700"/>
      </a:dk2>
      <a:lt2>
        <a:srgbClr val="FFFFFF"/>
      </a:lt2>
      <a:accent1>
        <a:srgbClr val="1295D8"/>
      </a:accent1>
      <a:accent2>
        <a:srgbClr val="FF6F4C"/>
      </a:accent2>
      <a:accent3>
        <a:srgbClr val="A5A5A5"/>
      </a:accent3>
      <a:accent4>
        <a:srgbClr val="FFEC2D"/>
      </a:accent4>
      <a:accent5>
        <a:srgbClr val="658BCC"/>
      </a:accent5>
      <a:accent6>
        <a:srgbClr val="00A95C"/>
      </a:accent6>
      <a:hlink>
        <a:srgbClr val="0563C1"/>
      </a:hlink>
      <a:folHlink>
        <a:srgbClr val="954F72"/>
      </a:folHlink>
    </a:clrScheme>
    <a:fontScheme name="So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9_SoM_Accessible_Template_PRESENTATIONSv6.potx" id="{1099FEA6-B374-45EF-A8F2-1573CF0156C7}" vid="{27762FBE-1296-4BE8-B0CE-3B691CE31975}"/>
    </a:ext>
  </a:extLst>
</a:theme>
</file>

<file path=ppt/theme/theme4.xml><?xml version="1.0" encoding="utf-8"?>
<a:theme xmlns:a="http://schemas.openxmlformats.org/drawingml/2006/main" name="Eye">
  <a:themeElements>
    <a:clrScheme name="SoM">
      <a:dk1>
        <a:srgbClr val="031F73"/>
      </a:dk1>
      <a:lt1>
        <a:sysClr val="window" lastClr="FFFFFF"/>
      </a:lt1>
      <a:dk2>
        <a:srgbClr val="A17700"/>
      </a:dk2>
      <a:lt2>
        <a:srgbClr val="FFFFFF"/>
      </a:lt2>
      <a:accent1>
        <a:srgbClr val="1295D8"/>
      </a:accent1>
      <a:accent2>
        <a:srgbClr val="FF6F4C"/>
      </a:accent2>
      <a:accent3>
        <a:srgbClr val="A5A5A5"/>
      </a:accent3>
      <a:accent4>
        <a:srgbClr val="FFEC2D"/>
      </a:accent4>
      <a:accent5>
        <a:srgbClr val="658BCC"/>
      </a:accent5>
      <a:accent6>
        <a:srgbClr val="00A95C"/>
      </a:accent6>
      <a:hlink>
        <a:srgbClr val="0563C1"/>
      </a:hlink>
      <a:folHlink>
        <a:srgbClr val="954F72"/>
      </a:folHlink>
    </a:clrScheme>
    <a:fontScheme name="So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9_SoM_Accessible_Template_PRESENTATIONSv6.potx" id="{1099FEA6-B374-45EF-A8F2-1573CF0156C7}" vid="{64148766-8A34-4BD0-88D0-A9DC61B1A435}"/>
    </a:ext>
  </a:extLst>
</a:theme>
</file>

<file path=ppt/theme/theme5.xml><?xml version="1.0" encoding="utf-8"?>
<a:theme xmlns:a="http://schemas.openxmlformats.org/drawingml/2006/main" name="Heart">
  <a:themeElements>
    <a:clrScheme name="SoM">
      <a:dk1>
        <a:srgbClr val="031F73"/>
      </a:dk1>
      <a:lt1>
        <a:sysClr val="window" lastClr="FFFFFF"/>
      </a:lt1>
      <a:dk2>
        <a:srgbClr val="A17700"/>
      </a:dk2>
      <a:lt2>
        <a:srgbClr val="FFFFFF"/>
      </a:lt2>
      <a:accent1>
        <a:srgbClr val="1295D8"/>
      </a:accent1>
      <a:accent2>
        <a:srgbClr val="FF6F4C"/>
      </a:accent2>
      <a:accent3>
        <a:srgbClr val="A5A5A5"/>
      </a:accent3>
      <a:accent4>
        <a:srgbClr val="FFEC2D"/>
      </a:accent4>
      <a:accent5>
        <a:srgbClr val="658BCC"/>
      </a:accent5>
      <a:accent6>
        <a:srgbClr val="00A95C"/>
      </a:accent6>
      <a:hlink>
        <a:srgbClr val="0563C1"/>
      </a:hlink>
      <a:folHlink>
        <a:srgbClr val="954F72"/>
      </a:folHlink>
    </a:clrScheme>
    <a:fontScheme name="So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9_SoM_Accessible_Template_PRESENTATIONSv6.potx" id="{1099FEA6-B374-45EF-A8F2-1573CF0156C7}" vid="{04F83265-D768-4AC1-9F11-6DB77333C7A3}"/>
    </a:ext>
  </a:extLst>
</a:theme>
</file>

<file path=ppt/theme/theme6.xml><?xml version="1.0" encoding="utf-8"?>
<a:theme xmlns:a="http://schemas.openxmlformats.org/drawingml/2006/main" name="Thorax">
  <a:themeElements>
    <a:clrScheme name="SoM">
      <a:dk1>
        <a:srgbClr val="031F73"/>
      </a:dk1>
      <a:lt1>
        <a:sysClr val="window" lastClr="FFFFFF"/>
      </a:lt1>
      <a:dk2>
        <a:srgbClr val="A17700"/>
      </a:dk2>
      <a:lt2>
        <a:srgbClr val="FFFFFF"/>
      </a:lt2>
      <a:accent1>
        <a:srgbClr val="1295D8"/>
      </a:accent1>
      <a:accent2>
        <a:srgbClr val="FF6F4C"/>
      </a:accent2>
      <a:accent3>
        <a:srgbClr val="A5A5A5"/>
      </a:accent3>
      <a:accent4>
        <a:srgbClr val="FFEC2D"/>
      </a:accent4>
      <a:accent5>
        <a:srgbClr val="658BCC"/>
      </a:accent5>
      <a:accent6>
        <a:srgbClr val="00A95C"/>
      </a:accent6>
      <a:hlink>
        <a:srgbClr val="0563C1"/>
      </a:hlink>
      <a:folHlink>
        <a:srgbClr val="954F72"/>
      </a:folHlink>
    </a:clrScheme>
    <a:fontScheme name="So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9_SoM_Accessible_Template_PRESENTATIONSv6.potx" id="{1099FEA6-B374-45EF-A8F2-1573CF0156C7}" vid="{3BB3CA84-718E-4FC3-8962-0E9D9EFCAF01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o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Section pages</Template>
  <TotalTime>329</TotalTime>
  <Words>1037</Words>
  <Application>Microsoft Macintosh PowerPoint</Application>
  <PresentationFormat>Widescreen</PresentationFormat>
  <Paragraphs>139</Paragraphs>
  <Slides>27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Arial</vt:lpstr>
      <vt:lpstr>Calibri</vt:lpstr>
      <vt:lpstr>Verdana</vt:lpstr>
      <vt:lpstr>Wingdings</vt:lpstr>
      <vt:lpstr>ZapfDingbatsITC</vt:lpstr>
      <vt:lpstr>Section pages</vt:lpstr>
      <vt:lpstr>Plain</vt:lpstr>
      <vt:lpstr>Asclepius</vt:lpstr>
      <vt:lpstr>Eye</vt:lpstr>
      <vt:lpstr>Heart</vt:lpstr>
      <vt:lpstr>Thorax</vt:lpstr>
      <vt:lpstr>Striking the balance – tensions and double identity in operationalising professionalism assessments and Fitness to Practise.  </vt:lpstr>
      <vt:lpstr>Introduction</vt:lpstr>
      <vt:lpstr>Fitness to Practice: Different roles</vt:lpstr>
      <vt:lpstr>Why are you here?</vt:lpstr>
      <vt:lpstr>What’s our role?</vt:lpstr>
      <vt:lpstr>What’s our role?</vt:lpstr>
      <vt:lpstr>How do we monitor students behaviour?</vt:lpstr>
      <vt:lpstr>Meet George</vt:lpstr>
      <vt:lpstr>PowerPoint Presentation</vt:lpstr>
      <vt:lpstr>Dual roles – lessons from assessment?</vt:lpstr>
      <vt:lpstr>Dual roles – lessons from assessment</vt:lpstr>
      <vt:lpstr>PowerPoint Presentation</vt:lpstr>
      <vt:lpstr>GMC FTP guidance </vt:lpstr>
      <vt:lpstr>PowerPoint Presentation</vt:lpstr>
      <vt:lpstr>The reality - balancing the roles?</vt:lpstr>
      <vt:lpstr>What about George?</vt:lpstr>
      <vt:lpstr>PowerPoint Presentation</vt:lpstr>
      <vt:lpstr>By the way…</vt:lpstr>
      <vt:lpstr>PowerPoint Presentation</vt:lpstr>
      <vt:lpstr>  The reality - balancing the roles?</vt:lpstr>
      <vt:lpstr>George is back…</vt:lpstr>
      <vt:lpstr>PowerPoint Presentation</vt:lpstr>
      <vt:lpstr>PowerPoint Presentation</vt:lpstr>
      <vt:lpstr>George (again!)</vt:lpstr>
      <vt:lpstr>PowerPoint Presentation</vt:lpstr>
      <vt:lpstr>Lessons learned</vt:lpstr>
      <vt:lpstr>Contacts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 presentation template.</dc:title>
  <dc:creator>Jet Joynes</dc:creator>
  <cp:keywords>SoM Template</cp:keywords>
  <cp:lastModifiedBy>Goddard, Viktoria</cp:lastModifiedBy>
  <cp:revision>27</cp:revision>
  <dcterms:created xsi:type="dcterms:W3CDTF">2022-02-28T16:54:32Z</dcterms:created>
  <dcterms:modified xsi:type="dcterms:W3CDTF">2023-05-11T15:35:36Z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435B03E8-D148-4437-99E9-7C8400295497</vt:lpwstr>
  </property>
  <property fmtid="{D5CDD505-2E9C-101B-9397-08002B2CF9AE}" pid="3" name="ArticulatePath">
    <vt:lpwstr>Away-Day-2019 - Copy</vt:lpwstr>
  </property>
</Properties>
</file>