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693" r:id="rId2"/>
    <p:sldMasterId id="2147483706" r:id="rId3"/>
    <p:sldMasterId id="2147483679" r:id="rId4"/>
    <p:sldMasterId id="2147483687" r:id="rId5"/>
    <p:sldMasterId id="2147483690" r:id="rId6"/>
    <p:sldMasterId id="2147483728" r:id="rId7"/>
  </p:sldMasterIdLst>
  <p:notesMasterIdLst>
    <p:notesMasterId r:id="rId29"/>
  </p:notesMasterIdLst>
  <p:handoutMasterIdLst>
    <p:handoutMasterId r:id="rId30"/>
  </p:handoutMasterIdLst>
  <p:sldIdLst>
    <p:sldId id="312" r:id="rId8"/>
    <p:sldId id="311" r:id="rId9"/>
    <p:sldId id="317" r:id="rId10"/>
    <p:sldId id="310" r:id="rId11"/>
    <p:sldId id="265" r:id="rId12"/>
    <p:sldId id="266" r:id="rId13"/>
    <p:sldId id="309" r:id="rId14"/>
    <p:sldId id="308" r:id="rId15"/>
    <p:sldId id="307" r:id="rId16"/>
    <p:sldId id="306" r:id="rId17"/>
    <p:sldId id="313" r:id="rId18"/>
    <p:sldId id="318" r:id="rId19"/>
    <p:sldId id="298" r:id="rId20"/>
    <p:sldId id="302" r:id="rId21"/>
    <p:sldId id="303" r:id="rId22"/>
    <p:sldId id="314" r:id="rId23"/>
    <p:sldId id="304" r:id="rId24"/>
    <p:sldId id="316" r:id="rId25"/>
    <p:sldId id="267" r:id="rId26"/>
    <p:sldId id="315" r:id="rId27"/>
    <p:sldId id="264"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CE0"/>
    <a:srgbClr val="FCFDF1"/>
    <a:srgbClr val="72C3EE"/>
    <a:srgbClr val="1EB75C"/>
    <a:srgbClr val="FF7C00"/>
    <a:srgbClr val="C692F6"/>
    <a:srgbClr val="FBFF90"/>
    <a:srgbClr val="45509F"/>
    <a:srgbClr val="482C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13" autoAdjust="0"/>
    <p:restoredTop sz="95525" autoAdjust="0"/>
  </p:normalViewPr>
  <p:slideViewPr>
    <p:cSldViewPr snapToGrid="0">
      <p:cViewPr varScale="1">
        <p:scale>
          <a:sx n="102" d="100"/>
          <a:sy n="102" d="100"/>
        </p:scale>
        <p:origin x="192" y="1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s>
</file>

<file path=ppt/diagrams/_rels/data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FE510-2E93-4553-89A5-9D1C5480B3F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53FD0B3-78C2-45FC-A71F-DEF7693FD29C}">
      <dgm:prSet/>
      <dgm:spPr/>
      <dgm:t>
        <a:bodyPr/>
        <a:lstStyle/>
        <a:p>
          <a:r>
            <a:rPr lang="en-GB"/>
            <a:t>Age</a:t>
          </a:r>
          <a:endParaRPr lang="en-US"/>
        </a:p>
      </dgm:t>
    </dgm:pt>
    <dgm:pt modelId="{DB397CA3-4D2E-48AD-A530-B2E0BA26E3CB}" type="parTrans" cxnId="{C2115BA8-0F9B-4F97-9C37-F8ED8B139A58}">
      <dgm:prSet/>
      <dgm:spPr/>
      <dgm:t>
        <a:bodyPr/>
        <a:lstStyle/>
        <a:p>
          <a:endParaRPr lang="en-US"/>
        </a:p>
      </dgm:t>
    </dgm:pt>
    <dgm:pt modelId="{9E24C914-B6C1-441B-9016-B02FD12FC6DD}" type="sibTrans" cxnId="{C2115BA8-0F9B-4F97-9C37-F8ED8B139A58}">
      <dgm:prSet/>
      <dgm:spPr/>
      <dgm:t>
        <a:bodyPr/>
        <a:lstStyle/>
        <a:p>
          <a:endParaRPr lang="en-US"/>
        </a:p>
      </dgm:t>
    </dgm:pt>
    <dgm:pt modelId="{64E42DCA-CCF5-4822-AAEC-0B234C5D7AB6}">
      <dgm:prSet/>
      <dgm:spPr/>
      <dgm:t>
        <a:bodyPr/>
        <a:lstStyle/>
        <a:p>
          <a:r>
            <a:rPr lang="en-GB"/>
            <a:t>Disability</a:t>
          </a:r>
          <a:endParaRPr lang="en-US"/>
        </a:p>
      </dgm:t>
    </dgm:pt>
    <dgm:pt modelId="{E10CECDD-1BD5-4E54-88FF-C44075E78872}" type="parTrans" cxnId="{8B190E56-8568-4000-B4EE-1B6A5AAADDEF}">
      <dgm:prSet/>
      <dgm:spPr/>
      <dgm:t>
        <a:bodyPr/>
        <a:lstStyle/>
        <a:p>
          <a:endParaRPr lang="en-US"/>
        </a:p>
      </dgm:t>
    </dgm:pt>
    <dgm:pt modelId="{40A41EE3-6191-4C09-9F86-4559C0497184}" type="sibTrans" cxnId="{8B190E56-8568-4000-B4EE-1B6A5AAADDEF}">
      <dgm:prSet/>
      <dgm:spPr/>
      <dgm:t>
        <a:bodyPr/>
        <a:lstStyle/>
        <a:p>
          <a:endParaRPr lang="en-US"/>
        </a:p>
      </dgm:t>
    </dgm:pt>
    <dgm:pt modelId="{239FF5C4-3AE9-402F-BB1F-0470C6047D05}">
      <dgm:prSet/>
      <dgm:spPr/>
      <dgm:t>
        <a:bodyPr/>
        <a:lstStyle/>
        <a:p>
          <a:r>
            <a:rPr lang="en-GB"/>
            <a:t>Gender reassignment</a:t>
          </a:r>
          <a:endParaRPr lang="en-US"/>
        </a:p>
      </dgm:t>
    </dgm:pt>
    <dgm:pt modelId="{63AF9E30-5FD7-495C-814C-33A1D2B22D0C}" type="parTrans" cxnId="{AC47265A-63C9-449F-926E-6C0CF2A1F43B}">
      <dgm:prSet/>
      <dgm:spPr/>
      <dgm:t>
        <a:bodyPr/>
        <a:lstStyle/>
        <a:p>
          <a:endParaRPr lang="en-US"/>
        </a:p>
      </dgm:t>
    </dgm:pt>
    <dgm:pt modelId="{FEFF7756-6AE6-4A46-817A-276D62B7501E}" type="sibTrans" cxnId="{AC47265A-63C9-449F-926E-6C0CF2A1F43B}">
      <dgm:prSet/>
      <dgm:spPr/>
      <dgm:t>
        <a:bodyPr/>
        <a:lstStyle/>
        <a:p>
          <a:endParaRPr lang="en-US"/>
        </a:p>
      </dgm:t>
    </dgm:pt>
    <dgm:pt modelId="{9BF0A958-F249-4E0C-BCFC-266F7AC195DB}">
      <dgm:prSet/>
      <dgm:spPr/>
      <dgm:t>
        <a:bodyPr/>
        <a:lstStyle/>
        <a:p>
          <a:r>
            <a:rPr lang="en-GB"/>
            <a:t>Marriage and civil partnership</a:t>
          </a:r>
          <a:endParaRPr lang="en-US"/>
        </a:p>
      </dgm:t>
    </dgm:pt>
    <dgm:pt modelId="{1606DAB5-DF4F-41D8-BAFB-3BCEA64FEE68}" type="parTrans" cxnId="{5D864BDF-4FF0-4B74-89E2-E98C2AD9ABB2}">
      <dgm:prSet/>
      <dgm:spPr/>
      <dgm:t>
        <a:bodyPr/>
        <a:lstStyle/>
        <a:p>
          <a:endParaRPr lang="en-US"/>
        </a:p>
      </dgm:t>
    </dgm:pt>
    <dgm:pt modelId="{2BBEF795-B8B9-414C-948F-A13089FCD1A1}" type="sibTrans" cxnId="{5D864BDF-4FF0-4B74-89E2-E98C2AD9ABB2}">
      <dgm:prSet/>
      <dgm:spPr/>
      <dgm:t>
        <a:bodyPr/>
        <a:lstStyle/>
        <a:p>
          <a:endParaRPr lang="en-US"/>
        </a:p>
      </dgm:t>
    </dgm:pt>
    <dgm:pt modelId="{5FC4B131-F477-4D06-A509-63654E860B03}">
      <dgm:prSet/>
      <dgm:spPr/>
      <dgm:t>
        <a:bodyPr/>
        <a:lstStyle/>
        <a:p>
          <a:r>
            <a:rPr lang="en-GB"/>
            <a:t>Pregnancy and maternity</a:t>
          </a:r>
          <a:endParaRPr lang="en-US"/>
        </a:p>
      </dgm:t>
    </dgm:pt>
    <dgm:pt modelId="{59AADF98-5278-4CC1-BC5E-1FB8083CE4EA}" type="parTrans" cxnId="{EE3C1F16-7ED8-4EDA-906F-6EAB5743C651}">
      <dgm:prSet/>
      <dgm:spPr/>
      <dgm:t>
        <a:bodyPr/>
        <a:lstStyle/>
        <a:p>
          <a:endParaRPr lang="en-US"/>
        </a:p>
      </dgm:t>
    </dgm:pt>
    <dgm:pt modelId="{C65D733E-7111-4E46-8F75-255BE6DD6605}" type="sibTrans" cxnId="{EE3C1F16-7ED8-4EDA-906F-6EAB5743C651}">
      <dgm:prSet/>
      <dgm:spPr/>
      <dgm:t>
        <a:bodyPr/>
        <a:lstStyle/>
        <a:p>
          <a:endParaRPr lang="en-US"/>
        </a:p>
      </dgm:t>
    </dgm:pt>
    <dgm:pt modelId="{5573A89B-5E5E-4089-BDB0-6B898566E5A4}">
      <dgm:prSet/>
      <dgm:spPr/>
      <dgm:t>
        <a:bodyPr/>
        <a:lstStyle/>
        <a:p>
          <a:r>
            <a:rPr lang="en-GB"/>
            <a:t>Race</a:t>
          </a:r>
          <a:endParaRPr lang="en-US"/>
        </a:p>
      </dgm:t>
    </dgm:pt>
    <dgm:pt modelId="{C8441A99-D16A-4816-9866-7C0ADE1228A0}" type="parTrans" cxnId="{61F0CE56-E4CB-489D-8039-B52F475726A4}">
      <dgm:prSet/>
      <dgm:spPr/>
      <dgm:t>
        <a:bodyPr/>
        <a:lstStyle/>
        <a:p>
          <a:endParaRPr lang="en-US"/>
        </a:p>
      </dgm:t>
    </dgm:pt>
    <dgm:pt modelId="{3F9FABF4-97E2-442C-A471-7E4E5327BFD8}" type="sibTrans" cxnId="{61F0CE56-E4CB-489D-8039-B52F475726A4}">
      <dgm:prSet/>
      <dgm:spPr/>
      <dgm:t>
        <a:bodyPr/>
        <a:lstStyle/>
        <a:p>
          <a:endParaRPr lang="en-US"/>
        </a:p>
      </dgm:t>
    </dgm:pt>
    <dgm:pt modelId="{C43D87E9-22E7-456B-9844-593B06125BB7}">
      <dgm:prSet/>
      <dgm:spPr/>
      <dgm:t>
        <a:bodyPr/>
        <a:lstStyle/>
        <a:p>
          <a:r>
            <a:rPr lang="en-GB"/>
            <a:t>Religion or belief</a:t>
          </a:r>
          <a:endParaRPr lang="en-US"/>
        </a:p>
      </dgm:t>
    </dgm:pt>
    <dgm:pt modelId="{31D032EA-765C-4ABD-91E9-63CB9B183696}" type="parTrans" cxnId="{4A52A0F5-7016-478A-A5F8-41A07C51AE56}">
      <dgm:prSet/>
      <dgm:spPr/>
      <dgm:t>
        <a:bodyPr/>
        <a:lstStyle/>
        <a:p>
          <a:endParaRPr lang="en-US"/>
        </a:p>
      </dgm:t>
    </dgm:pt>
    <dgm:pt modelId="{ECAE8D9A-9ECC-4395-BAAC-E8EE5A6F5FEA}" type="sibTrans" cxnId="{4A52A0F5-7016-478A-A5F8-41A07C51AE56}">
      <dgm:prSet/>
      <dgm:spPr/>
      <dgm:t>
        <a:bodyPr/>
        <a:lstStyle/>
        <a:p>
          <a:endParaRPr lang="en-US"/>
        </a:p>
      </dgm:t>
    </dgm:pt>
    <dgm:pt modelId="{6D34D54D-D767-4EAA-AFFF-00C6DA7A7E7D}">
      <dgm:prSet/>
      <dgm:spPr/>
      <dgm:t>
        <a:bodyPr/>
        <a:lstStyle/>
        <a:p>
          <a:r>
            <a:rPr lang="en-GB"/>
            <a:t>Sex</a:t>
          </a:r>
          <a:endParaRPr lang="en-US"/>
        </a:p>
      </dgm:t>
    </dgm:pt>
    <dgm:pt modelId="{806141B4-E979-47AE-9373-4CA986956F29}" type="parTrans" cxnId="{C511B905-635B-45A6-B48A-28B56E2AC774}">
      <dgm:prSet/>
      <dgm:spPr/>
      <dgm:t>
        <a:bodyPr/>
        <a:lstStyle/>
        <a:p>
          <a:endParaRPr lang="en-US"/>
        </a:p>
      </dgm:t>
    </dgm:pt>
    <dgm:pt modelId="{DDA450F2-151E-431A-ADA8-71BAD5A337DD}" type="sibTrans" cxnId="{C511B905-635B-45A6-B48A-28B56E2AC774}">
      <dgm:prSet/>
      <dgm:spPr/>
      <dgm:t>
        <a:bodyPr/>
        <a:lstStyle/>
        <a:p>
          <a:endParaRPr lang="en-US"/>
        </a:p>
      </dgm:t>
    </dgm:pt>
    <dgm:pt modelId="{628111AC-0CC3-4DFE-B2D2-2E2CBBBF326F}">
      <dgm:prSet/>
      <dgm:spPr/>
      <dgm:t>
        <a:bodyPr/>
        <a:lstStyle/>
        <a:p>
          <a:r>
            <a:rPr lang="en-GB"/>
            <a:t>Sexual orientation</a:t>
          </a:r>
          <a:endParaRPr lang="en-US"/>
        </a:p>
      </dgm:t>
    </dgm:pt>
    <dgm:pt modelId="{5E61E020-FBE7-4471-AD9C-C40BE741B6F4}" type="parTrans" cxnId="{91243EF0-807B-47CB-8D2F-AD2ACF869A0F}">
      <dgm:prSet/>
      <dgm:spPr/>
      <dgm:t>
        <a:bodyPr/>
        <a:lstStyle/>
        <a:p>
          <a:endParaRPr lang="en-US"/>
        </a:p>
      </dgm:t>
    </dgm:pt>
    <dgm:pt modelId="{C7F89C79-E0DC-489D-9145-7446E444E2BC}" type="sibTrans" cxnId="{91243EF0-807B-47CB-8D2F-AD2ACF869A0F}">
      <dgm:prSet/>
      <dgm:spPr/>
      <dgm:t>
        <a:bodyPr/>
        <a:lstStyle/>
        <a:p>
          <a:endParaRPr lang="en-US"/>
        </a:p>
      </dgm:t>
    </dgm:pt>
    <dgm:pt modelId="{EF76770A-C211-2344-996C-64A6A47B0F01}" type="pres">
      <dgm:prSet presAssocID="{4B9FE510-2E93-4553-89A5-9D1C5480B3FD}" presName="vert0" presStyleCnt="0">
        <dgm:presLayoutVars>
          <dgm:dir/>
          <dgm:animOne val="branch"/>
          <dgm:animLvl val="lvl"/>
        </dgm:presLayoutVars>
      </dgm:prSet>
      <dgm:spPr/>
    </dgm:pt>
    <dgm:pt modelId="{EF9CA287-06CF-BF4C-9A41-BBAE89295378}" type="pres">
      <dgm:prSet presAssocID="{153FD0B3-78C2-45FC-A71F-DEF7693FD29C}" presName="thickLine" presStyleLbl="alignNode1" presStyleIdx="0" presStyleCnt="9"/>
      <dgm:spPr/>
    </dgm:pt>
    <dgm:pt modelId="{61370BD3-76A7-274F-9F37-975E7085FC95}" type="pres">
      <dgm:prSet presAssocID="{153FD0B3-78C2-45FC-A71F-DEF7693FD29C}" presName="horz1" presStyleCnt="0"/>
      <dgm:spPr/>
    </dgm:pt>
    <dgm:pt modelId="{5579B3A3-18D9-D547-8E31-863836FAE0AF}" type="pres">
      <dgm:prSet presAssocID="{153FD0B3-78C2-45FC-A71F-DEF7693FD29C}" presName="tx1" presStyleLbl="revTx" presStyleIdx="0" presStyleCnt="9"/>
      <dgm:spPr/>
    </dgm:pt>
    <dgm:pt modelId="{625A1C06-3526-F742-879B-10E70B3AC765}" type="pres">
      <dgm:prSet presAssocID="{153FD0B3-78C2-45FC-A71F-DEF7693FD29C}" presName="vert1" presStyleCnt="0"/>
      <dgm:spPr/>
    </dgm:pt>
    <dgm:pt modelId="{ABCAD638-43B7-564C-93C9-C2185F5DFF94}" type="pres">
      <dgm:prSet presAssocID="{64E42DCA-CCF5-4822-AAEC-0B234C5D7AB6}" presName="thickLine" presStyleLbl="alignNode1" presStyleIdx="1" presStyleCnt="9"/>
      <dgm:spPr/>
    </dgm:pt>
    <dgm:pt modelId="{98D805FA-80E6-3849-B5D7-DB2C0A920A43}" type="pres">
      <dgm:prSet presAssocID="{64E42DCA-CCF5-4822-AAEC-0B234C5D7AB6}" presName="horz1" presStyleCnt="0"/>
      <dgm:spPr/>
    </dgm:pt>
    <dgm:pt modelId="{1DF0F2F1-CC6A-4C47-869F-F379C20EF1D8}" type="pres">
      <dgm:prSet presAssocID="{64E42DCA-CCF5-4822-AAEC-0B234C5D7AB6}" presName="tx1" presStyleLbl="revTx" presStyleIdx="1" presStyleCnt="9"/>
      <dgm:spPr/>
    </dgm:pt>
    <dgm:pt modelId="{EE0544C2-3954-704D-9818-1679A78B00E4}" type="pres">
      <dgm:prSet presAssocID="{64E42DCA-CCF5-4822-AAEC-0B234C5D7AB6}" presName="vert1" presStyleCnt="0"/>
      <dgm:spPr/>
    </dgm:pt>
    <dgm:pt modelId="{F33C1BC5-E725-484F-B085-F2B1EB81C170}" type="pres">
      <dgm:prSet presAssocID="{239FF5C4-3AE9-402F-BB1F-0470C6047D05}" presName="thickLine" presStyleLbl="alignNode1" presStyleIdx="2" presStyleCnt="9"/>
      <dgm:spPr/>
    </dgm:pt>
    <dgm:pt modelId="{C99B223A-41DC-2C4D-BD0C-3AA6A031950C}" type="pres">
      <dgm:prSet presAssocID="{239FF5C4-3AE9-402F-BB1F-0470C6047D05}" presName="horz1" presStyleCnt="0"/>
      <dgm:spPr/>
    </dgm:pt>
    <dgm:pt modelId="{375CBE74-0528-5541-B33E-7F9005DF33AC}" type="pres">
      <dgm:prSet presAssocID="{239FF5C4-3AE9-402F-BB1F-0470C6047D05}" presName="tx1" presStyleLbl="revTx" presStyleIdx="2" presStyleCnt="9"/>
      <dgm:spPr/>
    </dgm:pt>
    <dgm:pt modelId="{CEDEE0B5-912C-3F42-B4C9-ED25E7028FDA}" type="pres">
      <dgm:prSet presAssocID="{239FF5C4-3AE9-402F-BB1F-0470C6047D05}" presName="vert1" presStyleCnt="0"/>
      <dgm:spPr/>
    </dgm:pt>
    <dgm:pt modelId="{7427A29A-85D3-E841-B205-30F67B568142}" type="pres">
      <dgm:prSet presAssocID="{9BF0A958-F249-4E0C-BCFC-266F7AC195DB}" presName="thickLine" presStyleLbl="alignNode1" presStyleIdx="3" presStyleCnt="9"/>
      <dgm:spPr/>
    </dgm:pt>
    <dgm:pt modelId="{D1947A4D-8C20-9844-A0DE-19555EDDAA00}" type="pres">
      <dgm:prSet presAssocID="{9BF0A958-F249-4E0C-BCFC-266F7AC195DB}" presName="horz1" presStyleCnt="0"/>
      <dgm:spPr/>
    </dgm:pt>
    <dgm:pt modelId="{71493251-B4E5-3349-975C-5776CE5B639E}" type="pres">
      <dgm:prSet presAssocID="{9BF0A958-F249-4E0C-BCFC-266F7AC195DB}" presName="tx1" presStyleLbl="revTx" presStyleIdx="3" presStyleCnt="9"/>
      <dgm:spPr/>
    </dgm:pt>
    <dgm:pt modelId="{C4340844-11A6-C944-B476-FF1872FC09C0}" type="pres">
      <dgm:prSet presAssocID="{9BF0A958-F249-4E0C-BCFC-266F7AC195DB}" presName="vert1" presStyleCnt="0"/>
      <dgm:spPr/>
    </dgm:pt>
    <dgm:pt modelId="{44EF012A-4111-AD4F-BE20-73D846C70E1E}" type="pres">
      <dgm:prSet presAssocID="{5FC4B131-F477-4D06-A509-63654E860B03}" presName="thickLine" presStyleLbl="alignNode1" presStyleIdx="4" presStyleCnt="9"/>
      <dgm:spPr/>
    </dgm:pt>
    <dgm:pt modelId="{2DB4D0A0-1903-5D43-A660-32D95617724D}" type="pres">
      <dgm:prSet presAssocID="{5FC4B131-F477-4D06-A509-63654E860B03}" presName="horz1" presStyleCnt="0"/>
      <dgm:spPr/>
    </dgm:pt>
    <dgm:pt modelId="{29CAD4CE-B96C-9340-A8F4-11921A49F065}" type="pres">
      <dgm:prSet presAssocID="{5FC4B131-F477-4D06-A509-63654E860B03}" presName="tx1" presStyleLbl="revTx" presStyleIdx="4" presStyleCnt="9"/>
      <dgm:spPr/>
    </dgm:pt>
    <dgm:pt modelId="{09DC45C6-E440-7145-B21C-9CF3D8B8FA21}" type="pres">
      <dgm:prSet presAssocID="{5FC4B131-F477-4D06-A509-63654E860B03}" presName="vert1" presStyleCnt="0"/>
      <dgm:spPr/>
    </dgm:pt>
    <dgm:pt modelId="{AF2F3D0B-88AF-9E49-810B-A757FB81C87D}" type="pres">
      <dgm:prSet presAssocID="{5573A89B-5E5E-4089-BDB0-6B898566E5A4}" presName="thickLine" presStyleLbl="alignNode1" presStyleIdx="5" presStyleCnt="9"/>
      <dgm:spPr/>
    </dgm:pt>
    <dgm:pt modelId="{A8BA1ED7-9B6F-C34D-AD9D-A58C9952C41D}" type="pres">
      <dgm:prSet presAssocID="{5573A89B-5E5E-4089-BDB0-6B898566E5A4}" presName="horz1" presStyleCnt="0"/>
      <dgm:spPr/>
    </dgm:pt>
    <dgm:pt modelId="{00594393-4648-674E-8881-85DAEF7E78FC}" type="pres">
      <dgm:prSet presAssocID="{5573A89B-5E5E-4089-BDB0-6B898566E5A4}" presName="tx1" presStyleLbl="revTx" presStyleIdx="5" presStyleCnt="9"/>
      <dgm:spPr/>
    </dgm:pt>
    <dgm:pt modelId="{73EE37A6-EA63-7C49-AC93-C03D3D0C395C}" type="pres">
      <dgm:prSet presAssocID="{5573A89B-5E5E-4089-BDB0-6B898566E5A4}" presName="vert1" presStyleCnt="0"/>
      <dgm:spPr/>
    </dgm:pt>
    <dgm:pt modelId="{B1224459-2D49-6B41-8E79-2E11276E7926}" type="pres">
      <dgm:prSet presAssocID="{C43D87E9-22E7-456B-9844-593B06125BB7}" presName="thickLine" presStyleLbl="alignNode1" presStyleIdx="6" presStyleCnt="9"/>
      <dgm:spPr/>
    </dgm:pt>
    <dgm:pt modelId="{6AD59C69-1467-0741-B105-D9AD07EB496F}" type="pres">
      <dgm:prSet presAssocID="{C43D87E9-22E7-456B-9844-593B06125BB7}" presName="horz1" presStyleCnt="0"/>
      <dgm:spPr/>
    </dgm:pt>
    <dgm:pt modelId="{4F3A19FF-0E8A-AB48-A576-64434ED96989}" type="pres">
      <dgm:prSet presAssocID="{C43D87E9-22E7-456B-9844-593B06125BB7}" presName="tx1" presStyleLbl="revTx" presStyleIdx="6" presStyleCnt="9"/>
      <dgm:spPr/>
    </dgm:pt>
    <dgm:pt modelId="{A3AD430D-D276-694B-8DA2-117D82FFF52E}" type="pres">
      <dgm:prSet presAssocID="{C43D87E9-22E7-456B-9844-593B06125BB7}" presName="vert1" presStyleCnt="0"/>
      <dgm:spPr/>
    </dgm:pt>
    <dgm:pt modelId="{FE8A6BBE-0915-8E4C-AFA1-501A9784DB98}" type="pres">
      <dgm:prSet presAssocID="{6D34D54D-D767-4EAA-AFFF-00C6DA7A7E7D}" presName="thickLine" presStyleLbl="alignNode1" presStyleIdx="7" presStyleCnt="9"/>
      <dgm:spPr/>
    </dgm:pt>
    <dgm:pt modelId="{611088FE-62CB-5B41-B49A-553AB9024E8C}" type="pres">
      <dgm:prSet presAssocID="{6D34D54D-D767-4EAA-AFFF-00C6DA7A7E7D}" presName="horz1" presStyleCnt="0"/>
      <dgm:spPr/>
    </dgm:pt>
    <dgm:pt modelId="{2673068E-52D8-3F40-8F1B-A2AE83BAE53D}" type="pres">
      <dgm:prSet presAssocID="{6D34D54D-D767-4EAA-AFFF-00C6DA7A7E7D}" presName="tx1" presStyleLbl="revTx" presStyleIdx="7" presStyleCnt="9"/>
      <dgm:spPr/>
    </dgm:pt>
    <dgm:pt modelId="{943C0378-D60F-6D4F-B2DF-DEFA3B9F4E85}" type="pres">
      <dgm:prSet presAssocID="{6D34D54D-D767-4EAA-AFFF-00C6DA7A7E7D}" presName="vert1" presStyleCnt="0"/>
      <dgm:spPr/>
    </dgm:pt>
    <dgm:pt modelId="{EE0378C5-A81B-AE4E-9543-3F6BF7AF0E40}" type="pres">
      <dgm:prSet presAssocID="{628111AC-0CC3-4DFE-B2D2-2E2CBBBF326F}" presName="thickLine" presStyleLbl="alignNode1" presStyleIdx="8" presStyleCnt="9"/>
      <dgm:spPr/>
    </dgm:pt>
    <dgm:pt modelId="{8BC59FA8-B401-E545-A704-F7477A41275B}" type="pres">
      <dgm:prSet presAssocID="{628111AC-0CC3-4DFE-B2D2-2E2CBBBF326F}" presName="horz1" presStyleCnt="0"/>
      <dgm:spPr/>
    </dgm:pt>
    <dgm:pt modelId="{7EBDF0B5-FE8F-3941-8F5B-D8C3FCCFB407}" type="pres">
      <dgm:prSet presAssocID="{628111AC-0CC3-4DFE-B2D2-2E2CBBBF326F}" presName="tx1" presStyleLbl="revTx" presStyleIdx="8" presStyleCnt="9"/>
      <dgm:spPr/>
    </dgm:pt>
    <dgm:pt modelId="{B64CE821-FBC8-CA46-A611-430096809D69}" type="pres">
      <dgm:prSet presAssocID="{628111AC-0CC3-4DFE-B2D2-2E2CBBBF326F}" presName="vert1" presStyleCnt="0"/>
      <dgm:spPr/>
    </dgm:pt>
  </dgm:ptLst>
  <dgm:cxnLst>
    <dgm:cxn modelId="{C6547B05-6E5D-DE45-AF29-4399FC0BD8A7}" type="presOf" srcId="{4B9FE510-2E93-4553-89A5-9D1C5480B3FD}" destId="{EF76770A-C211-2344-996C-64A6A47B0F01}" srcOrd="0" destOrd="0" presId="urn:microsoft.com/office/officeart/2008/layout/LinedList"/>
    <dgm:cxn modelId="{C511B905-635B-45A6-B48A-28B56E2AC774}" srcId="{4B9FE510-2E93-4553-89A5-9D1C5480B3FD}" destId="{6D34D54D-D767-4EAA-AFFF-00C6DA7A7E7D}" srcOrd="7" destOrd="0" parTransId="{806141B4-E979-47AE-9373-4CA986956F29}" sibTransId="{DDA450F2-151E-431A-ADA8-71BAD5A337DD}"/>
    <dgm:cxn modelId="{1E5DF615-E055-724A-A045-27F482C5ACDE}" type="presOf" srcId="{5573A89B-5E5E-4089-BDB0-6B898566E5A4}" destId="{00594393-4648-674E-8881-85DAEF7E78FC}" srcOrd="0" destOrd="0" presId="urn:microsoft.com/office/officeart/2008/layout/LinedList"/>
    <dgm:cxn modelId="{EE3C1F16-7ED8-4EDA-906F-6EAB5743C651}" srcId="{4B9FE510-2E93-4553-89A5-9D1C5480B3FD}" destId="{5FC4B131-F477-4D06-A509-63654E860B03}" srcOrd="4" destOrd="0" parTransId="{59AADF98-5278-4CC1-BC5E-1FB8083CE4EA}" sibTransId="{C65D733E-7111-4E46-8F75-255BE6DD6605}"/>
    <dgm:cxn modelId="{076C462F-6755-104D-8887-5430B1918FFE}" type="presOf" srcId="{628111AC-0CC3-4DFE-B2D2-2E2CBBBF326F}" destId="{7EBDF0B5-FE8F-3941-8F5B-D8C3FCCFB407}" srcOrd="0" destOrd="0" presId="urn:microsoft.com/office/officeart/2008/layout/LinedList"/>
    <dgm:cxn modelId="{0E31324B-11A4-2C43-A153-20CF6CA1FE41}" type="presOf" srcId="{C43D87E9-22E7-456B-9844-593B06125BB7}" destId="{4F3A19FF-0E8A-AB48-A576-64434ED96989}" srcOrd="0" destOrd="0" presId="urn:microsoft.com/office/officeart/2008/layout/LinedList"/>
    <dgm:cxn modelId="{8B190E56-8568-4000-B4EE-1B6A5AAADDEF}" srcId="{4B9FE510-2E93-4553-89A5-9D1C5480B3FD}" destId="{64E42DCA-CCF5-4822-AAEC-0B234C5D7AB6}" srcOrd="1" destOrd="0" parTransId="{E10CECDD-1BD5-4E54-88FF-C44075E78872}" sibTransId="{40A41EE3-6191-4C09-9F86-4559C0497184}"/>
    <dgm:cxn modelId="{61F0CE56-E4CB-489D-8039-B52F475726A4}" srcId="{4B9FE510-2E93-4553-89A5-9D1C5480B3FD}" destId="{5573A89B-5E5E-4089-BDB0-6B898566E5A4}" srcOrd="5" destOrd="0" parTransId="{C8441A99-D16A-4816-9866-7C0ADE1228A0}" sibTransId="{3F9FABF4-97E2-442C-A471-7E4E5327BFD8}"/>
    <dgm:cxn modelId="{AC47265A-63C9-449F-926E-6C0CF2A1F43B}" srcId="{4B9FE510-2E93-4553-89A5-9D1C5480B3FD}" destId="{239FF5C4-3AE9-402F-BB1F-0470C6047D05}" srcOrd="2" destOrd="0" parTransId="{63AF9E30-5FD7-495C-814C-33A1D2B22D0C}" sibTransId="{FEFF7756-6AE6-4A46-817A-276D62B7501E}"/>
    <dgm:cxn modelId="{766AF26D-2A23-5B46-90CD-C40EF36A8E26}" type="presOf" srcId="{153FD0B3-78C2-45FC-A71F-DEF7693FD29C}" destId="{5579B3A3-18D9-D547-8E31-863836FAE0AF}" srcOrd="0" destOrd="0" presId="urn:microsoft.com/office/officeart/2008/layout/LinedList"/>
    <dgm:cxn modelId="{EA414A8A-3F95-2F4A-99BD-8189E43DCF9E}" type="presOf" srcId="{239FF5C4-3AE9-402F-BB1F-0470C6047D05}" destId="{375CBE74-0528-5541-B33E-7F9005DF33AC}" srcOrd="0" destOrd="0" presId="urn:microsoft.com/office/officeart/2008/layout/LinedList"/>
    <dgm:cxn modelId="{33775191-5587-A443-9F97-36A13C9459A9}" type="presOf" srcId="{6D34D54D-D767-4EAA-AFFF-00C6DA7A7E7D}" destId="{2673068E-52D8-3F40-8F1B-A2AE83BAE53D}" srcOrd="0" destOrd="0" presId="urn:microsoft.com/office/officeart/2008/layout/LinedList"/>
    <dgm:cxn modelId="{C2115BA8-0F9B-4F97-9C37-F8ED8B139A58}" srcId="{4B9FE510-2E93-4553-89A5-9D1C5480B3FD}" destId="{153FD0B3-78C2-45FC-A71F-DEF7693FD29C}" srcOrd="0" destOrd="0" parTransId="{DB397CA3-4D2E-48AD-A530-B2E0BA26E3CB}" sibTransId="{9E24C914-B6C1-441B-9016-B02FD12FC6DD}"/>
    <dgm:cxn modelId="{23C7D1AA-AEA6-C641-8589-3F8BED096799}" type="presOf" srcId="{5FC4B131-F477-4D06-A509-63654E860B03}" destId="{29CAD4CE-B96C-9340-A8F4-11921A49F065}" srcOrd="0" destOrd="0" presId="urn:microsoft.com/office/officeart/2008/layout/LinedList"/>
    <dgm:cxn modelId="{4A083CC6-F367-B84D-98B6-FB5319D36B7F}" type="presOf" srcId="{9BF0A958-F249-4E0C-BCFC-266F7AC195DB}" destId="{71493251-B4E5-3349-975C-5776CE5B639E}" srcOrd="0" destOrd="0" presId="urn:microsoft.com/office/officeart/2008/layout/LinedList"/>
    <dgm:cxn modelId="{5D864BDF-4FF0-4B74-89E2-E98C2AD9ABB2}" srcId="{4B9FE510-2E93-4553-89A5-9D1C5480B3FD}" destId="{9BF0A958-F249-4E0C-BCFC-266F7AC195DB}" srcOrd="3" destOrd="0" parTransId="{1606DAB5-DF4F-41D8-BAFB-3BCEA64FEE68}" sibTransId="{2BBEF795-B8B9-414C-948F-A13089FCD1A1}"/>
    <dgm:cxn modelId="{91243EF0-807B-47CB-8D2F-AD2ACF869A0F}" srcId="{4B9FE510-2E93-4553-89A5-9D1C5480B3FD}" destId="{628111AC-0CC3-4DFE-B2D2-2E2CBBBF326F}" srcOrd="8" destOrd="0" parTransId="{5E61E020-FBE7-4471-AD9C-C40BE741B6F4}" sibTransId="{C7F89C79-E0DC-489D-9145-7446E444E2BC}"/>
    <dgm:cxn modelId="{B6258BF4-996C-1046-A92B-A97200539A32}" type="presOf" srcId="{64E42DCA-CCF5-4822-AAEC-0B234C5D7AB6}" destId="{1DF0F2F1-CC6A-4C47-869F-F379C20EF1D8}" srcOrd="0" destOrd="0" presId="urn:microsoft.com/office/officeart/2008/layout/LinedList"/>
    <dgm:cxn modelId="{4A52A0F5-7016-478A-A5F8-41A07C51AE56}" srcId="{4B9FE510-2E93-4553-89A5-9D1C5480B3FD}" destId="{C43D87E9-22E7-456B-9844-593B06125BB7}" srcOrd="6" destOrd="0" parTransId="{31D032EA-765C-4ABD-91E9-63CB9B183696}" sibTransId="{ECAE8D9A-9ECC-4395-BAAC-E8EE5A6F5FEA}"/>
    <dgm:cxn modelId="{678893D3-16EC-614B-8B07-63DEE51F8834}" type="presParOf" srcId="{EF76770A-C211-2344-996C-64A6A47B0F01}" destId="{EF9CA287-06CF-BF4C-9A41-BBAE89295378}" srcOrd="0" destOrd="0" presId="urn:microsoft.com/office/officeart/2008/layout/LinedList"/>
    <dgm:cxn modelId="{19DC16A8-3B02-B447-BAB0-F2E1FBB07F7B}" type="presParOf" srcId="{EF76770A-C211-2344-996C-64A6A47B0F01}" destId="{61370BD3-76A7-274F-9F37-975E7085FC95}" srcOrd="1" destOrd="0" presId="urn:microsoft.com/office/officeart/2008/layout/LinedList"/>
    <dgm:cxn modelId="{7207536E-91E3-F04A-BAB6-EEBA86C1BB52}" type="presParOf" srcId="{61370BD3-76A7-274F-9F37-975E7085FC95}" destId="{5579B3A3-18D9-D547-8E31-863836FAE0AF}" srcOrd="0" destOrd="0" presId="urn:microsoft.com/office/officeart/2008/layout/LinedList"/>
    <dgm:cxn modelId="{7E59A30C-3A4C-4C44-9B0C-A494FCD92C50}" type="presParOf" srcId="{61370BD3-76A7-274F-9F37-975E7085FC95}" destId="{625A1C06-3526-F742-879B-10E70B3AC765}" srcOrd="1" destOrd="0" presId="urn:microsoft.com/office/officeart/2008/layout/LinedList"/>
    <dgm:cxn modelId="{31A48970-EAF6-2947-920A-83E2DE04077D}" type="presParOf" srcId="{EF76770A-C211-2344-996C-64A6A47B0F01}" destId="{ABCAD638-43B7-564C-93C9-C2185F5DFF94}" srcOrd="2" destOrd="0" presId="urn:microsoft.com/office/officeart/2008/layout/LinedList"/>
    <dgm:cxn modelId="{725FD53F-1851-8643-A56D-94E39513C87A}" type="presParOf" srcId="{EF76770A-C211-2344-996C-64A6A47B0F01}" destId="{98D805FA-80E6-3849-B5D7-DB2C0A920A43}" srcOrd="3" destOrd="0" presId="urn:microsoft.com/office/officeart/2008/layout/LinedList"/>
    <dgm:cxn modelId="{23C22A7E-84C5-2247-A369-F6979AAB4265}" type="presParOf" srcId="{98D805FA-80E6-3849-B5D7-DB2C0A920A43}" destId="{1DF0F2F1-CC6A-4C47-869F-F379C20EF1D8}" srcOrd="0" destOrd="0" presId="urn:microsoft.com/office/officeart/2008/layout/LinedList"/>
    <dgm:cxn modelId="{9CA8AAFF-8C69-E844-B87C-973BD227E8E9}" type="presParOf" srcId="{98D805FA-80E6-3849-B5D7-DB2C0A920A43}" destId="{EE0544C2-3954-704D-9818-1679A78B00E4}" srcOrd="1" destOrd="0" presId="urn:microsoft.com/office/officeart/2008/layout/LinedList"/>
    <dgm:cxn modelId="{AC024021-1B53-5E4C-9E8B-5BB7FA2700BD}" type="presParOf" srcId="{EF76770A-C211-2344-996C-64A6A47B0F01}" destId="{F33C1BC5-E725-484F-B085-F2B1EB81C170}" srcOrd="4" destOrd="0" presId="urn:microsoft.com/office/officeart/2008/layout/LinedList"/>
    <dgm:cxn modelId="{9D883E67-27CA-274F-BC9B-D4EE539D4842}" type="presParOf" srcId="{EF76770A-C211-2344-996C-64A6A47B0F01}" destId="{C99B223A-41DC-2C4D-BD0C-3AA6A031950C}" srcOrd="5" destOrd="0" presId="urn:microsoft.com/office/officeart/2008/layout/LinedList"/>
    <dgm:cxn modelId="{339C8B96-4539-734C-A5F0-0298D7E0FAA0}" type="presParOf" srcId="{C99B223A-41DC-2C4D-BD0C-3AA6A031950C}" destId="{375CBE74-0528-5541-B33E-7F9005DF33AC}" srcOrd="0" destOrd="0" presId="urn:microsoft.com/office/officeart/2008/layout/LinedList"/>
    <dgm:cxn modelId="{2864CBDE-F9E4-0E47-80DE-BDB98FD31B56}" type="presParOf" srcId="{C99B223A-41DC-2C4D-BD0C-3AA6A031950C}" destId="{CEDEE0B5-912C-3F42-B4C9-ED25E7028FDA}" srcOrd="1" destOrd="0" presId="urn:microsoft.com/office/officeart/2008/layout/LinedList"/>
    <dgm:cxn modelId="{7F57A98E-FD03-EE4E-9FD5-CAF58D4BBA94}" type="presParOf" srcId="{EF76770A-C211-2344-996C-64A6A47B0F01}" destId="{7427A29A-85D3-E841-B205-30F67B568142}" srcOrd="6" destOrd="0" presId="urn:microsoft.com/office/officeart/2008/layout/LinedList"/>
    <dgm:cxn modelId="{F7ECC29E-7029-FF4B-8FB4-5F735F15D9A0}" type="presParOf" srcId="{EF76770A-C211-2344-996C-64A6A47B0F01}" destId="{D1947A4D-8C20-9844-A0DE-19555EDDAA00}" srcOrd="7" destOrd="0" presId="urn:microsoft.com/office/officeart/2008/layout/LinedList"/>
    <dgm:cxn modelId="{9AC7AF05-E03E-A242-A01C-85A28AF1147B}" type="presParOf" srcId="{D1947A4D-8C20-9844-A0DE-19555EDDAA00}" destId="{71493251-B4E5-3349-975C-5776CE5B639E}" srcOrd="0" destOrd="0" presId="urn:microsoft.com/office/officeart/2008/layout/LinedList"/>
    <dgm:cxn modelId="{A2567590-DB2E-5541-BA95-2BF7A8891693}" type="presParOf" srcId="{D1947A4D-8C20-9844-A0DE-19555EDDAA00}" destId="{C4340844-11A6-C944-B476-FF1872FC09C0}" srcOrd="1" destOrd="0" presId="urn:microsoft.com/office/officeart/2008/layout/LinedList"/>
    <dgm:cxn modelId="{A098F8FE-FE7A-9D4A-B752-ADA329D873EF}" type="presParOf" srcId="{EF76770A-C211-2344-996C-64A6A47B0F01}" destId="{44EF012A-4111-AD4F-BE20-73D846C70E1E}" srcOrd="8" destOrd="0" presId="urn:microsoft.com/office/officeart/2008/layout/LinedList"/>
    <dgm:cxn modelId="{1F5332D6-E7C4-854D-9949-F291EAC132A2}" type="presParOf" srcId="{EF76770A-C211-2344-996C-64A6A47B0F01}" destId="{2DB4D0A0-1903-5D43-A660-32D95617724D}" srcOrd="9" destOrd="0" presId="urn:microsoft.com/office/officeart/2008/layout/LinedList"/>
    <dgm:cxn modelId="{6A2C954E-F6C8-0746-B363-69D5F26F0498}" type="presParOf" srcId="{2DB4D0A0-1903-5D43-A660-32D95617724D}" destId="{29CAD4CE-B96C-9340-A8F4-11921A49F065}" srcOrd="0" destOrd="0" presId="urn:microsoft.com/office/officeart/2008/layout/LinedList"/>
    <dgm:cxn modelId="{8FABAC1A-C81F-8A4A-97B0-FFFD4E7D2490}" type="presParOf" srcId="{2DB4D0A0-1903-5D43-A660-32D95617724D}" destId="{09DC45C6-E440-7145-B21C-9CF3D8B8FA21}" srcOrd="1" destOrd="0" presId="urn:microsoft.com/office/officeart/2008/layout/LinedList"/>
    <dgm:cxn modelId="{6E2CB75C-D719-3347-BD44-F2A43B529830}" type="presParOf" srcId="{EF76770A-C211-2344-996C-64A6A47B0F01}" destId="{AF2F3D0B-88AF-9E49-810B-A757FB81C87D}" srcOrd="10" destOrd="0" presId="urn:microsoft.com/office/officeart/2008/layout/LinedList"/>
    <dgm:cxn modelId="{1FF77206-0356-8A47-99AB-5D7EBDAC56F5}" type="presParOf" srcId="{EF76770A-C211-2344-996C-64A6A47B0F01}" destId="{A8BA1ED7-9B6F-C34D-AD9D-A58C9952C41D}" srcOrd="11" destOrd="0" presId="urn:microsoft.com/office/officeart/2008/layout/LinedList"/>
    <dgm:cxn modelId="{ABCD10F8-C760-8B4B-9372-E73BBFA8D990}" type="presParOf" srcId="{A8BA1ED7-9B6F-C34D-AD9D-A58C9952C41D}" destId="{00594393-4648-674E-8881-85DAEF7E78FC}" srcOrd="0" destOrd="0" presId="urn:microsoft.com/office/officeart/2008/layout/LinedList"/>
    <dgm:cxn modelId="{0EB9BB59-C634-964D-9A57-23E482D4704B}" type="presParOf" srcId="{A8BA1ED7-9B6F-C34D-AD9D-A58C9952C41D}" destId="{73EE37A6-EA63-7C49-AC93-C03D3D0C395C}" srcOrd="1" destOrd="0" presId="urn:microsoft.com/office/officeart/2008/layout/LinedList"/>
    <dgm:cxn modelId="{E98B477D-1BBF-A64D-ABA2-C7EF5567B1C7}" type="presParOf" srcId="{EF76770A-C211-2344-996C-64A6A47B0F01}" destId="{B1224459-2D49-6B41-8E79-2E11276E7926}" srcOrd="12" destOrd="0" presId="urn:microsoft.com/office/officeart/2008/layout/LinedList"/>
    <dgm:cxn modelId="{914DA0C1-78C2-8B49-AF08-41D9D4C75AD2}" type="presParOf" srcId="{EF76770A-C211-2344-996C-64A6A47B0F01}" destId="{6AD59C69-1467-0741-B105-D9AD07EB496F}" srcOrd="13" destOrd="0" presId="urn:microsoft.com/office/officeart/2008/layout/LinedList"/>
    <dgm:cxn modelId="{52B6CE8A-B3F8-4749-8335-18718F25924F}" type="presParOf" srcId="{6AD59C69-1467-0741-B105-D9AD07EB496F}" destId="{4F3A19FF-0E8A-AB48-A576-64434ED96989}" srcOrd="0" destOrd="0" presId="urn:microsoft.com/office/officeart/2008/layout/LinedList"/>
    <dgm:cxn modelId="{4C143E5C-75C4-1D4F-974D-13A21384AD04}" type="presParOf" srcId="{6AD59C69-1467-0741-B105-D9AD07EB496F}" destId="{A3AD430D-D276-694B-8DA2-117D82FFF52E}" srcOrd="1" destOrd="0" presId="urn:microsoft.com/office/officeart/2008/layout/LinedList"/>
    <dgm:cxn modelId="{AD5C29A3-4238-5948-8181-CF8D4EAE86C9}" type="presParOf" srcId="{EF76770A-C211-2344-996C-64A6A47B0F01}" destId="{FE8A6BBE-0915-8E4C-AFA1-501A9784DB98}" srcOrd="14" destOrd="0" presId="urn:microsoft.com/office/officeart/2008/layout/LinedList"/>
    <dgm:cxn modelId="{5F3B737B-1829-3C47-9B48-2FE452A010FE}" type="presParOf" srcId="{EF76770A-C211-2344-996C-64A6A47B0F01}" destId="{611088FE-62CB-5B41-B49A-553AB9024E8C}" srcOrd="15" destOrd="0" presId="urn:microsoft.com/office/officeart/2008/layout/LinedList"/>
    <dgm:cxn modelId="{C2B1CDFA-8BC4-F347-AE35-BD1C6972A412}" type="presParOf" srcId="{611088FE-62CB-5B41-B49A-553AB9024E8C}" destId="{2673068E-52D8-3F40-8F1B-A2AE83BAE53D}" srcOrd="0" destOrd="0" presId="urn:microsoft.com/office/officeart/2008/layout/LinedList"/>
    <dgm:cxn modelId="{E9C7CECD-C1BD-C34C-84DC-036E322F98B1}" type="presParOf" srcId="{611088FE-62CB-5B41-B49A-553AB9024E8C}" destId="{943C0378-D60F-6D4F-B2DF-DEFA3B9F4E85}" srcOrd="1" destOrd="0" presId="urn:microsoft.com/office/officeart/2008/layout/LinedList"/>
    <dgm:cxn modelId="{79512C31-E1E0-FA41-8677-196CB8D6DE7C}" type="presParOf" srcId="{EF76770A-C211-2344-996C-64A6A47B0F01}" destId="{EE0378C5-A81B-AE4E-9543-3F6BF7AF0E40}" srcOrd="16" destOrd="0" presId="urn:microsoft.com/office/officeart/2008/layout/LinedList"/>
    <dgm:cxn modelId="{CA95E1F4-EDC9-814F-8667-A7F8D6194F94}" type="presParOf" srcId="{EF76770A-C211-2344-996C-64A6A47B0F01}" destId="{8BC59FA8-B401-E545-A704-F7477A41275B}" srcOrd="17" destOrd="0" presId="urn:microsoft.com/office/officeart/2008/layout/LinedList"/>
    <dgm:cxn modelId="{B6A2C286-C694-4C43-B98F-B7888011E89E}" type="presParOf" srcId="{8BC59FA8-B401-E545-A704-F7477A41275B}" destId="{7EBDF0B5-FE8F-3941-8F5B-D8C3FCCFB407}" srcOrd="0" destOrd="0" presId="urn:microsoft.com/office/officeart/2008/layout/LinedList"/>
    <dgm:cxn modelId="{518278C4-9976-D74D-9AB3-42BB9F902627}" type="presParOf" srcId="{8BC59FA8-B401-E545-A704-F7477A41275B}" destId="{B64CE821-FBC8-CA46-A611-430096809D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C15E96-D2E0-4591-98C0-5B3DC781016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5FE4A8-AFA4-4E3C-9605-D2E1B82466F3}">
      <dgm:prSet custT="1"/>
      <dgm:spPr/>
      <dgm:t>
        <a:bodyPr/>
        <a:lstStyle/>
        <a:p>
          <a:r>
            <a:rPr lang="en-US" sz="2800" b="0" i="1" dirty="0"/>
            <a:t>Ideally, in an inclusive higher education system, assessment will afford all students equitable opportunities to succeed and demonstrate strengths relevant to their studies. Assessment that treats all students the same is by definition inequitable, because it ignores differences in students’ past and present circumstances.  (Tai et al. 2022)</a:t>
          </a:r>
          <a:endParaRPr lang="en-US" sz="2800" dirty="0"/>
        </a:p>
      </dgm:t>
    </dgm:pt>
    <dgm:pt modelId="{2D0EE3A2-CF93-43AA-9487-051D05EB6FC8}" type="parTrans" cxnId="{3538E223-6024-4C1C-BFDE-D190500BF829}">
      <dgm:prSet/>
      <dgm:spPr/>
      <dgm:t>
        <a:bodyPr/>
        <a:lstStyle/>
        <a:p>
          <a:endParaRPr lang="en-US"/>
        </a:p>
      </dgm:t>
    </dgm:pt>
    <dgm:pt modelId="{53FF2452-1E4D-4B16-A33C-65AE98EC803A}" type="sibTrans" cxnId="{3538E223-6024-4C1C-BFDE-D190500BF829}">
      <dgm:prSet/>
      <dgm:spPr/>
      <dgm:t>
        <a:bodyPr/>
        <a:lstStyle/>
        <a:p>
          <a:endParaRPr lang="en-US"/>
        </a:p>
      </dgm:t>
    </dgm:pt>
    <dgm:pt modelId="{15073916-02E1-4BCB-B53C-4DAE9CD0C4FA}">
      <dgm:prSet custT="1"/>
      <dgm:spPr/>
      <dgm:t>
        <a:bodyPr/>
        <a:lstStyle/>
        <a:p>
          <a:endParaRPr lang="en-US" sz="1800" dirty="0"/>
        </a:p>
      </dgm:t>
    </dgm:pt>
    <dgm:pt modelId="{6AC958D4-4B45-4CC6-8709-443B541A7D16}" type="parTrans" cxnId="{5287B4AC-9EC3-4218-BCCA-3571E27E77EA}">
      <dgm:prSet/>
      <dgm:spPr/>
      <dgm:t>
        <a:bodyPr/>
        <a:lstStyle/>
        <a:p>
          <a:endParaRPr lang="en-US"/>
        </a:p>
      </dgm:t>
    </dgm:pt>
    <dgm:pt modelId="{11F007CB-E165-4FC6-BF5F-87FC93FE98AB}" type="sibTrans" cxnId="{5287B4AC-9EC3-4218-BCCA-3571E27E77EA}">
      <dgm:prSet/>
      <dgm:spPr/>
      <dgm:t>
        <a:bodyPr/>
        <a:lstStyle/>
        <a:p>
          <a:endParaRPr lang="en-US"/>
        </a:p>
      </dgm:t>
    </dgm:pt>
    <dgm:pt modelId="{14856E24-A4A3-2945-9091-7BF8236E2B4A}" type="pres">
      <dgm:prSet presAssocID="{25C15E96-D2E0-4591-98C0-5B3DC781016D}" presName="vert0" presStyleCnt="0">
        <dgm:presLayoutVars>
          <dgm:dir/>
          <dgm:animOne val="branch"/>
          <dgm:animLvl val="lvl"/>
        </dgm:presLayoutVars>
      </dgm:prSet>
      <dgm:spPr/>
    </dgm:pt>
    <dgm:pt modelId="{0624EC2A-690A-E041-9C5B-AFAE47CFC5CB}" type="pres">
      <dgm:prSet presAssocID="{DF5FE4A8-AFA4-4E3C-9605-D2E1B82466F3}" presName="thickLine" presStyleLbl="alignNode1" presStyleIdx="0" presStyleCnt="2"/>
      <dgm:spPr/>
    </dgm:pt>
    <dgm:pt modelId="{7DE531B5-C867-3444-BFF7-A52BE51C36BA}" type="pres">
      <dgm:prSet presAssocID="{DF5FE4A8-AFA4-4E3C-9605-D2E1B82466F3}" presName="horz1" presStyleCnt="0"/>
      <dgm:spPr/>
    </dgm:pt>
    <dgm:pt modelId="{D603F8D6-F32F-6546-B014-2ABD2E53DF9D}" type="pres">
      <dgm:prSet presAssocID="{DF5FE4A8-AFA4-4E3C-9605-D2E1B82466F3}" presName="tx1" presStyleLbl="revTx" presStyleIdx="0" presStyleCnt="2" custLinFactNeighborX="1191" custLinFactNeighborY="-111"/>
      <dgm:spPr/>
    </dgm:pt>
    <dgm:pt modelId="{4637AEA3-266D-024F-9882-60389C72941B}" type="pres">
      <dgm:prSet presAssocID="{DF5FE4A8-AFA4-4E3C-9605-D2E1B82466F3}" presName="vert1" presStyleCnt="0"/>
      <dgm:spPr/>
    </dgm:pt>
    <dgm:pt modelId="{21C77694-5ADB-B847-AB8B-9A7172F89514}" type="pres">
      <dgm:prSet presAssocID="{15073916-02E1-4BCB-B53C-4DAE9CD0C4FA}" presName="thickLine" presStyleLbl="alignNode1" presStyleIdx="1" presStyleCnt="2" custLinFactNeighborX="1191" custLinFactNeighborY="99291"/>
      <dgm:spPr/>
    </dgm:pt>
    <dgm:pt modelId="{057D472D-915A-A34B-A2C0-32CF0327EFDC}" type="pres">
      <dgm:prSet presAssocID="{15073916-02E1-4BCB-B53C-4DAE9CD0C4FA}" presName="horz1" presStyleCnt="0"/>
      <dgm:spPr/>
    </dgm:pt>
    <dgm:pt modelId="{EB4D90AE-1FBC-5C49-A48E-3C14EF3B1E03}" type="pres">
      <dgm:prSet presAssocID="{15073916-02E1-4BCB-B53C-4DAE9CD0C4FA}" presName="tx1" presStyleLbl="revTx" presStyleIdx="1" presStyleCnt="2" custAng="10592393" custFlipVert="1" custScaleY="16001" custLinFactNeighborX="1191" custLinFactNeighborY="20609"/>
      <dgm:spPr/>
    </dgm:pt>
    <dgm:pt modelId="{FCB06F6C-A993-C341-BABA-FC7294302C11}" type="pres">
      <dgm:prSet presAssocID="{15073916-02E1-4BCB-B53C-4DAE9CD0C4FA}" presName="vert1" presStyleCnt="0"/>
      <dgm:spPr/>
    </dgm:pt>
  </dgm:ptLst>
  <dgm:cxnLst>
    <dgm:cxn modelId="{3538E223-6024-4C1C-BFDE-D190500BF829}" srcId="{25C15E96-D2E0-4591-98C0-5B3DC781016D}" destId="{DF5FE4A8-AFA4-4E3C-9605-D2E1B82466F3}" srcOrd="0" destOrd="0" parTransId="{2D0EE3A2-CF93-43AA-9487-051D05EB6FC8}" sibTransId="{53FF2452-1E4D-4B16-A33C-65AE98EC803A}"/>
    <dgm:cxn modelId="{1720897E-3403-B240-A223-63576DE2E4BF}" type="presOf" srcId="{15073916-02E1-4BCB-B53C-4DAE9CD0C4FA}" destId="{EB4D90AE-1FBC-5C49-A48E-3C14EF3B1E03}" srcOrd="0" destOrd="0" presId="urn:microsoft.com/office/officeart/2008/layout/LinedList"/>
    <dgm:cxn modelId="{F8EAC79B-ACFD-904B-93DF-C2AB71535553}" type="presOf" srcId="{25C15E96-D2E0-4591-98C0-5B3DC781016D}" destId="{14856E24-A4A3-2945-9091-7BF8236E2B4A}" srcOrd="0" destOrd="0" presId="urn:microsoft.com/office/officeart/2008/layout/LinedList"/>
    <dgm:cxn modelId="{5287B4AC-9EC3-4218-BCCA-3571E27E77EA}" srcId="{25C15E96-D2E0-4591-98C0-5B3DC781016D}" destId="{15073916-02E1-4BCB-B53C-4DAE9CD0C4FA}" srcOrd="1" destOrd="0" parTransId="{6AC958D4-4B45-4CC6-8709-443B541A7D16}" sibTransId="{11F007CB-E165-4FC6-BF5F-87FC93FE98AB}"/>
    <dgm:cxn modelId="{0375D3CE-37D1-894F-925C-0EB80E0E65AD}" type="presOf" srcId="{DF5FE4A8-AFA4-4E3C-9605-D2E1B82466F3}" destId="{D603F8D6-F32F-6546-B014-2ABD2E53DF9D}" srcOrd="0" destOrd="0" presId="urn:microsoft.com/office/officeart/2008/layout/LinedList"/>
    <dgm:cxn modelId="{0A8631F1-A3E0-8D4A-A273-EFEB3C695E6A}" type="presParOf" srcId="{14856E24-A4A3-2945-9091-7BF8236E2B4A}" destId="{0624EC2A-690A-E041-9C5B-AFAE47CFC5CB}" srcOrd="0" destOrd="0" presId="urn:microsoft.com/office/officeart/2008/layout/LinedList"/>
    <dgm:cxn modelId="{8E608F78-C581-0344-ADEB-2F34D50D2A69}" type="presParOf" srcId="{14856E24-A4A3-2945-9091-7BF8236E2B4A}" destId="{7DE531B5-C867-3444-BFF7-A52BE51C36BA}" srcOrd="1" destOrd="0" presId="urn:microsoft.com/office/officeart/2008/layout/LinedList"/>
    <dgm:cxn modelId="{28B14C85-CA6A-C747-815B-DA234DDB3713}" type="presParOf" srcId="{7DE531B5-C867-3444-BFF7-A52BE51C36BA}" destId="{D603F8D6-F32F-6546-B014-2ABD2E53DF9D}" srcOrd="0" destOrd="0" presId="urn:microsoft.com/office/officeart/2008/layout/LinedList"/>
    <dgm:cxn modelId="{0DE92913-A5FE-AD42-A7EF-8EDE7FFC8F1A}" type="presParOf" srcId="{7DE531B5-C867-3444-BFF7-A52BE51C36BA}" destId="{4637AEA3-266D-024F-9882-60389C72941B}" srcOrd="1" destOrd="0" presId="urn:microsoft.com/office/officeart/2008/layout/LinedList"/>
    <dgm:cxn modelId="{764B28F7-75AC-F349-B161-D3FF4BB56BC5}" type="presParOf" srcId="{14856E24-A4A3-2945-9091-7BF8236E2B4A}" destId="{21C77694-5ADB-B847-AB8B-9A7172F89514}" srcOrd="2" destOrd="0" presId="urn:microsoft.com/office/officeart/2008/layout/LinedList"/>
    <dgm:cxn modelId="{3EFA311B-4B7C-6341-A274-FF49D34BBBD4}" type="presParOf" srcId="{14856E24-A4A3-2945-9091-7BF8236E2B4A}" destId="{057D472D-915A-A34B-A2C0-32CF0327EFDC}" srcOrd="3" destOrd="0" presId="urn:microsoft.com/office/officeart/2008/layout/LinedList"/>
    <dgm:cxn modelId="{05EF8671-F77C-7F43-B751-88AF4238FB0F}" type="presParOf" srcId="{057D472D-915A-A34B-A2C0-32CF0327EFDC}" destId="{EB4D90AE-1FBC-5C49-A48E-3C14EF3B1E03}" srcOrd="0" destOrd="0" presId="urn:microsoft.com/office/officeart/2008/layout/LinedList"/>
    <dgm:cxn modelId="{DE0710EA-A223-F644-96F6-BF8AE576B6D3}" type="presParOf" srcId="{057D472D-915A-A34B-A2C0-32CF0327EFDC}" destId="{FCB06F6C-A993-C341-BABA-FC7294302C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7F2C5F-6394-45CB-AC9F-CDF7EB6C20B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D810F66-FA90-4292-8044-D2AB5DF940B0}">
      <dgm:prSet/>
      <dgm:spPr/>
      <dgm:t>
        <a:bodyPr/>
        <a:lstStyle/>
        <a:p>
          <a:r>
            <a:rPr lang="en-GB"/>
            <a:t>The active creation of a learning, working and social environment that is welcoming, which recognises and celebrates difference; and is reflected in structures, practices and attitudes</a:t>
          </a:r>
          <a:endParaRPr lang="en-US"/>
        </a:p>
      </dgm:t>
    </dgm:pt>
    <dgm:pt modelId="{2C4E5C7C-B363-42B7-91DA-AABB7C78C9DD}" type="parTrans" cxnId="{6C5A6F49-105B-4068-9C32-E66CEBA4254A}">
      <dgm:prSet/>
      <dgm:spPr/>
      <dgm:t>
        <a:bodyPr/>
        <a:lstStyle/>
        <a:p>
          <a:endParaRPr lang="en-US"/>
        </a:p>
      </dgm:t>
    </dgm:pt>
    <dgm:pt modelId="{2B2D63DB-FC55-4962-9CF7-674ADA90207F}" type="sibTrans" cxnId="{6C5A6F49-105B-4068-9C32-E66CEBA4254A}">
      <dgm:prSet/>
      <dgm:spPr/>
      <dgm:t>
        <a:bodyPr/>
        <a:lstStyle/>
        <a:p>
          <a:endParaRPr lang="en-US"/>
        </a:p>
      </dgm:t>
    </dgm:pt>
    <dgm:pt modelId="{B4A6C4CF-002C-4420-9EB1-ECB74E9C517B}">
      <dgm:prSet/>
      <dgm:spPr/>
      <dgm:t>
        <a:bodyPr/>
        <a:lstStyle/>
        <a:p>
          <a:r>
            <a:rPr lang="en-GB"/>
            <a:t>Requires some investment- e.g. looking at WHO students are being assessed by and how often</a:t>
          </a:r>
          <a:endParaRPr lang="en-US"/>
        </a:p>
      </dgm:t>
    </dgm:pt>
    <dgm:pt modelId="{4760E781-DA88-4E41-B972-03B2810FB7EF}" type="parTrans" cxnId="{2E91D256-6BCA-4445-9DF3-CCE02EB1D2EB}">
      <dgm:prSet/>
      <dgm:spPr/>
      <dgm:t>
        <a:bodyPr/>
        <a:lstStyle/>
        <a:p>
          <a:endParaRPr lang="en-US"/>
        </a:p>
      </dgm:t>
    </dgm:pt>
    <dgm:pt modelId="{B390EA1E-C477-4992-8506-92FDFF10F2C0}" type="sibTrans" cxnId="{2E91D256-6BCA-4445-9DF3-CCE02EB1D2EB}">
      <dgm:prSet/>
      <dgm:spPr/>
      <dgm:t>
        <a:bodyPr/>
        <a:lstStyle/>
        <a:p>
          <a:endParaRPr lang="en-US"/>
        </a:p>
      </dgm:t>
    </dgm:pt>
    <dgm:pt modelId="{1DB839B5-F2CD-42C9-8FCE-F8BDEC438CD3}">
      <dgm:prSet/>
      <dgm:spPr/>
      <dgm:t>
        <a:bodyPr/>
        <a:lstStyle/>
        <a:p>
          <a:r>
            <a:rPr lang="en-GB"/>
            <a:t>Make sure we are not disadvantaging certain groups through use of certain concepts (e.g. empathy, use of legal name…)</a:t>
          </a:r>
          <a:endParaRPr lang="en-US"/>
        </a:p>
      </dgm:t>
    </dgm:pt>
    <dgm:pt modelId="{A0768A39-DCFB-4FE0-89C0-CE326AD5C4AB}" type="parTrans" cxnId="{BDDB979D-AC0D-4271-85BF-FA6B9DEF8BD1}">
      <dgm:prSet/>
      <dgm:spPr/>
      <dgm:t>
        <a:bodyPr/>
        <a:lstStyle/>
        <a:p>
          <a:endParaRPr lang="en-US"/>
        </a:p>
      </dgm:t>
    </dgm:pt>
    <dgm:pt modelId="{00BDB4A2-8D88-433D-AE44-88CF98D70101}" type="sibTrans" cxnId="{BDDB979D-AC0D-4271-85BF-FA6B9DEF8BD1}">
      <dgm:prSet/>
      <dgm:spPr/>
      <dgm:t>
        <a:bodyPr/>
        <a:lstStyle/>
        <a:p>
          <a:endParaRPr lang="en-US"/>
        </a:p>
      </dgm:t>
    </dgm:pt>
    <dgm:pt modelId="{053B1DC2-E102-4BC2-96AB-D193EF57B15B}" type="pres">
      <dgm:prSet presAssocID="{5F7F2C5F-6394-45CB-AC9F-CDF7EB6C20BD}" presName="root" presStyleCnt="0">
        <dgm:presLayoutVars>
          <dgm:dir/>
          <dgm:resizeHandles val="exact"/>
        </dgm:presLayoutVars>
      </dgm:prSet>
      <dgm:spPr/>
    </dgm:pt>
    <dgm:pt modelId="{9CDFDD32-D5EA-47C3-9FA9-C05BA473015C}" type="pres">
      <dgm:prSet presAssocID="{CD810F66-FA90-4292-8044-D2AB5DF940B0}" presName="compNode" presStyleCnt="0"/>
      <dgm:spPr/>
    </dgm:pt>
    <dgm:pt modelId="{007B12D5-7A44-451C-A8E2-2CDE8666FE6D}" type="pres">
      <dgm:prSet presAssocID="{CD810F66-FA90-4292-8044-D2AB5DF940B0}" presName="bgRect" presStyleLbl="bgShp" presStyleIdx="0" presStyleCnt="3"/>
      <dgm:spPr/>
    </dgm:pt>
    <dgm:pt modelId="{2DE4036F-2E41-4931-8BC7-ED60AC91BAA9}" type="pres">
      <dgm:prSet presAssocID="{CD810F66-FA90-4292-8044-D2AB5DF940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B5DD9F5D-A1FB-40A6-A208-4DD2182FC51F}" type="pres">
      <dgm:prSet presAssocID="{CD810F66-FA90-4292-8044-D2AB5DF940B0}" presName="spaceRect" presStyleCnt="0"/>
      <dgm:spPr/>
    </dgm:pt>
    <dgm:pt modelId="{6E94DFA0-E431-4735-B20E-15B2F7BC3367}" type="pres">
      <dgm:prSet presAssocID="{CD810F66-FA90-4292-8044-D2AB5DF940B0}" presName="parTx" presStyleLbl="revTx" presStyleIdx="0" presStyleCnt="3">
        <dgm:presLayoutVars>
          <dgm:chMax val="0"/>
          <dgm:chPref val="0"/>
        </dgm:presLayoutVars>
      </dgm:prSet>
      <dgm:spPr/>
    </dgm:pt>
    <dgm:pt modelId="{1A2FB523-BBD6-4F16-AADF-24A6BC8AEDFD}" type="pres">
      <dgm:prSet presAssocID="{2B2D63DB-FC55-4962-9CF7-674ADA90207F}" presName="sibTrans" presStyleCnt="0"/>
      <dgm:spPr/>
    </dgm:pt>
    <dgm:pt modelId="{D3B6E498-D2BB-4226-863C-4BFE89371683}" type="pres">
      <dgm:prSet presAssocID="{B4A6C4CF-002C-4420-9EB1-ECB74E9C517B}" presName="compNode" presStyleCnt="0"/>
      <dgm:spPr/>
    </dgm:pt>
    <dgm:pt modelId="{1A9F436F-0542-4A4C-B924-BC2D81FAF768}" type="pres">
      <dgm:prSet presAssocID="{B4A6C4CF-002C-4420-9EB1-ECB74E9C517B}" presName="bgRect" presStyleLbl="bgShp" presStyleIdx="1" presStyleCnt="3"/>
      <dgm:spPr/>
    </dgm:pt>
    <dgm:pt modelId="{105903B8-8503-4AC5-BD76-B159B8E5AE7F}" type="pres">
      <dgm:prSet presAssocID="{B4A6C4CF-002C-4420-9EB1-ECB74E9C51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15ABCA60-52FE-48D6-9B86-278D26B44E3E}" type="pres">
      <dgm:prSet presAssocID="{B4A6C4CF-002C-4420-9EB1-ECB74E9C517B}" presName="spaceRect" presStyleCnt="0"/>
      <dgm:spPr/>
    </dgm:pt>
    <dgm:pt modelId="{CF54984C-7EEC-4A1A-8D37-21B4AC500FE5}" type="pres">
      <dgm:prSet presAssocID="{B4A6C4CF-002C-4420-9EB1-ECB74E9C517B}" presName="parTx" presStyleLbl="revTx" presStyleIdx="1" presStyleCnt="3">
        <dgm:presLayoutVars>
          <dgm:chMax val="0"/>
          <dgm:chPref val="0"/>
        </dgm:presLayoutVars>
      </dgm:prSet>
      <dgm:spPr/>
    </dgm:pt>
    <dgm:pt modelId="{2109F0ED-1F3B-4A9D-916A-A8731D87FADC}" type="pres">
      <dgm:prSet presAssocID="{B390EA1E-C477-4992-8506-92FDFF10F2C0}" presName="sibTrans" presStyleCnt="0"/>
      <dgm:spPr/>
    </dgm:pt>
    <dgm:pt modelId="{FC7279FE-8133-4A5D-9C45-61D23C32FBB8}" type="pres">
      <dgm:prSet presAssocID="{1DB839B5-F2CD-42C9-8FCE-F8BDEC438CD3}" presName="compNode" presStyleCnt="0"/>
      <dgm:spPr/>
    </dgm:pt>
    <dgm:pt modelId="{98E510BD-EDB7-4E24-89EF-C307B38E5116}" type="pres">
      <dgm:prSet presAssocID="{1DB839B5-F2CD-42C9-8FCE-F8BDEC438CD3}" presName="bgRect" presStyleLbl="bgShp" presStyleIdx="2" presStyleCnt="3"/>
      <dgm:spPr/>
    </dgm:pt>
    <dgm:pt modelId="{0D29CEB4-473E-4CAF-B4EC-0B28D5C4C4DB}" type="pres">
      <dgm:prSet presAssocID="{1DB839B5-F2CD-42C9-8FCE-F8BDEC438C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D0C636F9-9E50-44E8-BDA5-EDFCB72A8162}" type="pres">
      <dgm:prSet presAssocID="{1DB839B5-F2CD-42C9-8FCE-F8BDEC438CD3}" presName="spaceRect" presStyleCnt="0"/>
      <dgm:spPr/>
    </dgm:pt>
    <dgm:pt modelId="{2E7F4D47-CAA4-4F31-9CC4-965678FD78F2}" type="pres">
      <dgm:prSet presAssocID="{1DB839B5-F2CD-42C9-8FCE-F8BDEC438CD3}" presName="parTx" presStyleLbl="revTx" presStyleIdx="2" presStyleCnt="3">
        <dgm:presLayoutVars>
          <dgm:chMax val="0"/>
          <dgm:chPref val="0"/>
        </dgm:presLayoutVars>
      </dgm:prSet>
      <dgm:spPr/>
    </dgm:pt>
  </dgm:ptLst>
  <dgm:cxnLst>
    <dgm:cxn modelId="{DF66B717-CE27-4ABD-B937-0DCEC8B41705}" type="presOf" srcId="{5F7F2C5F-6394-45CB-AC9F-CDF7EB6C20BD}" destId="{053B1DC2-E102-4BC2-96AB-D193EF57B15B}" srcOrd="0" destOrd="0" presId="urn:microsoft.com/office/officeart/2018/2/layout/IconVerticalSolidList"/>
    <dgm:cxn modelId="{6C5A6F49-105B-4068-9C32-E66CEBA4254A}" srcId="{5F7F2C5F-6394-45CB-AC9F-CDF7EB6C20BD}" destId="{CD810F66-FA90-4292-8044-D2AB5DF940B0}" srcOrd="0" destOrd="0" parTransId="{2C4E5C7C-B363-42B7-91DA-AABB7C78C9DD}" sibTransId="{2B2D63DB-FC55-4962-9CF7-674ADA90207F}"/>
    <dgm:cxn modelId="{2E91D256-6BCA-4445-9DF3-CCE02EB1D2EB}" srcId="{5F7F2C5F-6394-45CB-AC9F-CDF7EB6C20BD}" destId="{B4A6C4CF-002C-4420-9EB1-ECB74E9C517B}" srcOrd="1" destOrd="0" parTransId="{4760E781-DA88-4E41-B972-03B2810FB7EF}" sibTransId="{B390EA1E-C477-4992-8506-92FDFF10F2C0}"/>
    <dgm:cxn modelId="{0C5E8973-B7C6-46C4-90E6-C9E4BDBD12E2}" type="presOf" srcId="{1DB839B5-F2CD-42C9-8FCE-F8BDEC438CD3}" destId="{2E7F4D47-CAA4-4F31-9CC4-965678FD78F2}" srcOrd="0" destOrd="0" presId="urn:microsoft.com/office/officeart/2018/2/layout/IconVerticalSolidList"/>
    <dgm:cxn modelId="{EF954A92-E7F4-4347-81ED-27B5484BCC1E}" type="presOf" srcId="{CD810F66-FA90-4292-8044-D2AB5DF940B0}" destId="{6E94DFA0-E431-4735-B20E-15B2F7BC3367}" srcOrd="0" destOrd="0" presId="urn:microsoft.com/office/officeart/2018/2/layout/IconVerticalSolidList"/>
    <dgm:cxn modelId="{BDDB979D-AC0D-4271-85BF-FA6B9DEF8BD1}" srcId="{5F7F2C5F-6394-45CB-AC9F-CDF7EB6C20BD}" destId="{1DB839B5-F2CD-42C9-8FCE-F8BDEC438CD3}" srcOrd="2" destOrd="0" parTransId="{A0768A39-DCFB-4FE0-89C0-CE326AD5C4AB}" sibTransId="{00BDB4A2-8D88-433D-AE44-88CF98D70101}"/>
    <dgm:cxn modelId="{184728DD-2E4A-4837-8CCD-022B9B9238D5}" type="presOf" srcId="{B4A6C4CF-002C-4420-9EB1-ECB74E9C517B}" destId="{CF54984C-7EEC-4A1A-8D37-21B4AC500FE5}" srcOrd="0" destOrd="0" presId="urn:microsoft.com/office/officeart/2018/2/layout/IconVerticalSolidList"/>
    <dgm:cxn modelId="{FDA6F67B-E69A-4E6F-A1FE-46D1345A2694}" type="presParOf" srcId="{053B1DC2-E102-4BC2-96AB-D193EF57B15B}" destId="{9CDFDD32-D5EA-47C3-9FA9-C05BA473015C}" srcOrd="0" destOrd="0" presId="urn:microsoft.com/office/officeart/2018/2/layout/IconVerticalSolidList"/>
    <dgm:cxn modelId="{8A053A1E-556B-4F09-B216-03483ECB8F97}" type="presParOf" srcId="{9CDFDD32-D5EA-47C3-9FA9-C05BA473015C}" destId="{007B12D5-7A44-451C-A8E2-2CDE8666FE6D}" srcOrd="0" destOrd="0" presId="urn:microsoft.com/office/officeart/2018/2/layout/IconVerticalSolidList"/>
    <dgm:cxn modelId="{4B22C0C1-173A-477A-B404-E78E0C1B0E2E}" type="presParOf" srcId="{9CDFDD32-D5EA-47C3-9FA9-C05BA473015C}" destId="{2DE4036F-2E41-4931-8BC7-ED60AC91BAA9}" srcOrd="1" destOrd="0" presId="urn:microsoft.com/office/officeart/2018/2/layout/IconVerticalSolidList"/>
    <dgm:cxn modelId="{6D987B4E-DB3A-42F9-9902-02AD829FFA77}" type="presParOf" srcId="{9CDFDD32-D5EA-47C3-9FA9-C05BA473015C}" destId="{B5DD9F5D-A1FB-40A6-A208-4DD2182FC51F}" srcOrd="2" destOrd="0" presId="urn:microsoft.com/office/officeart/2018/2/layout/IconVerticalSolidList"/>
    <dgm:cxn modelId="{35FFF626-4C83-4E82-82D8-0059DA5A4C9C}" type="presParOf" srcId="{9CDFDD32-D5EA-47C3-9FA9-C05BA473015C}" destId="{6E94DFA0-E431-4735-B20E-15B2F7BC3367}" srcOrd="3" destOrd="0" presId="urn:microsoft.com/office/officeart/2018/2/layout/IconVerticalSolidList"/>
    <dgm:cxn modelId="{DB317C1F-70DF-4D3B-9DB6-9E4DC13C5682}" type="presParOf" srcId="{053B1DC2-E102-4BC2-96AB-D193EF57B15B}" destId="{1A2FB523-BBD6-4F16-AADF-24A6BC8AEDFD}" srcOrd="1" destOrd="0" presId="urn:microsoft.com/office/officeart/2018/2/layout/IconVerticalSolidList"/>
    <dgm:cxn modelId="{B61F9F37-B5AE-4ACC-A923-8D872A3565E5}" type="presParOf" srcId="{053B1DC2-E102-4BC2-96AB-D193EF57B15B}" destId="{D3B6E498-D2BB-4226-863C-4BFE89371683}" srcOrd="2" destOrd="0" presId="urn:microsoft.com/office/officeart/2018/2/layout/IconVerticalSolidList"/>
    <dgm:cxn modelId="{6F2DA773-095D-42DF-A025-7E0FD5206515}" type="presParOf" srcId="{D3B6E498-D2BB-4226-863C-4BFE89371683}" destId="{1A9F436F-0542-4A4C-B924-BC2D81FAF768}" srcOrd="0" destOrd="0" presId="urn:microsoft.com/office/officeart/2018/2/layout/IconVerticalSolidList"/>
    <dgm:cxn modelId="{DB74A711-46B8-47F4-AF6B-42C4C9F2F0F4}" type="presParOf" srcId="{D3B6E498-D2BB-4226-863C-4BFE89371683}" destId="{105903B8-8503-4AC5-BD76-B159B8E5AE7F}" srcOrd="1" destOrd="0" presId="urn:microsoft.com/office/officeart/2018/2/layout/IconVerticalSolidList"/>
    <dgm:cxn modelId="{FE20952D-553B-4DCB-ABD7-2B8A1CD58059}" type="presParOf" srcId="{D3B6E498-D2BB-4226-863C-4BFE89371683}" destId="{15ABCA60-52FE-48D6-9B86-278D26B44E3E}" srcOrd="2" destOrd="0" presId="urn:microsoft.com/office/officeart/2018/2/layout/IconVerticalSolidList"/>
    <dgm:cxn modelId="{B6FF7B15-965B-45F1-AD5E-1D64BF772E06}" type="presParOf" srcId="{D3B6E498-D2BB-4226-863C-4BFE89371683}" destId="{CF54984C-7EEC-4A1A-8D37-21B4AC500FE5}" srcOrd="3" destOrd="0" presId="urn:microsoft.com/office/officeart/2018/2/layout/IconVerticalSolidList"/>
    <dgm:cxn modelId="{F4DF9F4D-0748-4C09-8D9F-DC187EBA9BA8}" type="presParOf" srcId="{053B1DC2-E102-4BC2-96AB-D193EF57B15B}" destId="{2109F0ED-1F3B-4A9D-916A-A8731D87FADC}" srcOrd="3" destOrd="0" presId="urn:microsoft.com/office/officeart/2018/2/layout/IconVerticalSolidList"/>
    <dgm:cxn modelId="{400D28FA-91F1-496E-BE4E-4269A22971B9}" type="presParOf" srcId="{053B1DC2-E102-4BC2-96AB-D193EF57B15B}" destId="{FC7279FE-8133-4A5D-9C45-61D23C32FBB8}" srcOrd="4" destOrd="0" presId="urn:microsoft.com/office/officeart/2018/2/layout/IconVerticalSolidList"/>
    <dgm:cxn modelId="{2D38DB18-8B8E-4ED7-A18C-38EDF30E9774}" type="presParOf" srcId="{FC7279FE-8133-4A5D-9C45-61D23C32FBB8}" destId="{98E510BD-EDB7-4E24-89EF-C307B38E5116}" srcOrd="0" destOrd="0" presId="urn:microsoft.com/office/officeart/2018/2/layout/IconVerticalSolidList"/>
    <dgm:cxn modelId="{59F8D2EE-1CDF-4FB4-BF08-38D15AB44DD3}" type="presParOf" srcId="{FC7279FE-8133-4A5D-9C45-61D23C32FBB8}" destId="{0D29CEB4-473E-4CAF-B4EC-0B28D5C4C4DB}" srcOrd="1" destOrd="0" presId="urn:microsoft.com/office/officeart/2018/2/layout/IconVerticalSolidList"/>
    <dgm:cxn modelId="{50AB2E55-3E41-477F-9742-3AB5F6AE4234}" type="presParOf" srcId="{FC7279FE-8133-4A5D-9C45-61D23C32FBB8}" destId="{D0C636F9-9E50-44E8-BDA5-EDFCB72A8162}" srcOrd="2" destOrd="0" presId="urn:microsoft.com/office/officeart/2018/2/layout/IconVerticalSolidList"/>
    <dgm:cxn modelId="{11F34ECF-528C-4782-92B5-FA225BB6E67B}" type="presParOf" srcId="{FC7279FE-8133-4A5D-9C45-61D23C32FBB8}" destId="{2E7F4D47-CAA4-4F31-9CC4-965678FD78F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002117-41DD-4A8F-9628-2D325B9601F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F46A2C2-CFDA-4627-B212-522165AC2BEC}">
      <dgm:prSet/>
      <dgm:spPr/>
      <dgm:t>
        <a:bodyPr/>
        <a:lstStyle/>
        <a:p>
          <a:r>
            <a:rPr lang="en-GB"/>
            <a:t>We must ensure that the ways in which we assess </a:t>
          </a:r>
          <a:r>
            <a:rPr lang="en-GB" i="1"/>
            <a:t>do not exclude any students</a:t>
          </a:r>
          <a:endParaRPr lang="en-US"/>
        </a:p>
      </dgm:t>
    </dgm:pt>
    <dgm:pt modelId="{A33E137B-A99D-4828-9955-8B4E8CA8815F}" type="parTrans" cxnId="{7D70C031-51BF-4610-8093-7A18177E7B42}">
      <dgm:prSet/>
      <dgm:spPr/>
      <dgm:t>
        <a:bodyPr/>
        <a:lstStyle/>
        <a:p>
          <a:endParaRPr lang="en-US"/>
        </a:p>
      </dgm:t>
    </dgm:pt>
    <dgm:pt modelId="{20AF7A67-C963-4B3E-97F2-04FCB14F269E}" type="sibTrans" cxnId="{7D70C031-51BF-4610-8093-7A18177E7B42}">
      <dgm:prSet/>
      <dgm:spPr/>
      <dgm:t>
        <a:bodyPr/>
        <a:lstStyle/>
        <a:p>
          <a:endParaRPr lang="en-US"/>
        </a:p>
      </dgm:t>
    </dgm:pt>
    <dgm:pt modelId="{D36DA133-00D0-4BD6-A5EB-0A2EACCB49AB}">
      <dgm:prSet custT="1"/>
      <dgm:spPr/>
      <dgm:t>
        <a:bodyPr/>
        <a:lstStyle/>
        <a:p>
          <a:pPr algn="l"/>
          <a:endParaRPr lang="en-GB" sz="4300" dirty="0"/>
        </a:p>
        <a:p>
          <a:pPr algn="l"/>
          <a:endParaRPr lang="en-GB" sz="4300" dirty="0"/>
        </a:p>
        <a:p>
          <a:pPr algn="r"/>
          <a:r>
            <a:rPr lang="en-GB" sz="2800" dirty="0"/>
            <a:t>(Adapted from </a:t>
          </a:r>
          <a:r>
            <a:rPr lang="en-GB" sz="2800" dirty="0" err="1"/>
            <a:t>AdvanceHE</a:t>
          </a:r>
          <a:r>
            <a:rPr lang="en-GB" sz="2800" dirty="0"/>
            <a:t>)</a:t>
          </a:r>
          <a:endParaRPr lang="en-US" sz="2800" dirty="0"/>
        </a:p>
      </dgm:t>
    </dgm:pt>
    <dgm:pt modelId="{4A38385A-7192-44BB-A35F-2ABC33A50B9F}" type="parTrans" cxnId="{EC8593E7-745E-4B6E-85D7-2DEC0030395E}">
      <dgm:prSet/>
      <dgm:spPr/>
      <dgm:t>
        <a:bodyPr/>
        <a:lstStyle/>
        <a:p>
          <a:endParaRPr lang="en-US"/>
        </a:p>
      </dgm:t>
    </dgm:pt>
    <dgm:pt modelId="{37055E1A-4D86-4946-8C24-4ECD93DD0A24}" type="sibTrans" cxnId="{EC8593E7-745E-4B6E-85D7-2DEC0030395E}">
      <dgm:prSet/>
      <dgm:spPr/>
      <dgm:t>
        <a:bodyPr/>
        <a:lstStyle/>
        <a:p>
          <a:endParaRPr lang="en-US"/>
        </a:p>
      </dgm:t>
    </dgm:pt>
    <dgm:pt modelId="{EBBAEAEA-7C95-C44C-939D-5ACE5875BC1D}" type="pres">
      <dgm:prSet presAssocID="{BB002117-41DD-4A8F-9628-2D325B9601FC}" presName="vert0" presStyleCnt="0">
        <dgm:presLayoutVars>
          <dgm:dir/>
          <dgm:animOne val="branch"/>
          <dgm:animLvl val="lvl"/>
        </dgm:presLayoutVars>
      </dgm:prSet>
      <dgm:spPr/>
    </dgm:pt>
    <dgm:pt modelId="{A50EAB8F-413D-544F-9E5E-C444AD35E51B}" type="pres">
      <dgm:prSet presAssocID="{BF46A2C2-CFDA-4627-B212-522165AC2BEC}" presName="thickLine" presStyleLbl="alignNode1" presStyleIdx="0" presStyleCnt="2"/>
      <dgm:spPr/>
    </dgm:pt>
    <dgm:pt modelId="{A7B104EC-0B1C-B348-AA66-321B4C24BC98}" type="pres">
      <dgm:prSet presAssocID="{BF46A2C2-CFDA-4627-B212-522165AC2BEC}" presName="horz1" presStyleCnt="0"/>
      <dgm:spPr/>
    </dgm:pt>
    <dgm:pt modelId="{661A5681-5358-A64A-851A-1F607CCCED36}" type="pres">
      <dgm:prSet presAssocID="{BF46A2C2-CFDA-4627-B212-522165AC2BEC}" presName="tx1" presStyleLbl="revTx" presStyleIdx="0" presStyleCnt="2"/>
      <dgm:spPr/>
    </dgm:pt>
    <dgm:pt modelId="{BE2B9ED9-4C79-B44F-979A-B08A8CE7F5FB}" type="pres">
      <dgm:prSet presAssocID="{BF46A2C2-CFDA-4627-B212-522165AC2BEC}" presName="vert1" presStyleCnt="0"/>
      <dgm:spPr/>
    </dgm:pt>
    <dgm:pt modelId="{E5085399-2682-E944-9588-5E2233BE7A0A}" type="pres">
      <dgm:prSet presAssocID="{D36DA133-00D0-4BD6-A5EB-0A2EACCB49AB}" presName="thickLine" presStyleLbl="alignNode1" presStyleIdx="1" presStyleCnt="2" custLinFactNeighborX="-1798" custLinFactNeighborY="-3445"/>
      <dgm:spPr/>
    </dgm:pt>
    <dgm:pt modelId="{4971111B-BD14-7143-8FAF-AED6865DB403}" type="pres">
      <dgm:prSet presAssocID="{D36DA133-00D0-4BD6-A5EB-0A2EACCB49AB}" presName="horz1" presStyleCnt="0"/>
      <dgm:spPr/>
    </dgm:pt>
    <dgm:pt modelId="{2233F977-D71F-F842-AE31-0974B01CCBC5}" type="pres">
      <dgm:prSet presAssocID="{D36DA133-00D0-4BD6-A5EB-0A2EACCB49AB}" presName="tx1" presStyleLbl="revTx" presStyleIdx="1" presStyleCnt="2"/>
      <dgm:spPr/>
    </dgm:pt>
    <dgm:pt modelId="{E2E500A9-3F7A-DF4D-A5BE-221496AEAB67}" type="pres">
      <dgm:prSet presAssocID="{D36DA133-00D0-4BD6-A5EB-0A2EACCB49AB}" presName="vert1" presStyleCnt="0"/>
      <dgm:spPr/>
    </dgm:pt>
  </dgm:ptLst>
  <dgm:cxnLst>
    <dgm:cxn modelId="{7D70C031-51BF-4610-8093-7A18177E7B42}" srcId="{BB002117-41DD-4A8F-9628-2D325B9601FC}" destId="{BF46A2C2-CFDA-4627-B212-522165AC2BEC}" srcOrd="0" destOrd="0" parTransId="{A33E137B-A99D-4828-9955-8B4E8CA8815F}" sibTransId="{20AF7A67-C963-4B3E-97F2-04FCB14F269E}"/>
    <dgm:cxn modelId="{57A897A8-CEB6-BB4F-B042-5583CF2D0212}" type="presOf" srcId="{BB002117-41DD-4A8F-9628-2D325B9601FC}" destId="{EBBAEAEA-7C95-C44C-939D-5ACE5875BC1D}" srcOrd="0" destOrd="0" presId="urn:microsoft.com/office/officeart/2008/layout/LinedList"/>
    <dgm:cxn modelId="{FED18ED7-FCAA-5549-AC23-ED6C50E875FB}" type="presOf" srcId="{D36DA133-00D0-4BD6-A5EB-0A2EACCB49AB}" destId="{2233F977-D71F-F842-AE31-0974B01CCBC5}" srcOrd="0" destOrd="0" presId="urn:microsoft.com/office/officeart/2008/layout/LinedList"/>
    <dgm:cxn modelId="{CA7DB6DD-7286-D243-AD9A-2D0FE4B104DF}" type="presOf" srcId="{BF46A2C2-CFDA-4627-B212-522165AC2BEC}" destId="{661A5681-5358-A64A-851A-1F607CCCED36}" srcOrd="0" destOrd="0" presId="urn:microsoft.com/office/officeart/2008/layout/LinedList"/>
    <dgm:cxn modelId="{EC8593E7-745E-4B6E-85D7-2DEC0030395E}" srcId="{BB002117-41DD-4A8F-9628-2D325B9601FC}" destId="{D36DA133-00D0-4BD6-A5EB-0A2EACCB49AB}" srcOrd="1" destOrd="0" parTransId="{4A38385A-7192-44BB-A35F-2ABC33A50B9F}" sibTransId="{37055E1A-4D86-4946-8C24-4ECD93DD0A24}"/>
    <dgm:cxn modelId="{BC9B4416-60B4-6A4B-B8CF-3C2BC23AB18E}" type="presParOf" srcId="{EBBAEAEA-7C95-C44C-939D-5ACE5875BC1D}" destId="{A50EAB8F-413D-544F-9E5E-C444AD35E51B}" srcOrd="0" destOrd="0" presId="urn:microsoft.com/office/officeart/2008/layout/LinedList"/>
    <dgm:cxn modelId="{CD259F5A-B9D8-E948-B78A-812995BCECFD}" type="presParOf" srcId="{EBBAEAEA-7C95-C44C-939D-5ACE5875BC1D}" destId="{A7B104EC-0B1C-B348-AA66-321B4C24BC98}" srcOrd="1" destOrd="0" presId="urn:microsoft.com/office/officeart/2008/layout/LinedList"/>
    <dgm:cxn modelId="{0165FCEA-FE07-C048-B95D-3599E59BB2A8}" type="presParOf" srcId="{A7B104EC-0B1C-B348-AA66-321B4C24BC98}" destId="{661A5681-5358-A64A-851A-1F607CCCED36}" srcOrd="0" destOrd="0" presId="urn:microsoft.com/office/officeart/2008/layout/LinedList"/>
    <dgm:cxn modelId="{614DB176-0784-E844-8E41-B538F37396A3}" type="presParOf" srcId="{A7B104EC-0B1C-B348-AA66-321B4C24BC98}" destId="{BE2B9ED9-4C79-B44F-979A-B08A8CE7F5FB}" srcOrd="1" destOrd="0" presId="urn:microsoft.com/office/officeart/2008/layout/LinedList"/>
    <dgm:cxn modelId="{831D7130-E470-3E4E-A3D5-2B18DF2D72B7}" type="presParOf" srcId="{EBBAEAEA-7C95-C44C-939D-5ACE5875BC1D}" destId="{E5085399-2682-E944-9588-5E2233BE7A0A}" srcOrd="2" destOrd="0" presId="urn:microsoft.com/office/officeart/2008/layout/LinedList"/>
    <dgm:cxn modelId="{1FA53CF0-500B-D545-86D7-3F3A57100924}" type="presParOf" srcId="{EBBAEAEA-7C95-C44C-939D-5ACE5875BC1D}" destId="{4971111B-BD14-7143-8FAF-AED6865DB403}" srcOrd="3" destOrd="0" presId="urn:microsoft.com/office/officeart/2008/layout/LinedList"/>
    <dgm:cxn modelId="{90EF72C7-514F-E84D-907A-2030E287E8C7}" type="presParOf" srcId="{4971111B-BD14-7143-8FAF-AED6865DB403}" destId="{2233F977-D71F-F842-AE31-0974B01CCBC5}" srcOrd="0" destOrd="0" presId="urn:microsoft.com/office/officeart/2008/layout/LinedList"/>
    <dgm:cxn modelId="{58A44D59-0F15-7942-8C63-686A73A29E40}" type="presParOf" srcId="{4971111B-BD14-7143-8FAF-AED6865DB403}" destId="{E2E500A9-3F7A-DF4D-A5BE-221496AEAB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FE510-2E93-4553-89A5-9D1C5480B3F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53FD0B3-78C2-45FC-A71F-DEF7693FD29C}">
      <dgm:prSet/>
      <dgm:spPr/>
      <dgm:t>
        <a:bodyPr/>
        <a:lstStyle/>
        <a:p>
          <a:r>
            <a:rPr lang="en-GB"/>
            <a:t>Age</a:t>
          </a:r>
          <a:endParaRPr lang="en-US"/>
        </a:p>
      </dgm:t>
    </dgm:pt>
    <dgm:pt modelId="{DB397CA3-4D2E-48AD-A530-B2E0BA26E3CB}" type="parTrans" cxnId="{C2115BA8-0F9B-4F97-9C37-F8ED8B139A58}">
      <dgm:prSet/>
      <dgm:spPr/>
      <dgm:t>
        <a:bodyPr/>
        <a:lstStyle/>
        <a:p>
          <a:endParaRPr lang="en-US"/>
        </a:p>
      </dgm:t>
    </dgm:pt>
    <dgm:pt modelId="{9E24C914-B6C1-441B-9016-B02FD12FC6DD}" type="sibTrans" cxnId="{C2115BA8-0F9B-4F97-9C37-F8ED8B139A58}">
      <dgm:prSet/>
      <dgm:spPr/>
      <dgm:t>
        <a:bodyPr/>
        <a:lstStyle/>
        <a:p>
          <a:endParaRPr lang="en-US"/>
        </a:p>
      </dgm:t>
    </dgm:pt>
    <dgm:pt modelId="{64E42DCA-CCF5-4822-AAEC-0B234C5D7AB6}">
      <dgm:prSet/>
      <dgm:spPr/>
      <dgm:t>
        <a:bodyPr/>
        <a:lstStyle/>
        <a:p>
          <a:r>
            <a:rPr lang="en-GB" dirty="0"/>
            <a:t>Disability</a:t>
          </a:r>
          <a:endParaRPr lang="en-US" dirty="0"/>
        </a:p>
      </dgm:t>
    </dgm:pt>
    <dgm:pt modelId="{E10CECDD-1BD5-4E54-88FF-C44075E78872}" type="parTrans" cxnId="{8B190E56-8568-4000-B4EE-1B6A5AAADDEF}">
      <dgm:prSet/>
      <dgm:spPr/>
      <dgm:t>
        <a:bodyPr/>
        <a:lstStyle/>
        <a:p>
          <a:endParaRPr lang="en-US"/>
        </a:p>
      </dgm:t>
    </dgm:pt>
    <dgm:pt modelId="{40A41EE3-6191-4C09-9F86-4559C0497184}" type="sibTrans" cxnId="{8B190E56-8568-4000-B4EE-1B6A5AAADDEF}">
      <dgm:prSet/>
      <dgm:spPr/>
      <dgm:t>
        <a:bodyPr/>
        <a:lstStyle/>
        <a:p>
          <a:endParaRPr lang="en-US"/>
        </a:p>
      </dgm:t>
    </dgm:pt>
    <dgm:pt modelId="{239FF5C4-3AE9-402F-BB1F-0470C6047D05}">
      <dgm:prSet/>
      <dgm:spPr/>
      <dgm:t>
        <a:bodyPr/>
        <a:lstStyle/>
        <a:p>
          <a:r>
            <a:rPr lang="en-GB" dirty="0"/>
            <a:t>Gender reassignment</a:t>
          </a:r>
          <a:endParaRPr lang="en-US" dirty="0"/>
        </a:p>
      </dgm:t>
    </dgm:pt>
    <dgm:pt modelId="{63AF9E30-5FD7-495C-814C-33A1D2B22D0C}" type="parTrans" cxnId="{AC47265A-63C9-449F-926E-6C0CF2A1F43B}">
      <dgm:prSet/>
      <dgm:spPr/>
      <dgm:t>
        <a:bodyPr/>
        <a:lstStyle/>
        <a:p>
          <a:endParaRPr lang="en-US"/>
        </a:p>
      </dgm:t>
    </dgm:pt>
    <dgm:pt modelId="{FEFF7756-6AE6-4A46-817A-276D62B7501E}" type="sibTrans" cxnId="{AC47265A-63C9-449F-926E-6C0CF2A1F43B}">
      <dgm:prSet/>
      <dgm:spPr/>
      <dgm:t>
        <a:bodyPr/>
        <a:lstStyle/>
        <a:p>
          <a:endParaRPr lang="en-US"/>
        </a:p>
      </dgm:t>
    </dgm:pt>
    <dgm:pt modelId="{9BF0A958-F249-4E0C-BCFC-266F7AC195DB}">
      <dgm:prSet/>
      <dgm:spPr/>
      <dgm:t>
        <a:bodyPr/>
        <a:lstStyle/>
        <a:p>
          <a:r>
            <a:rPr lang="en-GB"/>
            <a:t>Marriage and civil partnership</a:t>
          </a:r>
          <a:endParaRPr lang="en-US"/>
        </a:p>
      </dgm:t>
    </dgm:pt>
    <dgm:pt modelId="{1606DAB5-DF4F-41D8-BAFB-3BCEA64FEE68}" type="parTrans" cxnId="{5D864BDF-4FF0-4B74-89E2-E98C2AD9ABB2}">
      <dgm:prSet/>
      <dgm:spPr/>
      <dgm:t>
        <a:bodyPr/>
        <a:lstStyle/>
        <a:p>
          <a:endParaRPr lang="en-US"/>
        </a:p>
      </dgm:t>
    </dgm:pt>
    <dgm:pt modelId="{2BBEF795-B8B9-414C-948F-A13089FCD1A1}" type="sibTrans" cxnId="{5D864BDF-4FF0-4B74-89E2-E98C2AD9ABB2}">
      <dgm:prSet/>
      <dgm:spPr/>
      <dgm:t>
        <a:bodyPr/>
        <a:lstStyle/>
        <a:p>
          <a:endParaRPr lang="en-US"/>
        </a:p>
      </dgm:t>
    </dgm:pt>
    <dgm:pt modelId="{5FC4B131-F477-4D06-A509-63654E860B03}">
      <dgm:prSet/>
      <dgm:spPr/>
      <dgm:t>
        <a:bodyPr/>
        <a:lstStyle/>
        <a:p>
          <a:r>
            <a:rPr lang="en-GB"/>
            <a:t>Pregnancy and maternity</a:t>
          </a:r>
          <a:endParaRPr lang="en-US"/>
        </a:p>
      </dgm:t>
    </dgm:pt>
    <dgm:pt modelId="{59AADF98-5278-4CC1-BC5E-1FB8083CE4EA}" type="parTrans" cxnId="{EE3C1F16-7ED8-4EDA-906F-6EAB5743C651}">
      <dgm:prSet/>
      <dgm:spPr/>
      <dgm:t>
        <a:bodyPr/>
        <a:lstStyle/>
        <a:p>
          <a:endParaRPr lang="en-US"/>
        </a:p>
      </dgm:t>
    </dgm:pt>
    <dgm:pt modelId="{C65D733E-7111-4E46-8F75-255BE6DD6605}" type="sibTrans" cxnId="{EE3C1F16-7ED8-4EDA-906F-6EAB5743C651}">
      <dgm:prSet/>
      <dgm:spPr/>
      <dgm:t>
        <a:bodyPr/>
        <a:lstStyle/>
        <a:p>
          <a:endParaRPr lang="en-US"/>
        </a:p>
      </dgm:t>
    </dgm:pt>
    <dgm:pt modelId="{5573A89B-5E5E-4089-BDB0-6B898566E5A4}">
      <dgm:prSet/>
      <dgm:spPr/>
      <dgm:t>
        <a:bodyPr/>
        <a:lstStyle/>
        <a:p>
          <a:r>
            <a:rPr lang="en-GB"/>
            <a:t>Race</a:t>
          </a:r>
          <a:endParaRPr lang="en-US"/>
        </a:p>
      </dgm:t>
    </dgm:pt>
    <dgm:pt modelId="{C8441A99-D16A-4816-9866-7C0ADE1228A0}" type="parTrans" cxnId="{61F0CE56-E4CB-489D-8039-B52F475726A4}">
      <dgm:prSet/>
      <dgm:spPr/>
      <dgm:t>
        <a:bodyPr/>
        <a:lstStyle/>
        <a:p>
          <a:endParaRPr lang="en-US"/>
        </a:p>
      </dgm:t>
    </dgm:pt>
    <dgm:pt modelId="{3F9FABF4-97E2-442C-A471-7E4E5327BFD8}" type="sibTrans" cxnId="{61F0CE56-E4CB-489D-8039-B52F475726A4}">
      <dgm:prSet/>
      <dgm:spPr/>
      <dgm:t>
        <a:bodyPr/>
        <a:lstStyle/>
        <a:p>
          <a:endParaRPr lang="en-US"/>
        </a:p>
      </dgm:t>
    </dgm:pt>
    <dgm:pt modelId="{C43D87E9-22E7-456B-9844-593B06125BB7}">
      <dgm:prSet/>
      <dgm:spPr/>
      <dgm:t>
        <a:bodyPr/>
        <a:lstStyle/>
        <a:p>
          <a:r>
            <a:rPr lang="en-GB"/>
            <a:t>Religion or belief</a:t>
          </a:r>
          <a:endParaRPr lang="en-US"/>
        </a:p>
      </dgm:t>
    </dgm:pt>
    <dgm:pt modelId="{31D032EA-765C-4ABD-91E9-63CB9B183696}" type="parTrans" cxnId="{4A52A0F5-7016-478A-A5F8-41A07C51AE56}">
      <dgm:prSet/>
      <dgm:spPr/>
      <dgm:t>
        <a:bodyPr/>
        <a:lstStyle/>
        <a:p>
          <a:endParaRPr lang="en-US"/>
        </a:p>
      </dgm:t>
    </dgm:pt>
    <dgm:pt modelId="{ECAE8D9A-9ECC-4395-BAAC-E8EE5A6F5FEA}" type="sibTrans" cxnId="{4A52A0F5-7016-478A-A5F8-41A07C51AE56}">
      <dgm:prSet/>
      <dgm:spPr/>
      <dgm:t>
        <a:bodyPr/>
        <a:lstStyle/>
        <a:p>
          <a:endParaRPr lang="en-US"/>
        </a:p>
      </dgm:t>
    </dgm:pt>
    <dgm:pt modelId="{6D34D54D-D767-4EAA-AFFF-00C6DA7A7E7D}">
      <dgm:prSet/>
      <dgm:spPr/>
      <dgm:t>
        <a:bodyPr/>
        <a:lstStyle/>
        <a:p>
          <a:r>
            <a:rPr lang="en-GB"/>
            <a:t>Sex</a:t>
          </a:r>
          <a:endParaRPr lang="en-US"/>
        </a:p>
      </dgm:t>
    </dgm:pt>
    <dgm:pt modelId="{806141B4-E979-47AE-9373-4CA986956F29}" type="parTrans" cxnId="{C511B905-635B-45A6-B48A-28B56E2AC774}">
      <dgm:prSet/>
      <dgm:spPr/>
      <dgm:t>
        <a:bodyPr/>
        <a:lstStyle/>
        <a:p>
          <a:endParaRPr lang="en-US"/>
        </a:p>
      </dgm:t>
    </dgm:pt>
    <dgm:pt modelId="{DDA450F2-151E-431A-ADA8-71BAD5A337DD}" type="sibTrans" cxnId="{C511B905-635B-45A6-B48A-28B56E2AC774}">
      <dgm:prSet/>
      <dgm:spPr/>
      <dgm:t>
        <a:bodyPr/>
        <a:lstStyle/>
        <a:p>
          <a:endParaRPr lang="en-US"/>
        </a:p>
      </dgm:t>
    </dgm:pt>
    <dgm:pt modelId="{628111AC-0CC3-4DFE-B2D2-2E2CBBBF326F}">
      <dgm:prSet/>
      <dgm:spPr/>
      <dgm:t>
        <a:bodyPr/>
        <a:lstStyle/>
        <a:p>
          <a:r>
            <a:rPr lang="en-GB"/>
            <a:t>Sexual orientation</a:t>
          </a:r>
          <a:endParaRPr lang="en-US"/>
        </a:p>
      </dgm:t>
    </dgm:pt>
    <dgm:pt modelId="{5E61E020-FBE7-4471-AD9C-C40BE741B6F4}" type="parTrans" cxnId="{91243EF0-807B-47CB-8D2F-AD2ACF869A0F}">
      <dgm:prSet/>
      <dgm:spPr/>
      <dgm:t>
        <a:bodyPr/>
        <a:lstStyle/>
        <a:p>
          <a:endParaRPr lang="en-US"/>
        </a:p>
      </dgm:t>
    </dgm:pt>
    <dgm:pt modelId="{C7F89C79-E0DC-489D-9145-7446E444E2BC}" type="sibTrans" cxnId="{91243EF0-807B-47CB-8D2F-AD2ACF869A0F}">
      <dgm:prSet/>
      <dgm:spPr/>
      <dgm:t>
        <a:bodyPr/>
        <a:lstStyle/>
        <a:p>
          <a:endParaRPr lang="en-US"/>
        </a:p>
      </dgm:t>
    </dgm:pt>
    <dgm:pt modelId="{EF76770A-C211-2344-996C-64A6A47B0F01}" type="pres">
      <dgm:prSet presAssocID="{4B9FE510-2E93-4553-89A5-9D1C5480B3FD}" presName="vert0" presStyleCnt="0">
        <dgm:presLayoutVars>
          <dgm:dir/>
          <dgm:animOne val="branch"/>
          <dgm:animLvl val="lvl"/>
        </dgm:presLayoutVars>
      </dgm:prSet>
      <dgm:spPr/>
    </dgm:pt>
    <dgm:pt modelId="{EF9CA287-06CF-BF4C-9A41-BBAE89295378}" type="pres">
      <dgm:prSet presAssocID="{153FD0B3-78C2-45FC-A71F-DEF7693FD29C}" presName="thickLine" presStyleLbl="alignNode1" presStyleIdx="0" presStyleCnt="9"/>
      <dgm:spPr/>
    </dgm:pt>
    <dgm:pt modelId="{61370BD3-76A7-274F-9F37-975E7085FC95}" type="pres">
      <dgm:prSet presAssocID="{153FD0B3-78C2-45FC-A71F-DEF7693FD29C}" presName="horz1" presStyleCnt="0"/>
      <dgm:spPr/>
    </dgm:pt>
    <dgm:pt modelId="{5579B3A3-18D9-D547-8E31-863836FAE0AF}" type="pres">
      <dgm:prSet presAssocID="{153FD0B3-78C2-45FC-A71F-DEF7693FD29C}" presName="tx1" presStyleLbl="revTx" presStyleIdx="0" presStyleCnt="9"/>
      <dgm:spPr/>
    </dgm:pt>
    <dgm:pt modelId="{625A1C06-3526-F742-879B-10E70B3AC765}" type="pres">
      <dgm:prSet presAssocID="{153FD0B3-78C2-45FC-A71F-DEF7693FD29C}" presName="vert1" presStyleCnt="0"/>
      <dgm:spPr/>
    </dgm:pt>
    <dgm:pt modelId="{ABCAD638-43B7-564C-93C9-C2185F5DFF94}" type="pres">
      <dgm:prSet presAssocID="{64E42DCA-CCF5-4822-AAEC-0B234C5D7AB6}" presName="thickLine" presStyleLbl="alignNode1" presStyleIdx="1" presStyleCnt="9"/>
      <dgm:spPr/>
    </dgm:pt>
    <dgm:pt modelId="{98D805FA-80E6-3849-B5D7-DB2C0A920A43}" type="pres">
      <dgm:prSet presAssocID="{64E42DCA-CCF5-4822-AAEC-0B234C5D7AB6}" presName="horz1" presStyleCnt="0"/>
      <dgm:spPr/>
    </dgm:pt>
    <dgm:pt modelId="{1DF0F2F1-CC6A-4C47-869F-F379C20EF1D8}" type="pres">
      <dgm:prSet presAssocID="{64E42DCA-CCF5-4822-AAEC-0B234C5D7AB6}" presName="tx1" presStyleLbl="revTx" presStyleIdx="1" presStyleCnt="9"/>
      <dgm:spPr/>
    </dgm:pt>
    <dgm:pt modelId="{EE0544C2-3954-704D-9818-1679A78B00E4}" type="pres">
      <dgm:prSet presAssocID="{64E42DCA-CCF5-4822-AAEC-0B234C5D7AB6}" presName="vert1" presStyleCnt="0"/>
      <dgm:spPr/>
    </dgm:pt>
    <dgm:pt modelId="{F33C1BC5-E725-484F-B085-F2B1EB81C170}" type="pres">
      <dgm:prSet presAssocID="{239FF5C4-3AE9-402F-BB1F-0470C6047D05}" presName="thickLine" presStyleLbl="alignNode1" presStyleIdx="2" presStyleCnt="9"/>
      <dgm:spPr/>
    </dgm:pt>
    <dgm:pt modelId="{C99B223A-41DC-2C4D-BD0C-3AA6A031950C}" type="pres">
      <dgm:prSet presAssocID="{239FF5C4-3AE9-402F-BB1F-0470C6047D05}" presName="horz1" presStyleCnt="0"/>
      <dgm:spPr/>
    </dgm:pt>
    <dgm:pt modelId="{375CBE74-0528-5541-B33E-7F9005DF33AC}" type="pres">
      <dgm:prSet presAssocID="{239FF5C4-3AE9-402F-BB1F-0470C6047D05}" presName="tx1" presStyleLbl="revTx" presStyleIdx="2" presStyleCnt="9"/>
      <dgm:spPr/>
    </dgm:pt>
    <dgm:pt modelId="{CEDEE0B5-912C-3F42-B4C9-ED25E7028FDA}" type="pres">
      <dgm:prSet presAssocID="{239FF5C4-3AE9-402F-BB1F-0470C6047D05}" presName="vert1" presStyleCnt="0"/>
      <dgm:spPr/>
    </dgm:pt>
    <dgm:pt modelId="{7427A29A-85D3-E841-B205-30F67B568142}" type="pres">
      <dgm:prSet presAssocID="{9BF0A958-F249-4E0C-BCFC-266F7AC195DB}" presName="thickLine" presStyleLbl="alignNode1" presStyleIdx="3" presStyleCnt="9"/>
      <dgm:spPr/>
    </dgm:pt>
    <dgm:pt modelId="{D1947A4D-8C20-9844-A0DE-19555EDDAA00}" type="pres">
      <dgm:prSet presAssocID="{9BF0A958-F249-4E0C-BCFC-266F7AC195DB}" presName="horz1" presStyleCnt="0"/>
      <dgm:spPr/>
    </dgm:pt>
    <dgm:pt modelId="{71493251-B4E5-3349-975C-5776CE5B639E}" type="pres">
      <dgm:prSet presAssocID="{9BF0A958-F249-4E0C-BCFC-266F7AC195DB}" presName="tx1" presStyleLbl="revTx" presStyleIdx="3" presStyleCnt="9"/>
      <dgm:spPr/>
    </dgm:pt>
    <dgm:pt modelId="{C4340844-11A6-C944-B476-FF1872FC09C0}" type="pres">
      <dgm:prSet presAssocID="{9BF0A958-F249-4E0C-BCFC-266F7AC195DB}" presName="vert1" presStyleCnt="0"/>
      <dgm:spPr/>
    </dgm:pt>
    <dgm:pt modelId="{44EF012A-4111-AD4F-BE20-73D846C70E1E}" type="pres">
      <dgm:prSet presAssocID="{5FC4B131-F477-4D06-A509-63654E860B03}" presName="thickLine" presStyleLbl="alignNode1" presStyleIdx="4" presStyleCnt="9"/>
      <dgm:spPr/>
    </dgm:pt>
    <dgm:pt modelId="{2DB4D0A0-1903-5D43-A660-32D95617724D}" type="pres">
      <dgm:prSet presAssocID="{5FC4B131-F477-4D06-A509-63654E860B03}" presName="horz1" presStyleCnt="0"/>
      <dgm:spPr/>
    </dgm:pt>
    <dgm:pt modelId="{29CAD4CE-B96C-9340-A8F4-11921A49F065}" type="pres">
      <dgm:prSet presAssocID="{5FC4B131-F477-4D06-A509-63654E860B03}" presName="tx1" presStyleLbl="revTx" presStyleIdx="4" presStyleCnt="9"/>
      <dgm:spPr/>
    </dgm:pt>
    <dgm:pt modelId="{09DC45C6-E440-7145-B21C-9CF3D8B8FA21}" type="pres">
      <dgm:prSet presAssocID="{5FC4B131-F477-4D06-A509-63654E860B03}" presName="vert1" presStyleCnt="0"/>
      <dgm:spPr/>
    </dgm:pt>
    <dgm:pt modelId="{AF2F3D0B-88AF-9E49-810B-A757FB81C87D}" type="pres">
      <dgm:prSet presAssocID="{5573A89B-5E5E-4089-BDB0-6B898566E5A4}" presName="thickLine" presStyleLbl="alignNode1" presStyleIdx="5" presStyleCnt="9"/>
      <dgm:spPr/>
    </dgm:pt>
    <dgm:pt modelId="{A8BA1ED7-9B6F-C34D-AD9D-A58C9952C41D}" type="pres">
      <dgm:prSet presAssocID="{5573A89B-5E5E-4089-BDB0-6B898566E5A4}" presName="horz1" presStyleCnt="0"/>
      <dgm:spPr/>
    </dgm:pt>
    <dgm:pt modelId="{00594393-4648-674E-8881-85DAEF7E78FC}" type="pres">
      <dgm:prSet presAssocID="{5573A89B-5E5E-4089-BDB0-6B898566E5A4}" presName="tx1" presStyleLbl="revTx" presStyleIdx="5" presStyleCnt="9"/>
      <dgm:spPr/>
    </dgm:pt>
    <dgm:pt modelId="{73EE37A6-EA63-7C49-AC93-C03D3D0C395C}" type="pres">
      <dgm:prSet presAssocID="{5573A89B-5E5E-4089-BDB0-6B898566E5A4}" presName="vert1" presStyleCnt="0"/>
      <dgm:spPr/>
    </dgm:pt>
    <dgm:pt modelId="{B1224459-2D49-6B41-8E79-2E11276E7926}" type="pres">
      <dgm:prSet presAssocID="{C43D87E9-22E7-456B-9844-593B06125BB7}" presName="thickLine" presStyleLbl="alignNode1" presStyleIdx="6" presStyleCnt="9"/>
      <dgm:spPr/>
    </dgm:pt>
    <dgm:pt modelId="{6AD59C69-1467-0741-B105-D9AD07EB496F}" type="pres">
      <dgm:prSet presAssocID="{C43D87E9-22E7-456B-9844-593B06125BB7}" presName="horz1" presStyleCnt="0"/>
      <dgm:spPr/>
    </dgm:pt>
    <dgm:pt modelId="{4F3A19FF-0E8A-AB48-A576-64434ED96989}" type="pres">
      <dgm:prSet presAssocID="{C43D87E9-22E7-456B-9844-593B06125BB7}" presName="tx1" presStyleLbl="revTx" presStyleIdx="6" presStyleCnt="9"/>
      <dgm:spPr/>
    </dgm:pt>
    <dgm:pt modelId="{A3AD430D-D276-694B-8DA2-117D82FFF52E}" type="pres">
      <dgm:prSet presAssocID="{C43D87E9-22E7-456B-9844-593B06125BB7}" presName="vert1" presStyleCnt="0"/>
      <dgm:spPr/>
    </dgm:pt>
    <dgm:pt modelId="{FE8A6BBE-0915-8E4C-AFA1-501A9784DB98}" type="pres">
      <dgm:prSet presAssocID="{6D34D54D-D767-4EAA-AFFF-00C6DA7A7E7D}" presName="thickLine" presStyleLbl="alignNode1" presStyleIdx="7" presStyleCnt="9"/>
      <dgm:spPr/>
    </dgm:pt>
    <dgm:pt modelId="{611088FE-62CB-5B41-B49A-553AB9024E8C}" type="pres">
      <dgm:prSet presAssocID="{6D34D54D-D767-4EAA-AFFF-00C6DA7A7E7D}" presName="horz1" presStyleCnt="0"/>
      <dgm:spPr/>
    </dgm:pt>
    <dgm:pt modelId="{2673068E-52D8-3F40-8F1B-A2AE83BAE53D}" type="pres">
      <dgm:prSet presAssocID="{6D34D54D-D767-4EAA-AFFF-00C6DA7A7E7D}" presName="tx1" presStyleLbl="revTx" presStyleIdx="7" presStyleCnt="9"/>
      <dgm:spPr/>
    </dgm:pt>
    <dgm:pt modelId="{943C0378-D60F-6D4F-B2DF-DEFA3B9F4E85}" type="pres">
      <dgm:prSet presAssocID="{6D34D54D-D767-4EAA-AFFF-00C6DA7A7E7D}" presName="vert1" presStyleCnt="0"/>
      <dgm:spPr/>
    </dgm:pt>
    <dgm:pt modelId="{EE0378C5-A81B-AE4E-9543-3F6BF7AF0E40}" type="pres">
      <dgm:prSet presAssocID="{628111AC-0CC3-4DFE-B2D2-2E2CBBBF326F}" presName="thickLine" presStyleLbl="alignNode1" presStyleIdx="8" presStyleCnt="9"/>
      <dgm:spPr/>
    </dgm:pt>
    <dgm:pt modelId="{8BC59FA8-B401-E545-A704-F7477A41275B}" type="pres">
      <dgm:prSet presAssocID="{628111AC-0CC3-4DFE-B2D2-2E2CBBBF326F}" presName="horz1" presStyleCnt="0"/>
      <dgm:spPr/>
    </dgm:pt>
    <dgm:pt modelId="{7EBDF0B5-FE8F-3941-8F5B-D8C3FCCFB407}" type="pres">
      <dgm:prSet presAssocID="{628111AC-0CC3-4DFE-B2D2-2E2CBBBF326F}" presName="tx1" presStyleLbl="revTx" presStyleIdx="8" presStyleCnt="9"/>
      <dgm:spPr/>
    </dgm:pt>
    <dgm:pt modelId="{B64CE821-FBC8-CA46-A611-430096809D69}" type="pres">
      <dgm:prSet presAssocID="{628111AC-0CC3-4DFE-B2D2-2E2CBBBF326F}" presName="vert1" presStyleCnt="0"/>
      <dgm:spPr/>
    </dgm:pt>
  </dgm:ptLst>
  <dgm:cxnLst>
    <dgm:cxn modelId="{C6547B05-6E5D-DE45-AF29-4399FC0BD8A7}" type="presOf" srcId="{4B9FE510-2E93-4553-89A5-9D1C5480B3FD}" destId="{EF76770A-C211-2344-996C-64A6A47B0F01}" srcOrd="0" destOrd="0" presId="urn:microsoft.com/office/officeart/2008/layout/LinedList"/>
    <dgm:cxn modelId="{C511B905-635B-45A6-B48A-28B56E2AC774}" srcId="{4B9FE510-2E93-4553-89A5-9D1C5480B3FD}" destId="{6D34D54D-D767-4EAA-AFFF-00C6DA7A7E7D}" srcOrd="7" destOrd="0" parTransId="{806141B4-E979-47AE-9373-4CA986956F29}" sibTransId="{DDA450F2-151E-431A-ADA8-71BAD5A337DD}"/>
    <dgm:cxn modelId="{1E5DF615-E055-724A-A045-27F482C5ACDE}" type="presOf" srcId="{5573A89B-5E5E-4089-BDB0-6B898566E5A4}" destId="{00594393-4648-674E-8881-85DAEF7E78FC}" srcOrd="0" destOrd="0" presId="urn:microsoft.com/office/officeart/2008/layout/LinedList"/>
    <dgm:cxn modelId="{EE3C1F16-7ED8-4EDA-906F-6EAB5743C651}" srcId="{4B9FE510-2E93-4553-89A5-9D1C5480B3FD}" destId="{5FC4B131-F477-4D06-A509-63654E860B03}" srcOrd="4" destOrd="0" parTransId="{59AADF98-5278-4CC1-BC5E-1FB8083CE4EA}" sibTransId="{C65D733E-7111-4E46-8F75-255BE6DD6605}"/>
    <dgm:cxn modelId="{076C462F-6755-104D-8887-5430B1918FFE}" type="presOf" srcId="{628111AC-0CC3-4DFE-B2D2-2E2CBBBF326F}" destId="{7EBDF0B5-FE8F-3941-8F5B-D8C3FCCFB407}" srcOrd="0" destOrd="0" presId="urn:microsoft.com/office/officeart/2008/layout/LinedList"/>
    <dgm:cxn modelId="{0E31324B-11A4-2C43-A153-20CF6CA1FE41}" type="presOf" srcId="{C43D87E9-22E7-456B-9844-593B06125BB7}" destId="{4F3A19FF-0E8A-AB48-A576-64434ED96989}" srcOrd="0" destOrd="0" presId="urn:microsoft.com/office/officeart/2008/layout/LinedList"/>
    <dgm:cxn modelId="{8B190E56-8568-4000-B4EE-1B6A5AAADDEF}" srcId="{4B9FE510-2E93-4553-89A5-9D1C5480B3FD}" destId="{64E42DCA-CCF5-4822-AAEC-0B234C5D7AB6}" srcOrd="1" destOrd="0" parTransId="{E10CECDD-1BD5-4E54-88FF-C44075E78872}" sibTransId="{40A41EE3-6191-4C09-9F86-4559C0497184}"/>
    <dgm:cxn modelId="{61F0CE56-E4CB-489D-8039-B52F475726A4}" srcId="{4B9FE510-2E93-4553-89A5-9D1C5480B3FD}" destId="{5573A89B-5E5E-4089-BDB0-6B898566E5A4}" srcOrd="5" destOrd="0" parTransId="{C8441A99-D16A-4816-9866-7C0ADE1228A0}" sibTransId="{3F9FABF4-97E2-442C-A471-7E4E5327BFD8}"/>
    <dgm:cxn modelId="{AC47265A-63C9-449F-926E-6C0CF2A1F43B}" srcId="{4B9FE510-2E93-4553-89A5-9D1C5480B3FD}" destId="{239FF5C4-3AE9-402F-BB1F-0470C6047D05}" srcOrd="2" destOrd="0" parTransId="{63AF9E30-5FD7-495C-814C-33A1D2B22D0C}" sibTransId="{FEFF7756-6AE6-4A46-817A-276D62B7501E}"/>
    <dgm:cxn modelId="{766AF26D-2A23-5B46-90CD-C40EF36A8E26}" type="presOf" srcId="{153FD0B3-78C2-45FC-A71F-DEF7693FD29C}" destId="{5579B3A3-18D9-D547-8E31-863836FAE0AF}" srcOrd="0" destOrd="0" presId="urn:microsoft.com/office/officeart/2008/layout/LinedList"/>
    <dgm:cxn modelId="{EA414A8A-3F95-2F4A-99BD-8189E43DCF9E}" type="presOf" srcId="{239FF5C4-3AE9-402F-BB1F-0470C6047D05}" destId="{375CBE74-0528-5541-B33E-7F9005DF33AC}" srcOrd="0" destOrd="0" presId="urn:microsoft.com/office/officeart/2008/layout/LinedList"/>
    <dgm:cxn modelId="{33775191-5587-A443-9F97-36A13C9459A9}" type="presOf" srcId="{6D34D54D-D767-4EAA-AFFF-00C6DA7A7E7D}" destId="{2673068E-52D8-3F40-8F1B-A2AE83BAE53D}" srcOrd="0" destOrd="0" presId="urn:microsoft.com/office/officeart/2008/layout/LinedList"/>
    <dgm:cxn modelId="{C2115BA8-0F9B-4F97-9C37-F8ED8B139A58}" srcId="{4B9FE510-2E93-4553-89A5-9D1C5480B3FD}" destId="{153FD0B3-78C2-45FC-A71F-DEF7693FD29C}" srcOrd="0" destOrd="0" parTransId="{DB397CA3-4D2E-48AD-A530-B2E0BA26E3CB}" sibTransId="{9E24C914-B6C1-441B-9016-B02FD12FC6DD}"/>
    <dgm:cxn modelId="{23C7D1AA-AEA6-C641-8589-3F8BED096799}" type="presOf" srcId="{5FC4B131-F477-4D06-A509-63654E860B03}" destId="{29CAD4CE-B96C-9340-A8F4-11921A49F065}" srcOrd="0" destOrd="0" presId="urn:microsoft.com/office/officeart/2008/layout/LinedList"/>
    <dgm:cxn modelId="{4A083CC6-F367-B84D-98B6-FB5319D36B7F}" type="presOf" srcId="{9BF0A958-F249-4E0C-BCFC-266F7AC195DB}" destId="{71493251-B4E5-3349-975C-5776CE5B639E}" srcOrd="0" destOrd="0" presId="urn:microsoft.com/office/officeart/2008/layout/LinedList"/>
    <dgm:cxn modelId="{5D864BDF-4FF0-4B74-89E2-E98C2AD9ABB2}" srcId="{4B9FE510-2E93-4553-89A5-9D1C5480B3FD}" destId="{9BF0A958-F249-4E0C-BCFC-266F7AC195DB}" srcOrd="3" destOrd="0" parTransId="{1606DAB5-DF4F-41D8-BAFB-3BCEA64FEE68}" sibTransId="{2BBEF795-B8B9-414C-948F-A13089FCD1A1}"/>
    <dgm:cxn modelId="{91243EF0-807B-47CB-8D2F-AD2ACF869A0F}" srcId="{4B9FE510-2E93-4553-89A5-9D1C5480B3FD}" destId="{628111AC-0CC3-4DFE-B2D2-2E2CBBBF326F}" srcOrd="8" destOrd="0" parTransId="{5E61E020-FBE7-4471-AD9C-C40BE741B6F4}" sibTransId="{C7F89C79-E0DC-489D-9145-7446E444E2BC}"/>
    <dgm:cxn modelId="{B6258BF4-996C-1046-A92B-A97200539A32}" type="presOf" srcId="{64E42DCA-CCF5-4822-AAEC-0B234C5D7AB6}" destId="{1DF0F2F1-CC6A-4C47-869F-F379C20EF1D8}" srcOrd="0" destOrd="0" presId="urn:microsoft.com/office/officeart/2008/layout/LinedList"/>
    <dgm:cxn modelId="{4A52A0F5-7016-478A-A5F8-41A07C51AE56}" srcId="{4B9FE510-2E93-4553-89A5-9D1C5480B3FD}" destId="{C43D87E9-22E7-456B-9844-593B06125BB7}" srcOrd="6" destOrd="0" parTransId="{31D032EA-765C-4ABD-91E9-63CB9B183696}" sibTransId="{ECAE8D9A-9ECC-4395-BAAC-E8EE5A6F5FEA}"/>
    <dgm:cxn modelId="{678893D3-16EC-614B-8B07-63DEE51F8834}" type="presParOf" srcId="{EF76770A-C211-2344-996C-64A6A47B0F01}" destId="{EF9CA287-06CF-BF4C-9A41-BBAE89295378}" srcOrd="0" destOrd="0" presId="urn:microsoft.com/office/officeart/2008/layout/LinedList"/>
    <dgm:cxn modelId="{19DC16A8-3B02-B447-BAB0-F2E1FBB07F7B}" type="presParOf" srcId="{EF76770A-C211-2344-996C-64A6A47B0F01}" destId="{61370BD3-76A7-274F-9F37-975E7085FC95}" srcOrd="1" destOrd="0" presId="urn:microsoft.com/office/officeart/2008/layout/LinedList"/>
    <dgm:cxn modelId="{7207536E-91E3-F04A-BAB6-EEBA86C1BB52}" type="presParOf" srcId="{61370BD3-76A7-274F-9F37-975E7085FC95}" destId="{5579B3A3-18D9-D547-8E31-863836FAE0AF}" srcOrd="0" destOrd="0" presId="urn:microsoft.com/office/officeart/2008/layout/LinedList"/>
    <dgm:cxn modelId="{7E59A30C-3A4C-4C44-9B0C-A494FCD92C50}" type="presParOf" srcId="{61370BD3-76A7-274F-9F37-975E7085FC95}" destId="{625A1C06-3526-F742-879B-10E70B3AC765}" srcOrd="1" destOrd="0" presId="urn:microsoft.com/office/officeart/2008/layout/LinedList"/>
    <dgm:cxn modelId="{31A48970-EAF6-2947-920A-83E2DE04077D}" type="presParOf" srcId="{EF76770A-C211-2344-996C-64A6A47B0F01}" destId="{ABCAD638-43B7-564C-93C9-C2185F5DFF94}" srcOrd="2" destOrd="0" presId="urn:microsoft.com/office/officeart/2008/layout/LinedList"/>
    <dgm:cxn modelId="{725FD53F-1851-8643-A56D-94E39513C87A}" type="presParOf" srcId="{EF76770A-C211-2344-996C-64A6A47B0F01}" destId="{98D805FA-80E6-3849-B5D7-DB2C0A920A43}" srcOrd="3" destOrd="0" presId="urn:microsoft.com/office/officeart/2008/layout/LinedList"/>
    <dgm:cxn modelId="{23C22A7E-84C5-2247-A369-F6979AAB4265}" type="presParOf" srcId="{98D805FA-80E6-3849-B5D7-DB2C0A920A43}" destId="{1DF0F2F1-CC6A-4C47-869F-F379C20EF1D8}" srcOrd="0" destOrd="0" presId="urn:microsoft.com/office/officeart/2008/layout/LinedList"/>
    <dgm:cxn modelId="{9CA8AAFF-8C69-E844-B87C-973BD227E8E9}" type="presParOf" srcId="{98D805FA-80E6-3849-B5D7-DB2C0A920A43}" destId="{EE0544C2-3954-704D-9818-1679A78B00E4}" srcOrd="1" destOrd="0" presId="urn:microsoft.com/office/officeart/2008/layout/LinedList"/>
    <dgm:cxn modelId="{AC024021-1B53-5E4C-9E8B-5BB7FA2700BD}" type="presParOf" srcId="{EF76770A-C211-2344-996C-64A6A47B0F01}" destId="{F33C1BC5-E725-484F-B085-F2B1EB81C170}" srcOrd="4" destOrd="0" presId="urn:microsoft.com/office/officeart/2008/layout/LinedList"/>
    <dgm:cxn modelId="{9D883E67-27CA-274F-BC9B-D4EE539D4842}" type="presParOf" srcId="{EF76770A-C211-2344-996C-64A6A47B0F01}" destId="{C99B223A-41DC-2C4D-BD0C-3AA6A031950C}" srcOrd="5" destOrd="0" presId="urn:microsoft.com/office/officeart/2008/layout/LinedList"/>
    <dgm:cxn modelId="{339C8B96-4539-734C-A5F0-0298D7E0FAA0}" type="presParOf" srcId="{C99B223A-41DC-2C4D-BD0C-3AA6A031950C}" destId="{375CBE74-0528-5541-B33E-7F9005DF33AC}" srcOrd="0" destOrd="0" presId="urn:microsoft.com/office/officeart/2008/layout/LinedList"/>
    <dgm:cxn modelId="{2864CBDE-F9E4-0E47-80DE-BDB98FD31B56}" type="presParOf" srcId="{C99B223A-41DC-2C4D-BD0C-3AA6A031950C}" destId="{CEDEE0B5-912C-3F42-B4C9-ED25E7028FDA}" srcOrd="1" destOrd="0" presId="urn:microsoft.com/office/officeart/2008/layout/LinedList"/>
    <dgm:cxn modelId="{7F57A98E-FD03-EE4E-9FD5-CAF58D4BBA94}" type="presParOf" srcId="{EF76770A-C211-2344-996C-64A6A47B0F01}" destId="{7427A29A-85D3-E841-B205-30F67B568142}" srcOrd="6" destOrd="0" presId="urn:microsoft.com/office/officeart/2008/layout/LinedList"/>
    <dgm:cxn modelId="{F7ECC29E-7029-FF4B-8FB4-5F735F15D9A0}" type="presParOf" srcId="{EF76770A-C211-2344-996C-64A6A47B0F01}" destId="{D1947A4D-8C20-9844-A0DE-19555EDDAA00}" srcOrd="7" destOrd="0" presId="urn:microsoft.com/office/officeart/2008/layout/LinedList"/>
    <dgm:cxn modelId="{9AC7AF05-E03E-A242-A01C-85A28AF1147B}" type="presParOf" srcId="{D1947A4D-8C20-9844-A0DE-19555EDDAA00}" destId="{71493251-B4E5-3349-975C-5776CE5B639E}" srcOrd="0" destOrd="0" presId="urn:microsoft.com/office/officeart/2008/layout/LinedList"/>
    <dgm:cxn modelId="{A2567590-DB2E-5541-BA95-2BF7A8891693}" type="presParOf" srcId="{D1947A4D-8C20-9844-A0DE-19555EDDAA00}" destId="{C4340844-11A6-C944-B476-FF1872FC09C0}" srcOrd="1" destOrd="0" presId="urn:microsoft.com/office/officeart/2008/layout/LinedList"/>
    <dgm:cxn modelId="{A098F8FE-FE7A-9D4A-B752-ADA329D873EF}" type="presParOf" srcId="{EF76770A-C211-2344-996C-64A6A47B0F01}" destId="{44EF012A-4111-AD4F-BE20-73D846C70E1E}" srcOrd="8" destOrd="0" presId="urn:microsoft.com/office/officeart/2008/layout/LinedList"/>
    <dgm:cxn modelId="{1F5332D6-E7C4-854D-9949-F291EAC132A2}" type="presParOf" srcId="{EF76770A-C211-2344-996C-64A6A47B0F01}" destId="{2DB4D0A0-1903-5D43-A660-32D95617724D}" srcOrd="9" destOrd="0" presId="urn:microsoft.com/office/officeart/2008/layout/LinedList"/>
    <dgm:cxn modelId="{6A2C954E-F6C8-0746-B363-69D5F26F0498}" type="presParOf" srcId="{2DB4D0A0-1903-5D43-A660-32D95617724D}" destId="{29CAD4CE-B96C-9340-A8F4-11921A49F065}" srcOrd="0" destOrd="0" presId="urn:microsoft.com/office/officeart/2008/layout/LinedList"/>
    <dgm:cxn modelId="{8FABAC1A-C81F-8A4A-97B0-FFFD4E7D2490}" type="presParOf" srcId="{2DB4D0A0-1903-5D43-A660-32D95617724D}" destId="{09DC45C6-E440-7145-B21C-9CF3D8B8FA21}" srcOrd="1" destOrd="0" presId="urn:microsoft.com/office/officeart/2008/layout/LinedList"/>
    <dgm:cxn modelId="{6E2CB75C-D719-3347-BD44-F2A43B529830}" type="presParOf" srcId="{EF76770A-C211-2344-996C-64A6A47B0F01}" destId="{AF2F3D0B-88AF-9E49-810B-A757FB81C87D}" srcOrd="10" destOrd="0" presId="urn:microsoft.com/office/officeart/2008/layout/LinedList"/>
    <dgm:cxn modelId="{1FF77206-0356-8A47-99AB-5D7EBDAC56F5}" type="presParOf" srcId="{EF76770A-C211-2344-996C-64A6A47B0F01}" destId="{A8BA1ED7-9B6F-C34D-AD9D-A58C9952C41D}" srcOrd="11" destOrd="0" presId="urn:microsoft.com/office/officeart/2008/layout/LinedList"/>
    <dgm:cxn modelId="{ABCD10F8-C760-8B4B-9372-E73BBFA8D990}" type="presParOf" srcId="{A8BA1ED7-9B6F-C34D-AD9D-A58C9952C41D}" destId="{00594393-4648-674E-8881-85DAEF7E78FC}" srcOrd="0" destOrd="0" presId="urn:microsoft.com/office/officeart/2008/layout/LinedList"/>
    <dgm:cxn modelId="{0EB9BB59-C634-964D-9A57-23E482D4704B}" type="presParOf" srcId="{A8BA1ED7-9B6F-C34D-AD9D-A58C9952C41D}" destId="{73EE37A6-EA63-7C49-AC93-C03D3D0C395C}" srcOrd="1" destOrd="0" presId="urn:microsoft.com/office/officeart/2008/layout/LinedList"/>
    <dgm:cxn modelId="{E98B477D-1BBF-A64D-ABA2-C7EF5567B1C7}" type="presParOf" srcId="{EF76770A-C211-2344-996C-64A6A47B0F01}" destId="{B1224459-2D49-6B41-8E79-2E11276E7926}" srcOrd="12" destOrd="0" presId="urn:microsoft.com/office/officeart/2008/layout/LinedList"/>
    <dgm:cxn modelId="{914DA0C1-78C2-8B49-AF08-41D9D4C75AD2}" type="presParOf" srcId="{EF76770A-C211-2344-996C-64A6A47B0F01}" destId="{6AD59C69-1467-0741-B105-D9AD07EB496F}" srcOrd="13" destOrd="0" presId="urn:microsoft.com/office/officeart/2008/layout/LinedList"/>
    <dgm:cxn modelId="{52B6CE8A-B3F8-4749-8335-18718F25924F}" type="presParOf" srcId="{6AD59C69-1467-0741-B105-D9AD07EB496F}" destId="{4F3A19FF-0E8A-AB48-A576-64434ED96989}" srcOrd="0" destOrd="0" presId="urn:microsoft.com/office/officeart/2008/layout/LinedList"/>
    <dgm:cxn modelId="{4C143E5C-75C4-1D4F-974D-13A21384AD04}" type="presParOf" srcId="{6AD59C69-1467-0741-B105-D9AD07EB496F}" destId="{A3AD430D-D276-694B-8DA2-117D82FFF52E}" srcOrd="1" destOrd="0" presId="urn:microsoft.com/office/officeart/2008/layout/LinedList"/>
    <dgm:cxn modelId="{AD5C29A3-4238-5948-8181-CF8D4EAE86C9}" type="presParOf" srcId="{EF76770A-C211-2344-996C-64A6A47B0F01}" destId="{FE8A6BBE-0915-8E4C-AFA1-501A9784DB98}" srcOrd="14" destOrd="0" presId="urn:microsoft.com/office/officeart/2008/layout/LinedList"/>
    <dgm:cxn modelId="{5F3B737B-1829-3C47-9B48-2FE452A010FE}" type="presParOf" srcId="{EF76770A-C211-2344-996C-64A6A47B0F01}" destId="{611088FE-62CB-5B41-B49A-553AB9024E8C}" srcOrd="15" destOrd="0" presId="urn:microsoft.com/office/officeart/2008/layout/LinedList"/>
    <dgm:cxn modelId="{C2B1CDFA-8BC4-F347-AE35-BD1C6972A412}" type="presParOf" srcId="{611088FE-62CB-5B41-B49A-553AB9024E8C}" destId="{2673068E-52D8-3F40-8F1B-A2AE83BAE53D}" srcOrd="0" destOrd="0" presId="urn:microsoft.com/office/officeart/2008/layout/LinedList"/>
    <dgm:cxn modelId="{E9C7CECD-C1BD-C34C-84DC-036E322F98B1}" type="presParOf" srcId="{611088FE-62CB-5B41-B49A-553AB9024E8C}" destId="{943C0378-D60F-6D4F-B2DF-DEFA3B9F4E85}" srcOrd="1" destOrd="0" presId="urn:microsoft.com/office/officeart/2008/layout/LinedList"/>
    <dgm:cxn modelId="{79512C31-E1E0-FA41-8677-196CB8D6DE7C}" type="presParOf" srcId="{EF76770A-C211-2344-996C-64A6A47B0F01}" destId="{EE0378C5-A81B-AE4E-9543-3F6BF7AF0E40}" srcOrd="16" destOrd="0" presId="urn:microsoft.com/office/officeart/2008/layout/LinedList"/>
    <dgm:cxn modelId="{CA95E1F4-EDC9-814F-8667-A7F8D6194F94}" type="presParOf" srcId="{EF76770A-C211-2344-996C-64A6A47B0F01}" destId="{8BC59FA8-B401-E545-A704-F7477A41275B}" srcOrd="17" destOrd="0" presId="urn:microsoft.com/office/officeart/2008/layout/LinedList"/>
    <dgm:cxn modelId="{B6A2C286-C694-4C43-B98F-B7888011E89E}" type="presParOf" srcId="{8BC59FA8-B401-E545-A704-F7477A41275B}" destId="{7EBDF0B5-FE8F-3941-8F5B-D8C3FCCFB407}" srcOrd="0" destOrd="0" presId="urn:microsoft.com/office/officeart/2008/layout/LinedList"/>
    <dgm:cxn modelId="{518278C4-9976-D74D-9AB3-42BB9F902627}" type="presParOf" srcId="{8BC59FA8-B401-E545-A704-F7477A41275B}" destId="{B64CE821-FBC8-CA46-A611-430096809D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51A7B-DE07-4A70-AD09-7BF53212D5FC}"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E9E0FC5E-062F-434F-B936-54C4925A9B14}">
      <dgm:prSet/>
      <dgm:spPr/>
      <dgm:t>
        <a:bodyPr/>
        <a:lstStyle/>
        <a:p>
          <a:r>
            <a:rPr lang="en-GB"/>
            <a:t>Popularised in educational psychology and often discussed in educational qualifications</a:t>
          </a:r>
          <a:endParaRPr lang="en-US"/>
        </a:p>
      </dgm:t>
    </dgm:pt>
    <dgm:pt modelId="{EBF10540-F3CD-4F11-A998-88A09AA81424}" type="parTrans" cxnId="{66EAA560-67F6-44C4-8CDF-EF61C53421DC}">
      <dgm:prSet/>
      <dgm:spPr/>
      <dgm:t>
        <a:bodyPr/>
        <a:lstStyle/>
        <a:p>
          <a:endParaRPr lang="en-US"/>
        </a:p>
      </dgm:t>
    </dgm:pt>
    <dgm:pt modelId="{EE064F90-7956-437A-8DB0-A9DF65D37271}" type="sibTrans" cxnId="{66EAA560-67F6-44C4-8CDF-EF61C53421DC}">
      <dgm:prSet/>
      <dgm:spPr/>
      <dgm:t>
        <a:bodyPr/>
        <a:lstStyle/>
        <a:p>
          <a:endParaRPr lang="en-US"/>
        </a:p>
      </dgm:t>
    </dgm:pt>
    <dgm:pt modelId="{EF027658-BF0C-4ECA-A18E-B912B0DB8806}">
      <dgm:prSet/>
      <dgm:spPr/>
      <dgm:t>
        <a:bodyPr/>
        <a:lstStyle/>
        <a:p>
          <a:r>
            <a:rPr lang="en-GB"/>
            <a:t>Not a great deal of evidence that people have one set cognitive ‘style’</a:t>
          </a:r>
          <a:endParaRPr lang="en-US"/>
        </a:p>
      </dgm:t>
    </dgm:pt>
    <dgm:pt modelId="{CF12E7D5-1989-4C0F-A12F-EA63B24F7EF6}" type="parTrans" cxnId="{92D3BC93-CF11-4C6D-BDA5-6BCBED401439}">
      <dgm:prSet/>
      <dgm:spPr/>
      <dgm:t>
        <a:bodyPr/>
        <a:lstStyle/>
        <a:p>
          <a:endParaRPr lang="en-US"/>
        </a:p>
      </dgm:t>
    </dgm:pt>
    <dgm:pt modelId="{3EDFF730-C4F0-47D7-966B-332ADF8AEF87}" type="sibTrans" cxnId="{92D3BC93-CF11-4C6D-BDA5-6BCBED401439}">
      <dgm:prSet/>
      <dgm:spPr/>
      <dgm:t>
        <a:bodyPr/>
        <a:lstStyle/>
        <a:p>
          <a:endParaRPr lang="en-US"/>
        </a:p>
      </dgm:t>
    </dgm:pt>
    <dgm:pt modelId="{19BAC1E9-3F24-420A-8AFD-C417D780F113}">
      <dgm:prSet/>
      <dgm:spPr/>
      <dgm:t>
        <a:bodyPr/>
        <a:lstStyle/>
        <a:p>
          <a:r>
            <a:rPr lang="en-GB"/>
            <a:t>Of course there are ‘preferences’ – but use of different methods within a teaching cycle should address these (Cassidy 2010)</a:t>
          </a:r>
          <a:endParaRPr lang="en-US"/>
        </a:p>
      </dgm:t>
    </dgm:pt>
    <dgm:pt modelId="{C819FA54-C663-4F99-A36E-0E972D003C56}" type="parTrans" cxnId="{4404802B-24D4-4629-840B-22C1F46BD69D}">
      <dgm:prSet/>
      <dgm:spPr/>
      <dgm:t>
        <a:bodyPr/>
        <a:lstStyle/>
        <a:p>
          <a:endParaRPr lang="en-US"/>
        </a:p>
      </dgm:t>
    </dgm:pt>
    <dgm:pt modelId="{7D2F989C-FCCD-4BAF-AB60-F40FF4973BA2}" type="sibTrans" cxnId="{4404802B-24D4-4629-840B-22C1F46BD69D}">
      <dgm:prSet/>
      <dgm:spPr/>
      <dgm:t>
        <a:bodyPr/>
        <a:lstStyle/>
        <a:p>
          <a:endParaRPr lang="en-US"/>
        </a:p>
      </dgm:t>
    </dgm:pt>
    <dgm:pt modelId="{F20B10E0-7212-4614-9294-1F31A8CC169E}">
      <dgm:prSet/>
      <dgm:spPr/>
      <dgm:t>
        <a:bodyPr/>
        <a:lstStyle/>
        <a:p>
          <a:r>
            <a:rPr lang="en-GB"/>
            <a:t>Don’t forget that there is a difference between what students LIKE and what they LEARN from</a:t>
          </a:r>
          <a:endParaRPr lang="en-US"/>
        </a:p>
      </dgm:t>
    </dgm:pt>
    <dgm:pt modelId="{190770D4-961E-47C3-A0A2-6945170871A6}" type="parTrans" cxnId="{BD4AB379-A6ED-4208-8E9C-A63C17D99DEE}">
      <dgm:prSet/>
      <dgm:spPr/>
      <dgm:t>
        <a:bodyPr/>
        <a:lstStyle/>
        <a:p>
          <a:endParaRPr lang="en-US"/>
        </a:p>
      </dgm:t>
    </dgm:pt>
    <dgm:pt modelId="{D2302855-8E6E-4669-8848-D45FC6AE2447}" type="sibTrans" cxnId="{BD4AB379-A6ED-4208-8E9C-A63C17D99DEE}">
      <dgm:prSet/>
      <dgm:spPr/>
      <dgm:t>
        <a:bodyPr/>
        <a:lstStyle/>
        <a:p>
          <a:endParaRPr lang="en-US"/>
        </a:p>
      </dgm:t>
    </dgm:pt>
    <dgm:pt modelId="{4A751234-AC9C-9B49-B3D0-1F46BEDBB4AA}" type="pres">
      <dgm:prSet presAssocID="{C7E51A7B-DE07-4A70-AD09-7BF53212D5FC}" presName="diagram" presStyleCnt="0">
        <dgm:presLayoutVars>
          <dgm:dir/>
          <dgm:resizeHandles val="exact"/>
        </dgm:presLayoutVars>
      </dgm:prSet>
      <dgm:spPr/>
    </dgm:pt>
    <dgm:pt modelId="{B1F928C6-8C60-9B46-962B-37F3D2973680}" type="pres">
      <dgm:prSet presAssocID="{E9E0FC5E-062F-434F-B936-54C4925A9B14}" presName="node" presStyleLbl="node1" presStyleIdx="0" presStyleCnt="4">
        <dgm:presLayoutVars>
          <dgm:bulletEnabled val="1"/>
        </dgm:presLayoutVars>
      </dgm:prSet>
      <dgm:spPr/>
    </dgm:pt>
    <dgm:pt modelId="{E87A0F55-D44C-8346-8279-8ED4CFDFB118}" type="pres">
      <dgm:prSet presAssocID="{EE064F90-7956-437A-8DB0-A9DF65D37271}" presName="sibTrans" presStyleCnt="0"/>
      <dgm:spPr/>
    </dgm:pt>
    <dgm:pt modelId="{8B956236-1175-F444-8D14-D9A861F4DCF0}" type="pres">
      <dgm:prSet presAssocID="{EF027658-BF0C-4ECA-A18E-B912B0DB8806}" presName="node" presStyleLbl="node1" presStyleIdx="1" presStyleCnt="4">
        <dgm:presLayoutVars>
          <dgm:bulletEnabled val="1"/>
        </dgm:presLayoutVars>
      </dgm:prSet>
      <dgm:spPr/>
    </dgm:pt>
    <dgm:pt modelId="{73016E76-C3F6-3F4B-9DA9-BA13DDCB6765}" type="pres">
      <dgm:prSet presAssocID="{3EDFF730-C4F0-47D7-966B-332ADF8AEF87}" presName="sibTrans" presStyleCnt="0"/>
      <dgm:spPr/>
    </dgm:pt>
    <dgm:pt modelId="{D3B46D4D-3804-2545-9FC9-D9E54ED022D4}" type="pres">
      <dgm:prSet presAssocID="{19BAC1E9-3F24-420A-8AFD-C417D780F113}" presName="node" presStyleLbl="node1" presStyleIdx="2" presStyleCnt="4">
        <dgm:presLayoutVars>
          <dgm:bulletEnabled val="1"/>
        </dgm:presLayoutVars>
      </dgm:prSet>
      <dgm:spPr/>
    </dgm:pt>
    <dgm:pt modelId="{0FD09606-5EC8-2440-A4E8-AC926F7CC8DD}" type="pres">
      <dgm:prSet presAssocID="{7D2F989C-FCCD-4BAF-AB60-F40FF4973BA2}" presName="sibTrans" presStyleCnt="0"/>
      <dgm:spPr/>
    </dgm:pt>
    <dgm:pt modelId="{111A6BA4-9DF1-154A-B9F5-E7B314449F89}" type="pres">
      <dgm:prSet presAssocID="{F20B10E0-7212-4614-9294-1F31A8CC169E}" presName="node" presStyleLbl="node1" presStyleIdx="3" presStyleCnt="4">
        <dgm:presLayoutVars>
          <dgm:bulletEnabled val="1"/>
        </dgm:presLayoutVars>
      </dgm:prSet>
      <dgm:spPr/>
    </dgm:pt>
  </dgm:ptLst>
  <dgm:cxnLst>
    <dgm:cxn modelId="{DD74861B-0BED-CE4E-8470-6A0A74691ACC}" type="presOf" srcId="{E9E0FC5E-062F-434F-B936-54C4925A9B14}" destId="{B1F928C6-8C60-9B46-962B-37F3D2973680}" srcOrd="0" destOrd="0" presId="urn:microsoft.com/office/officeart/2005/8/layout/default"/>
    <dgm:cxn modelId="{4404802B-24D4-4629-840B-22C1F46BD69D}" srcId="{C7E51A7B-DE07-4A70-AD09-7BF53212D5FC}" destId="{19BAC1E9-3F24-420A-8AFD-C417D780F113}" srcOrd="2" destOrd="0" parTransId="{C819FA54-C663-4F99-A36E-0E972D003C56}" sibTransId="{7D2F989C-FCCD-4BAF-AB60-F40FF4973BA2}"/>
    <dgm:cxn modelId="{AD352B3A-83B2-024C-94DB-6E0C340B345C}" type="presOf" srcId="{F20B10E0-7212-4614-9294-1F31A8CC169E}" destId="{111A6BA4-9DF1-154A-B9F5-E7B314449F89}" srcOrd="0" destOrd="0" presId="urn:microsoft.com/office/officeart/2005/8/layout/default"/>
    <dgm:cxn modelId="{66EAA560-67F6-44C4-8CDF-EF61C53421DC}" srcId="{C7E51A7B-DE07-4A70-AD09-7BF53212D5FC}" destId="{E9E0FC5E-062F-434F-B936-54C4925A9B14}" srcOrd="0" destOrd="0" parTransId="{EBF10540-F3CD-4F11-A998-88A09AA81424}" sibTransId="{EE064F90-7956-437A-8DB0-A9DF65D37271}"/>
    <dgm:cxn modelId="{BD4AB379-A6ED-4208-8E9C-A63C17D99DEE}" srcId="{C7E51A7B-DE07-4A70-AD09-7BF53212D5FC}" destId="{F20B10E0-7212-4614-9294-1F31A8CC169E}" srcOrd="3" destOrd="0" parTransId="{190770D4-961E-47C3-A0A2-6945170871A6}" sibTransId="{D2302855-8E6E-4669-8848-D45FC6AE2447}"/>
    <dgm:cxn modelId="{7366EA80-BCD1-D548-8CCF-E2E74E1440EF}" type="presOf" srcId="{EF027658-BF0C-4ECA-A18E-B912B0DB8806}" destId="{8B956236-1175-F444-8D14-D9A861F4DCF0}" srcOrd="0" destOrd="0" presId="urn:microsoft.com/office/officeart/2005/8/layout/default"/>
    <dgm:cxn modelId="{92692293-1EAF-E54B-812B-0D7DDF4DDB0D}" type="presOf" srcId="{19BAC1E9-3F24-420A-8AFD-C417D780F113}" destId="{D3B46D4D-3804-2545-9FC9-D9E54ED022D4}" srcOrd="0" destOrd="0" presId="urn:microsoft.com/office/officeart/2005/8/layout/default"/>
    <dgm:cxn modelId="{92D3BC93-CF11-4C6D-BDA5-6BCBED401439}" srcId="{C7E51A7B-DE07-4A70-AD09-7BF53212D5FC}" destId="{EF027658-BF0C-4ECA-A18E-B912B0DB8806}" srcOrd="1" destOrd="0" parTransId="{CF12E7D5-1989-4C0F-A12F-EA63B24F7EF6}" sibTransId="{3EDFF730-C4F0-47D7-966B-332ADF8AEF87}"/>
    <dgm:cxn modelId="{43903FAA-04EF-394A-8F14-93BC98077087}" type="presOf" srcId="{C7E51A7B-DE07-4A70-AD09-7BF53212D5FC}" destId="{4A751234-AC9C-9B49-B3D0-1F46BEDBB4AA}" srcOrd="0" destOrd="0" presId="urn:microsoft.com/office/officeart/2005/8/layout/default"/>
    <dgm:cxn modelId="{E8F0994C-0544-AD4A-A921-97911F7E2E4A}" type="presParOf" srcId="{4A751234-AC9C-9B49-B3D0-1F46BEDBB4AA}" destId="{B1F928C6-8C60-9B46-962B-37F3D2973680}" srcOrd="0" destOrd="0" presId="urn:microsoft.com/office/officeart/2005/8/layout/default"/>
    <dgm:cxn modelId="{BFD6E144-7800-BA4E-ACF2-FC26FAE6AE44}" type="presParOf" srcId="{4A751234-AC9C-9B49-B3D0-1F46BEDBB4AA}" destId="{E87A0F55-D44C-8346-8279-8ED4CFDFB118}" srcOrd="1" destOrd="0" presId="urn:microsoft.com/office/officeart/2005/8/layout/default"/>
    <dgm:cxn modelId="{4B8A2B29-4B1B-3C41-B344-E84B478B64BA}" type="presParOf" srcId="{4A751234-AC9C-9B49-B3D0-1F46BEDBB4AA}" destId="{8B956236-1175-F444-8D14-D9A861F4DCF0}" srcOrd="2" destOrd="0" presId="urn:microsoft.com/office/officeart/2005/8/layout/default"/>
    <dgm:cxn modelId="{4AFE4530-9A7E-A042-975D-83F25BC0B657}" type="presParOf" srcId="{4A751234-AC9C-9B49-B3D0-1F46BEDBB4AA}" destId="{73016E76-C3F6-3F4B-9DA9-BA13DDCB6765}" srcOrd="3" destOrd="0" presId="urn:microsoft.com/office/officeart/2005/8/layout/default"/>
    <dgm:cxn modelId="{4602F05B-D22D-A94D-9D36-F24EE3D5ED8C}" type="presParOf" srcId="{4A751234-AC9C-9B49-B3D0-1F46BEDBB4AA}" destId="{D3B46D4D-3804-2545-9FC9-D9E54ED022D4}" srcOrd="4" destOrd="0" presId="urn:microsoft.com/office/officeart/2005/8/layout/default"/>
    <dgm:cxn modelId="{67F8A5D9-DF1D-FE43-BB53-462892BCAFE4}" type="presParOf" srcId="{4A751234-AC9C-9B49-B3D0-1F46BEDBB4AA}" destId="{0FD09606-5EC8-2440-A4E8-AC926F7CC8DD}" srcOrd="5" destOrd="0" presId="urn:microsoft.com/office/officeart/2005/8/layout/default"/>
    <dgm:cxn modelId="{1045B2D8-2936-5B4D-B763-9F1529F38AC4}" type="presParOf" srcId="{4A751234-AC9C-9B49-B3D0-1F46BEDBB4AA}" destId="{111A6BA4-9DF1-154A-B9F5-E7B314449F8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45CC38-FD2B-4AE4-9C04-543971AAF4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42A4DE-B4ED-4055-9F58-F537FC041B45}">
      <dgm:prSet/>
      <dgm:spPr/>
      <dgm:t>
        <a:bodyPr/>
        <a:lstStyle/>
        <a:p>
          <a:r>
            <a:rPr lang="en-GB" dirty="0"/>
            <a:t>-Don’t all have the same starting point (A-levels – or even degrees)</a:t>
          </a:r>
          <a:endParaRPr lang="en-US" dirty="0"/>
        </a:p>
      </dgm:t>
    </dgm:pt>
    <dgm:pt modelId="{74162CA4-0706-4CCE-A7E4-6BBACA594568}" type="parTrans" cxnId="{93B3F18A-BEFB-4FA7-B270-4015E641C1F6}">
      <dgm:prSet/>
      <dgm:spPr/>
      <dgm:t>
        <a:bodyPr/>
        <a:lstStyle/>
        <a:p>
          <a:endParaRPr lang="en-US"/>
        </a:p>
      </dgm:t>
    </dgm:pt>
    <dgm:pt modelId="{6EC5CECB-DC2C-44C0-8565-9678DFA2BD5E}" type="sibTrans" cxnId="{93B3F18A-BEFB-4FA7-B270-4015E641C1F6}">
      <dgm:prSet/>
      <dgm:spPr/>
      <dgm:t>
        <a:bodyPr/>
        <a:lstStyle/>
        <a:p>
          <a:endParaRPr lang="en-US"/>
        </a:p>
      </dgm:t>
    </dgm:pt>
    <dgm:pt modelId="{220259E5-77EB-4116-9CFF-937746F01B2C}">
      <dgm:prSet/>
      <dgm:spPr/>
      <dgm:t>
        <a:bodyPr/>
        <a:lstStyle/>
        <a:p>
          <a:r>
            <a:rPr lang="en-GB" dirty="0"/>
            <a:t>-Ways of studying may be different</a:t>
          </a:r>
          <a:endParaRPr lang="en-US" dirty="0"/>
        </a:p>
      </dgm:t>
    </dgm:pt>
    <dgm:pt modelId="{9A747AC1-4447-4F1C-AD6F-8115AD6A8380}" type="parTrans" cxnId="{86A6F386-97CC-4161-ABFE-07F37D5B5123}">
      <dgm:prSet/>
      <dgm:spPr/>
      <dgm:t>
        <a:bodyPr/>
        <a:lstStyle/>
        <a:p>
          <a:endParaRPr lang="en-US"/>
        </a:p>
      </dgm:t>
    </dgm:pt>
    <dgm:pt modelId="{9431F4AF-8B61-4A37-8596-897CFFD0862C}" type="sibTrans" cxnId="{86A6F386-97CC-4161-ABFE-07F37D5B5123}">
      <dgm:prSet/>
      <dgm:spPr/>
      <dgm:t>
        <a:bodyPr/>
        <a:lstStyle/>
        <a:p>
          <a:endParaRPr lang="en-US"/>
        </a:p>
      </dgm:t>
    </dgm:pt>
    <dgm:pt modelId="{1F76EB69-3A83-4E10-858B-3E2FEC1B66B9}">
      <dgm:prSet/>
      <dgm:spPr/>
      <dgm:t>
        <a:bodyPr/>
        <a:lstStyle/>
        <a:p>
          <a:r>
            <a:rPr lang="en-GB" dirty="0"/>
            <a:t>-Not everyone feels comfortable in all discussions</a:t>
          </a:r>
          <a:endParaRPr lang="en-US" dirty="0"/>
        </a:p>
      </dgm:t>
    </dgm:pt>
    <dgm:pt modelId="{55703284-2DF5-46CB-9851-815D1ADD4422}" type="parTrans" cxnId="{9CE3EC97-0D27-4F04-A7E5-A73282CF32EF}">
      <dgm:prSet/>
      <dgm:spPr/>
      <dgm:t>
        <a:bodyPr/>
        <a:lstStyle/>
        <a:p>
          <a:endParaRPr lang="en-US"/>
        </a:p>
      </dgm:t>
    </dgm:pt>
    <dgm:pt modelId="{8C918BFE-AD33-4470-9C66-0CDB0DDCF8F0}" type="sibTrans" cxnId="{9CE3EC97-0D27-4F04-A7E5-A73282CF32EF}">
      <dgm:prSet/>
      <dgm:spPr/>
      <dgm:t>
        <a:bodyPr/>
        <a:lstStyle/>
        <a:p>
          <a:endParaRPr lang="en-US"/>
        </a:p>
      </dgm:t>
    </dgm:pt>
    <dgm:pt modelId="{6339AC12-2785-4CD2-BEAB-42D564C6574D}">
      <dgm:prSet/>
      <dgm:spPr/>
      <dgm:t>
        <a:bodyPr/>
        <a:lstStyle/>
        <a:p>
          <a:r>
            <a:rPr lang="en-GB" dirty="0"/>
            <a:t>-Cultural references are different (AGE!)</a:t>
          </a:r>
          <a:endParaRPr lang="en-US" dirty="0"/>
        </a:p>
      </dgm:t>
    </dgm:pt>
    <dgm:pt modelId="{89362C62-9765-4AFA-AAD8-2982AFA09B2E}" type="parTrans" cxnId="{0E249682-101F-48AD-8EF2-F3C4BD975671}">
      <dgm:prSet/>
      <dgm:spPr/>
      <dgm:t>
        <a:bodyPr/>
        <a:lstStyle/>
        <a:p>
          <a:endParaRPr lang="en-US"/>
        </a:p>
      </dgm:t>
    </dgm:pt>
    <dgm:pt modelId="{B0E6E4D6-4692-48B2-8DE3-4CAE9F849944}" type="sibTrans" cxnId="{0E249682-101F-48AD-8EF2-F3C4BD975671}">
      <dgm:prSet/>
      <dgm:spPr/>
      <dgm:t>
        <a:bodyPr/>
        <a:lstStyle/>
        <a:p>
          <a:endParaRPr lang="en-US"/>
        </a:p>
      </dgm:t>
    </dgm:pt>
    <dgm:pt modelId="{F30BE532-F019-B44A-8D42-978F406D52CA}" type="pres">
      <dgm:prSet presAssocID="{D345CC38-FD2B-4AE4-9C04-543971AAF4BC}" presName="linear" presStyleCnt="0">
        <dgm:presLayoutVars>
          <dgm:animLvl val="lvl"/>
          <dgm:resizeHandles val="exact"/>
        </dgm:presLayoutVars>
      </dgm:prSet>
      <dgm:spPr/>
    </dgm:pt>
    <dgm:pt modelId="{1AC1ECDB-35A8-6A49-BDDA-3168B141A9EC}" type="pres">
      <dgm:prSet presAssocID="{CE42A4DE-B4ED-4055-9F58-F537FC041B45}" presName="parentText" presStyleLbl="node1" presStyleIdx="0" presStyleCnt="4" custLinFactY="-35276" custLinFactNeighborX="17825" custLinFactNeighborY="-100000">
        <dgm:presLayoutVars>
          <dgm:chMax val="0"/>
          <dgm:bulletEnabled val="1"/>
        </dgm:presLayoutVars>
      </dgm:prSet>
      <dgm:spPr/>
    </dgm:pt>
    <dgm:pt modelId="{EDB04054-429E-1941-93B3-E8567334FCCE}" type="pres">
      <dgm:prSet presAssocID="{6EC5CECB-DC2C-44C0-8565-9678DFA2BD5E}" presName="spacer" presStyleCnt="0"/>
      <dgm:spPr/>
    </dgm:pt>
    <dgm:pt modelId="{6468BB0B-30C2-224F-A08B-E19E296BCBE3}" type="pres">
      <dgm:prSet presAssocID="{220259E5-77EB-4116-9CFF-937746F01B2C}" presName="parentText" presStyleLbl="node1" presStyleIdx="1" presStyleCnt="4">
        <dgm:presLayoutVars>
          <dgm:chMax val="0"/>
          <dgm:bulletEnabled val="1"/>
        </dgm:presLayoutVars>
      </dgm:prSet>
      <dgm:spPr/>
    </dgm:pt>
    <dgm:pt modelId="{29532953-ED6B-E342-B811-B59D88359EB9}" type="pres">
      <dgm:prSet presAssocID="{9431F4AF-8B61-4A37-8596-897CFFD0862C}" presName="spacer" presStyleCnt="0"/>
      <dgm:spPr/>
    </dgm:pt>
    <dgm:pt modelId="{25835485-C05D-5F45-808E-70BFDBEDA52E}" type="pres">
      <dgm:prSet presAssocID="{1F76EB69-3A83-4E10-858B-3E2FEC1B66B9}" presName="parentText" presStyleLbl="node1" presStyleIdx="2" presStyleCnt="4">
        <dgm:presLayoutVars>
          <dgm:chMax val="0"/>
          <dgm:bulletEnabled val="1"/>
        </dgm:presLayoutVars>
      </dgm:prSet>
      <dgm:spPr/>
    </dgm:pt>
    <dgm:pt modelId="{44193D8D-8BF8-CF48-9907-F5B88C3D8E77}" type="pres">
      <dgm:prSet presAssocID="{8C918BFE-AD33-4470-9C66-0CDB0DDCF8F0}" presName="spacer" presStyleCnt="0"/>
      <dgm:spPr/>
    </dgm:pt>
    <dgm:pt modelId="{DCD4B0C7-949D-9045-9735-7F2AD51364B7}" type="pres">
      <dgm:prSet presAssocID="{6339AC12-2785-4CD2-BEAB-42D564C6574D}" presName="parentText" presStyleLbl="node1" presStyleIdx="3" presStyleCnt="4">
        <dgm:presLayoutVars>
          <dgm:chMax val="0"/>
          <dgm:bulletEnabled val="1"/>
        </dgm:presLayoutVars>
      </dgm:prSet>
      <dgm:spPr/>
    </dgm:pt>
  </dgm:ptLst>
  <dgm:cxnLst>
    <dgm:cxn modelId="{7E6E380C-3A33-0449-9DE8-AE83B6CA0974}" type="presOf" srcId="{CE42A4DE-B4ED-4055-9F58-F537FC041B45}" destId="{1AC1ECDB-35A8-6A49-BDDA-3168B141A9EC}" srcOrd="0" destOrd="0" presId="urn:microsoft.com/office/officeart/2005/8/layout/vList2"/>
    <dgm:cxn modelId="{25EE6A28-A811-3B48-9781-5C9F3D5D4B5C}" type="presOf" srcId="{6339AC12-2785-4CD2-BEAB-42D564C6574D}" destId="{DCD4B0C7-949D-9045-9735-7F2AD51364B7}" srcOrd="0" destOrd="0" presId="urn:microsoft.com/office/officeart/2005/8/layout/vList2"/>
    <dgm:cxn modelId="{225E5338-C3E3-F64E-9458-25694BA5CFAF}" type="presOf" srcId="{220259E5-77EB-4116-9CFF-937746F01B2C}" destId="{6468BB0B-30C2-224F-A08B-E19E296BCBE3}" srcOrd="0" destOrd="0" presId="urn:microsoft.com/office/officeart/2005/8/layout/vList2"/>
    <dgm:cxn modelId="{0E249682-101F-48AD-8EF2-F3C4BD975671}" srcId="{D345CC38-FD2B-4AE4-9C04-543971AAF4BC}" destId="{6339AC12-2785-4CD2-BEAB-42D564C6574D}" srcOrd="3" destOrd="0" parTransId="{89362C62-9765-4AFA-AAD8-2982AFA09B2E}" sibTransId="{B0E6E4D6-4692-48B2-8DE3-4CAE9F849944}"/>
    <dgm:cxn modelId="{86A6F386-97CC-4161-ABFE-07F37D5B5123}" srcId="{D345CC38-FD2B-4AE4-9C04-543971AAF4BC}" destId="{220259E5-77EB-4116-9CFF-937746F01B2C}" srcOrd="1" destOrd="0" parTransId="{9A747AC1-4447-4F1C-AD6F-8115AD6A8380}" sibTransId="{9431F4AF-8B61-4A37-8596-897CFFD0862C}"/>
    <dgm:cxn modelId="{93B3F18A-BEFB-4FA7-B270-4015E641C1F6}" srcId="{D345CC38-FD2B-4AE4-9C04-543971AAF4BC}" destId="{CE42A4DE-B4ED-4055-9F58-F537FC041B45}" srcOrd="0" destOrd="0" parTransId="{74162CA4-0706-4CCE-A7E4-6BBACA594568}" sibTransId="{6EC5CECB-DC2C-44C0-8565-9678DFA2BD5E}"/>
    <dgm:cxn modelId="{9CE3EC97-0D27-4F04-A7E5-A73282CF32EF}" srcId="{D345CC38-FD2B-4AE4-9C04-543971AAF4BC}" destId="{1F76EB69-3A83-4E10-858B-3E2FEC1B66B9}" srcOrd="2" destOrd="0" parTransId="{55703284-2DF5-46CB-9851-815D1ADD4422}" sibTransId="{8C918BFE-AD33-4470-9C66-0CDB0DDCF8F0}"/>
    <dgm:cxn modelId="{EB6E659D-FC5A-A345-B1CA-BFCF137D9378}" type="presOf" srcId="{D345CC38-FD2B-4AE4-9C04-543971AAF4BC}" destId="{F30BE532-F019-B44A-8D42-978F406D52CA}" srcOrd="0" destOrd="0" presId="urn:microsoft.com/office/officeart/2005/8/layout/vList2"/>
    <dgm:cxn modelId="{3E3F84A8-0DF2-9D4E-8547-616FB145ECD1}" type="presOf" srcId="{1F76EB69-3A83-4E10-858B-3E2FEC1B66B9}" destId="{25835485-C05D-5F45-808E-70BFDBEDA52E}" srcOrd="0" destOrd="0" presId="urn:microsoft.com/office/officeart/2005/8/layout/vList2"/>
    <dgm:cxn modelId="{060AD122-2FF6-2544-AEE2-3ADBBA9F18B3}" type="presParOf" srcId="{F30BE532-F019-B44A-8D42-978F406D52CA}" destId="{1AC1ECDB-35A8-6A49-BDDA-3168B141A9EC}" srcOrd="0" destOrd="0" presId="urn:microsoft.com/office/officeart/2005/8/layout/vList2"/>
    <dgm:cxn modelId="{DF3AAEBB-A2B8-6544-8BB1-0FCCD67A5C29}" type="presParOf" srcId="{F30BE532-F019-B44A-8D42-978F406D52CA}" destId="{EDB04054-429E-1941-93B3-E8567334FCCE}" srcOrd="1" destOrd="0" presId="urn:microsoft.com/office/officeart/2005/8/layout/vList2"/>
    <dgm:cxn modelId="{78C2D66C-63C4-2B41-A396-2DE625979DD6}" type="presParOf" srcId="{F30BE532-F019-B44A-8D42-978F406D52CA}" destId="{6468BB0B-30C2-224F-A08B-E19E296BCBE3}" srcOrd="2" destOrd="0" presId="urn:microsoft.com/office/officeart/2005/8/layout/vList2"/>
    <dgm:cxn modelId="{A54030C1-1FD5-154E-8437-2EF7C87DC7B9}" type="presParOf" srcId="{F30BE532-F019-B44A-8D42-978F406D52CA}" destId="{29532953-ED6B-E342-B811-B59D88359EB9}" srcOrd="3" destOrd="0" presId="urn:microsoft.com/office/officeart/2005/8/layout/vList2"/>
    <dgm:cxn modelId="{C83A1E17-A788-EF4A-ADCE-9D2107A28062}" type="presParOf" srcId="{F30BE532-F019-B44A-8D42-978F406D52CA}" destId="{25835485-C05D-5F45-808E-70BFDBEDA52E}" srcOrd="4" destOrd="0" presId="urn:microsoft.com/office/officeart/2005/8/layout/vList2"/>
    <dgm:cxn modelId="{1C08A6FE-85FF-4E47-99ED-19C0F6347EAF}" type="presParOf" srcId="{F30BE532-F019-B44A-8D42-978F406D52CA}" destId="{44193D8D-8BF8-CF48-9907-F5B88C3D8E77}" srcOrd="5" destOrd="0" presId="urn:microsoft.com/office/officeart/2005/8/layout/vList2"/>
    <dgm:cxn modelId="{1E53709E-C608-2F46-9A1A-5BA4184E6819}" type="presParOf" srcId="{F30BE532-F019-B44A-8D42-978F406D52CA}" destId="{DCD4B0C7-949D-9045-9735-7F2AD51364B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45CC38-FD2B-4AE4-9C04-543971AAF4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6427572-EAE9-4CCA-896C-B6830080E8B4}">
      <dgm:prSet/>
      <dgm:spPr/>
      <dgm:t>
        <a:bodyPr/>
        <a:lstStyle/>
        <a:p>
          <a:r>
            <a:rPr lang="en-GB" dirty="0"/>
            <a:t>-Some students treat teachers as the ultimate authority (won’t challenge / ask) </a:t>
          </a:r>
          <a:endParaRPr lang="en-US" dirty="0"/>
        </a:p>
      </dgm:t>
    </dgm:pt>
    <dgm:pt modelId="{3816C118-EF0D-4A60-97A1-80390DE16240}" type="parTrans" cxnId="{222D846D-1E3B-4D5B-82BF-F109BDE9BC96}">
      <dgm:prSet/>
      <dgm:spPr/>
      <dgm:t>
        <a:bodyPr/>
        <a:lstStyle/>
        <a:p>
          <a:endParaRPr lang="en-US"/>
        </a:p>
      </dgm:t>
    </dgm:pt>
    <dgm:pt modelId="{07BA8478-8806-4013-B34A-1EFB5269A088}" type="sibTrans" cxnId="{222D846D-1E3B-4D5B-82BF-F109BDE9BC96}">
      <dgm:prSet/>
      <dgm:spPr/>
      <dgm:t>
        <a:bodyPr/>
        <a:lstStyle/>
        <a:p>
          <a:endParaRPr lang="en-US"/>
        </a:p>
      </dgm:t>
    </dgm:pt>
    <dgm:pt modelId="{CE42A4DE-B4ED-4055-9F58-F537FC041B45}">
      <dgm:prSet/>
      <dgm:spPr/>
      <dgm:t>
        <a:bodyPr/>
        <a:lstStyle/>
        <a:p>
          <a:r>
            <a:rPr lang="en-GB" dirty="0"/>
            <a:t>-Students look for themselves to be represented in examples</a:t>
          </a:r>
          <a:endParaRPr lang="en-US" dirty="0"/>
        </a:p>
      </dgm:t>
    </dgm:pt>
    <dgm:pt modelId="{74162CA4-0706-4CCE-A7E4-6BBACA594568}" type="parTrans" cxnId="{93B3F18A-BEFB-4FA7-B270-4015E641C1F6}">
      <dgm:prSet/>
      <dgm:spPr/>
      <dgm:t>
        <a:bodyPr/>
        <a:lstStyle/>
        <a:p>
          <a:endParaRPr lang="en-US"/>
        </a:p>
      </dgm:t>
    </dgm:pt>
    <dgm:pt modelId="{6EC5CECB-DC2C-44C0-8565-9678DFA2BD5E}" type="sibTrans" cxnId="{93B3F18A-BEFB-4FA7-B270-4015E641C1F6}">
      <dgm:prSet/>
      <dgm:spPr/>
      <dgm:t>
        <a:bodyPr/>
        <a:lstStyle/>
        <a:p>
          <a:endParaRPr lang="en-US"/>
        </a:p>
      </dgm:t>
    </dgm:pt>
    <dgm:pt modelId="{1F76EB69-3A83-4E10-858B-3E2FEC1B66B9}">
      <dgm:prSet/>
      <dgm:spPr/>
      <dgm:t>
        <a:bodyPr/>
        <a:lstStyle/>
        <a:p>
          <a:r>
            <a:rPr lang="en-GB" dirty="0"/>
            <a:t>-Some challenges when world’s collide (e.g. religion and gender reassignment)</a:t>
          </a:r>
          <a:endParaRPr lang="en-US" dirty="0"/>
        </a:p>
      </dgm:t>
    </dgm:pt>
    <dgm:pt modelId="{55703284-2DF5-46CB-9851-815D1ADD4422}" type="parTrans" cxnId="{9CE3EC97-0D27-4F04-A7E5-A73282CF32EF}">
      <dgm:prSet/>
      <dgm:spPr/>
      <dgm:t>
        <a:bodyPr/>
        <a:lstStyle/>
        <a:p>
          <a:endParaRPr lang="en-US"/>
        </a:p>
      </dgm:t>
    </dgm:pt>
    <dgm:pt modelId="{8C918BFE-AD33-4470-9C66-0CDB0DDCF8F0}" type="sibTrans" cxnId="{9CE3EC97-0D27-4F04-A7E5-A73282CF32EF}">
      <dgm:prSet/>
      <dgm:spPr/>
      <dgm:t>
        <a:bodyPr/>
        <a:lstStyle/>
        <a:p>
          <a:endParaRPr lang="en-US"/>
        </a:p>
      </dgm:t>
    </dgm:pt>
    <dgm:pt modelId="{6339AC12-2785-4CD2-BEAB-42D564C6574D}">
      <dgm:prSet/>
      <dgm:spPr/>
      <dgm:t>
        <a:bodyPr/>
        <a:lstStyle/>
        <a:p>
          <a:r>
            <a:rPr lang="en-GB" dirty="0"/>
            <a:t>-You can’t assume they know what you did when you were a student! </a:t>
          </a:r>
          <a:r>
            <a:rPr lang="en-GB" dirty="0" err="1"/>
            <a:t>E.g.“Paradox</a:t>
          </a:r>
          <a:r>
            <a:rPr lang="en-GB" dirty="0"/>
            <a:t>”</a:t>
          </a:r>
          <a:endParaRPr lang="en-US" dirty="0"/>
        </a:p>
      </dgm:t>
    </dgm:pt>
    <dgm:pt modelId="{89362C62-9765-4AFA-AAD8-2982AFA09B2E}" type="parTrans" cxnId="{0E249682-101F-48AD-8EF2-F3C4BD975671}">
      <dgm:prSet/>
      <dgm:spPr/>
      <dgm:t>
        <a:bodyPr/>
        <a:lstStyle/>
        <a:p>
          <a:endParaRPr lang="en-US"/>
        </a:p>
      </dgm:t>
    </dgm:pt>
    <dgm:pt modelId="{B0E6E4D6-4692-48B2-8DE3-4CAE9F849944}" type="sibTrans" cxnId="{0E249682-101F-48AD-8EF2-F3C4BD975671}">
      <dgm:prSet/>
      <dgm:spPr/>
      <dgm:t>
        <a:bodyPr/>
        <a:lstStyle/>
        <a:p>
          <a:endParaRPr lang="en-US"/>
        </a:p>
      </dgm:t>
    </dgm:pt>
    <dgm:pt modelId="{3D2B82E1-BC30-B849-89CD-E076FEA61AD8}">
      <dgm:prSet/>
      <dgm:spPr/>
      <dgm:t>
        <a:bodyPr/>
        <a:lstStyle/>
        <a:p>
          <a:r>
            <a:rPr lang="en-GB" dirty="0"/>
            <a:t>-Use of ‘humour’ can backfire</a:t>
          </a:r>
          <a:endParaRPr lang="en-US" dirty="0"/>
        </a:p>
      </dgm:t>
    </dgm:pt>
    <dgm:pt modelId="{43E4B52E-31E0-EA40-BD82-291DE988FA6F}" type="parTrans" cxnId="{440F8EA4-45AA-4F4D-AEDF-9C492D103D04}">
      <dgm:prSet/>
      <dgm:spPr/>
      <dgm:t>
        <a:bodyPr/>
        <a:lstStyle/>
        <a:p>
          <a:endParaRPr lang="en-GB"/>
        </a:p>
      </dgm:t>
    </dgm:pt>
    <dgm:pt modelId="{70077914-79C3-C643-93E2-32E0ABF73732}" type="sibTrans" cxnId="{440F8EA4-45AA-4F4D-AEDF-9C492D103D04}">
      <dgm:prSet/>
      <dgm:spPr/>
      <dgm:t>
        <a:bodyPr/>
        <a:lstStyle/>
        <a:p>
          <a:endParaRPr lang="en-GB"/>
        </a:p>
      </dgm:t>
    </dgm:pt>
    <dgm:pt modelId="{F30BE532-F019-B44A-8D42-978F406D52CA}" type="pres">
      <dgm:prSet presAssocID="{D345CC38-FD2B-4AE4-9C04-543971AAF4BC}" presName="linear" presStyleCnt="0">
        <dgm:presLayoutVars>
          <dgm:animLvl val="lvl"/>
          <dgm:resizeHandles val="exact"/>
        </dgm:presLayoutVars>
      </dgm:prSet>
      <dgm:spPr/>
    </dgm:pt>
    <dgm:pt modelId="{55B1E422-2C2F-D14D-80F9-E63373BF7DFC}" type="pres">
      <dgm:prSet presAssocID="{76427572-EAE9-4CCA-896C-B6830080E8B4}" presName="parentText" presStyleLbl="node1" presStyleIdx="0" presStyleCnt="5" custLinFactY="-34566" custLinFactNeighborX="1646" custLinFactNeighborY="-100000">
        <dgm:presLayoutVars>
          <dgm:chMax val="0"/>
          <dgm:bulletEnabled val="1"/>
        </dgm:presLayoutVars>
      </dgm:prSet>
      <dgm:spPr/>
    </dgm:pt>
    <dgm:pt modelId="{4EACBCFC-0182-B741-8B66-C4DC71EA3645}" type="pres">
      <dgm:prSet presAssocID="{07BA8478-8806-4013-B34A-1EFB5269A088}" presName="spacer" presStyleCnt="0"/>
      <dgm:spPr/>
    </dgm:pt>
    <dgm:pt modelId="{1AC1ECDB-35A8-6A49-BDDA-3168B141A9EC}" type="pres">
      <dgm:prSet presAssocID="{CE42A4DE-B4ED-4055-9F58-F537FC041B45}" presName="parentText" presStyleLbl="node1" presStyleIdx="1" presStyleCnt="5">
        <dgm:presLayoutVars>
          <dgm:chMax val="0"/>
          <dgm:bulletEnabled val="1"/>
        </dgm:presLayoutVars>
      </dgm:prSet>
      <dgm:spPr/>
    </dgm:pt>
    <dgm:pt modelId="{EDB04054-429E-1941-93B3-E8567334FCCE}" type="pres">
      <dgm:prSet presAssocID="{6EC5CECB-DC2C-44C0-8565-9678DFA2BD5E}" presName="spacer" presStyleCnt="0"/>
      <dgm:spPr/>
    </dgm:pt>
    <dgm:pt modelId="{90FE3CF1-96F7-A04E-A22C-D8E3D7176C57}" type="pres">
      <dgm:prSet presAssocID="{3D2B82E1-BC30-B849-89CD-E076FEA61AD8}" presName="parentText" presStyleLbl="node1" presStyleIdx="2" presStyleCnt="5">
        <dgm:presLayoutVars>
          <dgm:chMax val="0"/>
          <dgm:bulletEnabled val="1"/>
        </dgm:presLayoutVars>
      </dgm:prSet>
      <dgm:spPr/>
    </dgm:pt>
    <dgm:pt modelId="{2A4E6559-6B3A-9B4E-B0AE-E99C66FDA67A}" type="pres">
      <dgm:prSet presAssocID="{70077914-79C3-C643-93E2-32E0ABF73732}" presName="spacer" presStyleCnt="0"/>
      <dgm:spPr/>
    </dgm:pt>
    <dgm:pt modelId="{25835485-C05D-5F45-808E-70BFDBEDA52E}" type="pres">
      <dgm:prSet presAssocID="{1F76EB69-3A83-4E10-858B-3E2FEC1B66B9}" presName="parentText" presStyleLbl="node1" presStyleIdx="3" presStyleCnt="5">
        <dgm:presLayoutVars>
          <dgm:chMax val="0"/>
          <dgm:bulletEnabled val="1"/>
        </dgm:presLayoutVars>
      </dgm:prSet>
      <dgm:spPr/>
    </dgm:pt>
    <dgm:pt modelId="{44193D8D-8BF8-CF48-9907-F5B88C3D8E77}" type="pres">
      <dgm:prSet presAssocID="{8C918BFE-AD33-4470-9C66-0CDB0DDCF8F0}" presName="spacer" presStyleCnt="0"/>
      <dgm:spPr/>
    </dgm:pt>
    <dgm:pt modelId="{DCD4B0C7-949D-9045-9735-7F2AD51364B7}" type="pres">
      <dgm:prSet presAssocID="{6339AC12-2785-4CD2-BEAB-42D564C6574D}" presName="parentText" presStyleLbl="node1" presStyleIdx="4" presStyleCnt="5">
        <dgm:presLayoutVars>
          <dgm:chMax val="0"/>
          <dgm:bulletEnabled val="1"/>
        </dgm:presLayoutVars>
      </dgm:prSet>
      <dgm:spPr/>
    </dgm:pt>
  </dgm:ptLst>
  <dgm:cxnLst>
    <dgm:cxn modelId="{7E6E380C-3A33-0449-9DE8-AE83B6CA0974}" type="presOf" srcId="{CE42A4DE-B4ED-4055-9F58-F537FC041B45}" destId="{1AC1ECDB-35A8-6A49-BDDA-3168B141A9EC}" srcOrd="0" destOrd="0" presId="urn:microsoft.com/office/officeart/2005/8/layout/vList2"/>
    <dgm:cxn modelId="{8F389811-AC3D-8642-997A-0E02511980C6}" type="presOf" srcId="{3D2B82E1-BC30-B849-89CD-E076FEA61AD8}" destId="{90FE3CF1-96F7-A04E-A22C-D8E3D7176C57}" srcOrd="0" destOrd="0" presId="urn:microsoft.com/office/officeart/2005/8/layout/vList2"/>
    <dgm:cxn modelId="{25EE6A28-A811-3B48-9781-5C9F3D5D4B5C}" type="presOf" srcId="{6339AC12-2785-4CD2-BEAB-42D564C6574D}" destId="{DCD4B0C7-949D-9045-9735-7F2AD51364B7}" srcOrd="0" destOrd="0" presId="urn:microsoft.com/office/officeart/2005/8/layout/vList2"/>
    <dgm:cxn modelId="{222D846D-1E3B-4D5B-82BF-F109BDE9BC96}" srcId="{D345CC38-FD2B-4AE4-9C04-543971AAF4BC}" destId="{76427572-EAE9-4CCA-896C-B6830080E8B4}" srcOrd="0" destOrd="0" parTransId="{3816C118-EF0D-4A60-97A1-80390DE16240}" sibTransId="{07BA8478-8806-4013-B34A-1EFB5269A088}"/>
    <dgm:cxn modelId="{0E249682-101F-48AD-8EF2-F3C4BD975671}" srcId="{D345CC38-FD2B-4AE4-9C04-543971AAF4BC}" destId="{6339AC12-2785-4CD2-BEAB-42D564C6574D}" srcOrd="4" destOrd="0" parTransId="{89362C62-9765-4AFA-AAD8-2982AFA09B2E}" sibTransId="{B0E6E4D6-4692-48B2-8DE3-4CAE9F849944}"/>
    <dgm:cxn modelId="{93B3F18A-BEFB-4FA7-B270-4015E641C1F6}" srcId="{D345CC38-FD2B-4AE4-9C04-543971AAF4BC}" destId="{CE42A4DE-B4ED-4055-9F58-F537FC041B45}" srcOrd="1" destOrd="0" parTransId="{74162CA4-0706-4CCE-A7E4-6BBACA594568}" sibTransId="{6EC5CECB-DC2C-44C0-8565-9678DFA2BD5E}"/>
    <dgm:cxn modelId="{9CE3EC97-0D27-4F04-A7E5-A73282CF32EF}" srcId="{D345CC38-FD2B-4AE4-9C04-543971AAF4BC}" destId="{1F76EB69-3A83-4E10-858B-3E2FEC1B66B9}" srcOrd="3" destOrd="0" parTransId="{55703284-2DF5-46CB-9851-815D1ADD4422}" sibTransId="{8C918BFE-AD33-4470-9C66-0CDB0DDCF8F0}"/>
    <dgm:cxn modelId="{EB6E659D-FC5A-A345-B1CA-BFCF137D9378}" type="presOf" srcId="{D345CC38-FD2B-4AE4-9C04-543971AAF4BC}" destId="{F30BE532-F019-B44A-8D42-978F406D52CA}" srcOrd="0" destOrd="0" presId="urn:microsoft.com/office/officeart/2005/8/layout/vList2"/>
    <dgm:cxn modelId="{440F8EA4-45AA-4F4D-AEDF-9C492D103D04}" srcId="{D345CC38-FD2B-4AE4-9C04-543971AAF4BC}" destId="{3D2B82E1-BC30-B849-89CD-E076FEA61AD8}" srcOrd="2" destOrd="0" parTransId="{43E4B52E-31E0-EA40-BD82-291DE988FA6F}" sibTransId="{70077914-79C3-C643-93E2-32E0ABF73732}"/>
    <dgm:cxn modelId="{3E3F84A8-0DF2-9D4E-8547-616FB145ECD1}" type="presOf" srcId="{1F76EB69-3A83-4E10-858B-3E2FEC1B66B9}" destId="{25835485-C05D-5F45-808E-70BFDBEDA52E}" srcOrd="0" destOrd="0" presId="urn:microsoft.com/office/officeart/2005/8/layout/vList2"/>
    <dgm:cxn modelId="{AF7764CE-F825-2C4E-9475-D9CF3825E860}" type="presOf" srcId="{76427572-EAE9-4CCA-896C-B6830080E8B4}" destId="{55B1E422-2C2F-D14D-80F9-E63373BF7DFC}" srcOrd="0" destOrd="0" presId="urn:microsoft.com/office/officeart/2005/8/layout/vList2"/>
    <dgm:cxn modelId="{C4C992E9-1979-164C-9505-2E29A0756443}" type="presParOf" srcId="{F30BE532-F019-B44A-8D42-978F406D52CA}" destId="{55B1E422-2C2F-D14D-80F9-E63373BF7DFC}" srcOrd="0" destOrd="0" presId="urn:microsoft.com/office/officeart/2005/8/layout/vList2"/>
    <dgm:cxn modelId="{9F70AE9A-3FDB-9A45-84BA-C58C82E471F4}" type="presParOf" srcId="{F30BE532-F019-B44A-8D42-978F406D52CA}" destId="{4EACBCFC-0182-B741-8B66-C4DC71EA3645}" srcOrd="1" destOrd="0" presId="urn:microsoft.com/office/officeart/2005/8/layout/vList2"/>
    <dgm:cxn modelId="{060AD122-2FF6-2544-AEE2-3ADBBA9F18B3}" type="presParOf" srcId="{F30BE532-F019-B44A-8D42-978F406D52CA}" destId="{1AC1ECDB-35A8-6A49-BDDA-3168B141A9EC}" srcOrd="2" destOrd="0" presId="urn:microsoft.com/office/officeart/2005/8/layout/vList2"/>
    <dgm:cxn modelId="{DF3AAEBB-A2B8-6544-8BB1-0FCCD67A5C29}" type="presParOf" srcId="{F30BE532-F019-B44A-8D42-978F406D52CA}" destId="{EDB04054-429E-1941-93B3-E8567334FCCE}" srcOrd="3" destOrd="0" presId="urn:microsoft.com/office/officeart/2005/8/layout/vList2"/>
    <dgm:cxn modelId="{D7DD858F-51A3-DC44-96D0-8A34FCBEABBD}" type="presParOf" srcId="{F30BE532-F019-B44A-8D42-978F406D52CA}" destId="{90FE3CF1-96F7-A04E-A22C-D8E3D7176C57}" srcOrd="4" destOrd="0" presId="urn:microsoft.com/office/officeart/2005/8/layout/vList2"/>
    <dgm:cxn modelId="{93F877F5-9CCA-F64B-B97A-DC1CCFBFECC4}" type="presParOf" srcId="{F30BE532-F019-B44A-8D42-978F406D52CA}" destId="{2A4E6559-6B3A-9B4E-B0AE-E99C66FDA67A}" srcOrd="5" destOrd="0" presId="urn:microsoft.com/office/officeart/2005/8/layout/vList2"/>
    <dgm:cxn modelId="{C83A1E17-A788-EF4A-ADCE-9D2107A28062}" type="presParOf" srcId="{F30BE532-F019-B44A-8D42-978F406D52CA}" destId="{25835485-C05D-5F45-808E-70BFDBEDA52E}" srcOrd="6" destOrd="0" presId="urn:microsoft.com/office/officeart/2005/8/layout/vList2"/>
    <dgm:cxn modelId="{1C08A6FE-85FF-4E47-99ED-19C0F6347EAF}" type="presParOf" srcId="{F30BE532-F019-B44A-8D42-978F406D52CA}" destId="{44193D8D-8BF8-CF48-9907-F5B88C3D8E77}" srcOrd="7" destOrd="0" presId="urn:microsoft.com/office/officeart/2005/8/layout/vList2"/>
    <dgm:cxn modelId="{1E53709E-C608-2F46-9A1A-5BA4184E6819}" type="presParOf" srcId="{F30BE532-F019-B44A-8D42-978F406D52CA}" destId="{DCD4B0C7-949D-9045-9735-7F2AD51364B7}"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160F66-E827-4109-9131-7506003C2C2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BA3F2DB-B086-4E82-9E67-771842E78F54}">
      <dgm:prSet/>
      <dgm:spPr/>
      <dgm:t>
        <a:bodyPr/>
        <a:lstStyle/>
        <a:p>
          <a:r>
            <a:rPr lang="en-US"/>
            <a:t>Stuck in the pragmatic rather than the personal</a:t>
          </a:r>
        </a:p>
      </dgm:t>
    </dgm:pt>
    <dgm:pt modelId="{ECF8A812-F6EA-4A90-B96C-40CD8389FB83}" type="parTrans" cxnId="{046EBDCA-C8C0-47CF-9400-7E8CCCCC0796}">
      <dgm:prSet/>
      <dgm:spPr/>
      <dgm:t>
        <a:bodyPr/>
        <a:lstStyle/>
        <a:p>
          <a:endParaRPr lang="en-US"/>
        </a:p>
      </dgm:t>
    </dgm:pt>
    <dgm:pt modelId="{25261EC8-BDD5-4F38-A2EA-8950859D71C7}" type="sibTrans" cxnId="{046EBDCA-C8C0-47CF-9400-7E8CCCCC0796}">
      <dgm:prSet/>
      <dgm:spPr/>
      <dgm:t>
        <a:bodyPr/>
        <a:lstStyle/>
        <a:p>
          <a:endParaRPr lang="en-US"/>
        </a:p>
      </dgm:t>
    </dgm:pt>
    <dgm:pt modelId="{4C17B5E0-38C7-48DE-9EA0-4DCA6F5F8BAD}">
      <dgm:prSet/>
      <dgm:spPr/>
      <dgm:t>
        <a:bodyPr/>
        <a:lstStyle/>
        <a:p>
          <a:r>
            <a:rPr lang="en-US" dirty="0"/>
            <a:t>Individual or Group Accommodations for inclusivity (may) put STUDENTS as the problem </a:t>
          </a:r>
        </a:p>
      </dgm:t>
    </dgm:pt>
    <dgm:pt modelId="{9A3023E3-6DE6-487D-A4BF-A4DEBB4B287B}" type="parTrans" cxnId="{66ACA06B-48E2-4D4E-AC26-16F383146145}">
      <dgm:prSet/>
      <dgm:spPr/>
      <dgm:t>
        <a:bodyPr/>
        <a:lstStyle/>
        <a:p>
          <a:endParaRPr lang="en-US"/>
        </a:p>
      </dgm:t>
    </dgm:pt>
    <dgm:pt modelId="{116F0DEA-0B38-4F46-A1A4-3933FF067A1F}" type="sibTrans" cxnId="{66ACA06B-48E2-4D4E-AC26-16F383146145}">
      <dgm:prSet/>
      <dgm:spPr/>
      <dgm:t>
        <a:bodyPr/>
        <a:lstStyle/>
        <a:p>
          <a:endParaRPr lang="en-US"/>
        </a:p>
      </dgm:t>
    </dgm:pt>
    <dgm:pt modelId="{2C4FEAA2-3DC9-8D48-B9EE-D985F8128D5C}" type="pres">
      <dgm:prSet presAssocID="{40160F66-E827-4109-9131-7506003C2C25}" presName="hierChild1" presStyleCnt="0">
        <dgm:presLayoutVars>
          <dgm:chPref val="1"/>
          <dgm:dir/>
          <dgm:animOne val="branch"/>
          <dgm:animLvl val="lvl"/>
          <dgm:resizeHandles/>
        </dgm:presLayoutVars>
      </dgm:prSet>
      <dgm:spPr/>
    </dgm:pt>
    <dgm:pt modelId="{9B2485EE-C5EB-AA46-BD8D-7FB8AADAA5B6}" type="pres">
      <dgm:prSet presAssocID="{1BA3F2DB-B086-4E82-9E67-771842E78F54}" presName="hierRoot1" presStyleCnt="0"/>
      <dgm:spPr/>
    </dgm:pt>
    <dgm:pt modelId="{6F5CCC07-88B4-D044-92BD-884B72721F02}" type="pres">
      <dgm:prSet presAssocID="{1BA3F2DB-B086-4E82-9E67-771842E78F54}" presName="composite" presStyleCnt="0"/>
      <dgm:spPr/>
    </dgm:pt>
    <dgm:pt modelId="{4D19B4DE-F1DB-624A-9DE3-02889ED58173}" type="pres">
      <dgm:prSet presAssocID="{1BA3F2DB-B086-4E82-9E67-771842E78F54}" presName="background" presStyleLbl="node0" presStyleIdx="0" presStyleCnt="2"/>
      <dgm:spPr/>
    </dgm:pt>
    <dgm:pt modelId="{A480B8D5-DE0D-354F-BC5E-A64C7A97AEB3}" type="pres">
      <dgm:prSet presAssocID="{1BA3F2DB-B086-4E82-9E67-771842E78F54}" presName="text" presStyleLbl="fgAcc0" presStyleIdx="0" presStyleCnt="2">
        <dgm:presLayoutVars>
          <dgm:chPref val="3"/>
        </dgm:presLayoutVars>
      </dgm:prSet>
      <dgm:spPr/>
    </dgm:pt>
    <dgm:pt modelId="{E8F5D6A4-7A12-AF40-A885-DC062B1AFDAB}" type="pres">
      <dgm:prSet presAssocID="{1BA3F2DB-B086-4E82-9E67-771842E78F54}" presName="hierChild2" presStyleCnt="0"/>
      <dgm:spPr/>
    </dgm:pt>
    <dgm:pt modelId="{429197F9-BB7A-F341-B59F-42F38633A57A}" type="pres">
      <dgm:prSet presAssocID="{4C17B5E0-38C7-48DE-9EA0-4DCA6F5F8BAD}" presName="hierRoot1" presStyleCnt="0"/>
      <dgm:spPr/>
    </dgm:pt>
    <dgm:pt modelId="{62153FF0-BB77-C546-A23C-09AD9CF4F734}" type="pres">
      <dgm:prSet presAssocID="{4C17B5E0-38C7-48DE-9EA0-4DCA6F5F8BAD}" presName="composite" presStyleCnt="0"/>
      <dgm:spPr/>
    </dgm:pt>
    <dgm:pt modelId="{FFE5887B-72A1-6C47-8952-7264289CB809}" type="pres">
      <dgm:prSet presAssocID="{4C17B5E0-38C7-48DE-9EA0-4DCA6F5F8BAD}" presName="background" presStyleLbl="node0" presStyleIdx="1" presStyleCnt="2"/>
      <dgm:spPr/>
    </dgm:pt>
    <dgm:pt modelId="{9CD28C3B-989C-3F49-92C6-50BC64D54B33}" type="pres">
      <dgm:prSet presAssocID="{4C17B5E0-38C7-48DE-9EA0-4DCA6F5F8BAD}" presName="text" presStyleLbl="fgAcc0" presStyleIdx="1" presStyleCnt="2">
        <dgm:presLayoutVars>
          <dgm:chPref val="3"/>
        </dgm:presLayoutVars>
      </dgm:prSet>
      <dgm:spPr/>
    </dgm:pt>
    <dgm:pt modelId="{9290BD95-8765-7B4E-A2FB-4EA4BB4984EA}" type="pres">
      <dgm:prSet presAssocID="{4C17B5E0-38C7-48DE-9EA0-4DCA6F5F8BAD}" presName="hierChild2" presStyleCnt="0"/>
      <dgm:spPr/>
    </dgm:pt>
  </dgm:ptLst>
  <dgm:cxnLst>
    <dgm:cxn modelId="{66ACA06B-48E2-4D4E-AC26-16F383146145}" srcId="{40160F66-E827-4109-9131-7506003C2C25}" destId="{4C17B5E0-38C7-48DE-9EA0-4DCA6F5F8BAD}" srcOrd="1" destOrd="0" parTransId="{9A3023E3-6DE6-487D-A4BF-A4DEBB4B287B}" sibTransId="{116F0DEA-0B38-4F46-A1A4-3933FF067A1F}"/>
    <dgm:cxn modelId="{9B5A926C-ACA2-1A4E-9766-B6629DF794BC}" type="presOf" srcId="{4C17B5E0-38C7-48DE-9EA0-4DCA6F5F8BAD}" destId="{9CD28C3B-989C-3F49-92C6-50BC64D54B33}" srcOrd="0" destOrd="0" presId="urn:microsoft.com/office/officeart/2005/8/layout/hierarchy1"/>
    <dgm:cxn modelId="{103F7F76-304C-904D-B79F-3ECBFD42C610}" type="presOf" srcId="{40160F66-E827-4109-9131-7506003C2C25}" destId="{2C4FEAA2-3DC9-8D48-B9EE-D985F8128D5C}" srcOrd="0" destOrd="0" presId="urn:microsoft.com/office/officeart/2005/8/layout/hierarchy1"/>
    <dgm:cxn modelId="{DFBC6AAB-32B2-5047-9899-588D4310382C}" type="presOf" srcId="{1BA3F2DB-B086-4E82-9E67-771842E78F54}" destId="{A480B8D5-DE0D-354F-BC5E-A64C7A97AEB3}" srcOrd="0" destOrd="0" presId="urn:microsoft.com/office/officeart/2005/8/layout/hierarchy1"/>
    <dgm:cxn modelId="{046EBDCA-C8C0-47CF-9400-7E8CCCCC0796}" srcId="{40160F66-E827-4109-9131-7506003C2C25}" destId="{1BA3F2DB-B086-4E82-9E67-771842E78F54}" srcOrd="0" destOrd="0" parTransId="{ECF8A812-F6EA-4A90-B96C-40CD8389FB83}" sibTransId="{25261EC8-BDD5-4F38-A2EA-8950859D71C7}"/>
    <dgm:cxn modelId="{C1168916-B2CD-6D48-A51D-D11EBD3FF7F5}" type="presParOf" srcId="{2C4FEAA2-3DC9-8D48-B9EE-D985F8128D5C}" destId="{9B2485EE-C5EB-AA46-BD8D-7FB8AADAA5B6}" srcOrd="0" destOrd="0" presId="urn:microsoft.com/office/officeart/2005/8/layout/hierarchy1"/>
    <dgm:cxn modelId="{08D8D221-5F55-6D4B-8A2E-A07326BEAB49}" type="presParOf" srcId="{9B2485EE-C5EB-AA46-BD8D-7FB8AADAA5B6}" destId="{6F5CCC07-88B4-D044-92BD-884B72721F02}" srcOrd="0" destOrd="0" presId="urn:microsoft.com/office/officeart/2005/8/layout/hierarchy1"/>
    <dgm:cxn modelId="{8B62D648-984D-7A4B-8D00-2F600DBBB2D2}" type="presParOf" srcId="{6F5CCC07-88B4-D044-92BD-884B72721F02}" destId="{4D19B4DE-F1DB-624A-9DE3-02889ED58173}" srcOrd="0" destOrd="0" presId="urn:microsoft.com/office/officeart/2005/8/layout/hierarchy1"/>
    <dgm:cxn modelId="{09670C43-AC41-C242-847C-14ECA54B1FA8}" type="presParOf" srcId="{6F5CCC07-88B4-D044-92BD-884B72721F02}" destId="{A480B8D5-DE0D-354F-BC5E-A64C7A97AEB3}" srcOrd="1" destOrd="0" presId="urn:microsoft.com/office/officeart/2005/8/layout/hierarchy1"/>
    <dgm:cxn modelId="{1A197A80-4FF9-F74E-A927-4B20BF7DFF9D}" type="presParOf" srcId="{9B2485EE-C5EB-AA46-BD8D-7FB8AADAA5B6}" destId="{E8F5D6A4-7A12-AF40-A885-DC062B1AFDAB}" srcOrd="1" destOrd="0" presId="urn:microsoft.com/office/officeart/2005/8/layout/hierarchy1"/>
    <dgm:cxn modelId="{CF2C382D-B093-314A-A665-E29C4CCE8D31}" type="presParOf" srcId="{2C4FEAA2-3DC9-8D48-B9EE-D985F8128D5C}" destId="{429197F9-BB7A-F341-B59F-42F38633A57A}" srcOrd="1" destOrd="0" presId="urn:microsoft.com/office/officeart/2005/8/layout/hierarchy1"/>
    <dgm:cxn modelId="{17555727-34E1-AB42-AE08-597473D6109B}" type="presParOf" srcId="{429197F9-BB7A-F341-B59F-42F38633A57A}" destId="{62153FF0-BB77-C546-A23C-09AD9CF4F734}" srcOrd="0" destOrd="0" presId="urn:microsoft.com/office/officeart/2005/8/layout/hierarchy1"/>
    <dgm:cxn modelId="{D4D181C7-FAB3-1E44-AFFE-DAE37FF78C84}" type="presParOf" srcId="{62153FF0-BB77-C546-A23C-09AD9CF4F734}" destId="{FFE5887B-72A1-6C47-8952-7264289CB809}" srcOrd="0" destOrd="0" presId="urn:microsoft.com/office/officeart/2005/8/layout/hierarchy1"/>
    <dgm:cxn modelId="{8C32AE58-86FC-9F4C-A26E-B119CD58C2F3}" type="presParOf" srcId="{62153FF0-BB77-C546-A23C-09AD9CF4F734}" destId="{9CD28C3B-989C-3F49-92C6-50BC64D54B33}" srcOrd="1" destOrd="0" presId="urn:microsoft.com/office/officeart/2005/8/layout/hierarchy1"/>
    <dgm:cxn modelId="{17754963-8A29-7E48-8534-7B65DAA375FD}" type="presParOf" srcId="{429197F9-BB7A-F341-B59F-42F38633A57A}" destId="{9290BD95-8765-7B4E-A2FB-4EA4BB4984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80B14A-0ED9-48C2-8A13-4DFDACA1725F}"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7E45C28-5C3B-4C42-88BA-72CA8424CD56}">
      <dgm:prSet/>
      <dgm:spPr/>
      <dgm:t>
        <a:bodyPr/>
        <a:lstStyle/>
        <a:p>
          <a:r>
            <a:rPr lang="en-GB"/>
            <a:t>Assessment drives learning… behaviours</a:t>
          </a:r>
          <a:endParaRPr lang="en-US"/>
        </a:p>
      </dgm:t>
    </dgm:pt>
    <dgm:pt modelId="{9258ACE2-BDE9-4ED6-841B-020734D16DF0}" type="parTrans" cxnId="{CB130325-EC26-40B3-B98E-70E703AE3992}">
      <dgm:prSet/>
      <dgm:spPr/>
      <dgm:t>
        <a:bodyPr/>
        <a:lstStyle/>
        <a:p>
          <a:endParaRPr lang="en-US"/>
        </a:p>
      </dgm:t>
    </dgm:pt>
    <dgm:pt modelId="{4071F81A-8436-4B97-8192-1FC3BC9A5E5C}" type="sibTrans" cxnId="{CB130325-EC26-40B3-B98E-70E703AE3992}">
      <dgm:prSet/>
      <dgm:spPr/>
      <dgm:t>
        <a:bodyPr/>
        <a:lstStyle/>
        <a:p>
          <a:endParaRPr lang="en-US"/>
        </a:p>
      </dgm:t>
    </dgm:pt>
    <dgm:pt modelId="{68315C62-DE35-43AB-BE68-3A05DB781E13}">
      <dgm:prSet/>
      <dgm:spPr/>
      <dgm:t>
        <a:bodyPr/>
        <a:lstStyle/>
        <a:p>
          <a:r>
            <a:rPr lang="en-GB"/>
            <a:t>But what if being focused on EDIW in learning meant that:</a:t>
          </a:r>
          <a:endParaRPr lang="en-US"/>
        </a:p>
      </dgm:t>
    </dgm:pt>
    <dgm:pt modelId="{19EBF345-007C-4717-B2E7-CEB26C857AFA}" type="parTrans" cxnId="{12C9DF26-8420-422F-8763-496B657BB0AF}">
      <dgm:prSet/>
      <dgm:spPr/>
      <dgm:t>
        <a:bodyPr/>
        <a:lstStyle/>
        <a:p>
          <a:endParaRPr lang="en-US"/>
        </a:p>
      </dgm:t>
    </dgm:pt>
    <dgm:pt modelId="{3FB073D3-51AF-4F13-8569-2E2D85292F64}" type="sibTrans" cxnId="{12C9DF26-8420-422F-8763-496B657BB0AF}">
      <dgm:prSet/>
      <dgm:spPr/>
      <dgm:t>
        <a:bodyPr/>
        <a:lstStyle/>
        <a:p>
          <a:endParaRPr lang="en-US"/>
        </a:p>
      </dgm:t>
    </dgm:pt>
    <dgm:pt modelId="{7FFE599A-BEF3-46C0-B976-5980D5A72892}">
      <dgm:prSet/>
      <dgm:spPr/>
      <dgm:t>
        <a:bodyPr/>
        <a:lstStyle/>
        <a:p>
          <a:r>
            <a:rPr lang="en-GB" dirty="0"/>
            <a:t>we promote good practice </a:t>
          </a:r>
          <a:endParaRPr lang="en-US" dirty="0"/>
        </a:p>
      </dgm:t>
    </dgm:pt>
    <dgm:pt modelId="{AC6C0674-F31D-4977-900E-FBBBBBEBC3FA}" type="parTrans" cxnId="{FA1D0085-2912-4286-9C04-4362B1F2AE67}">
      <dgm:prSet/>
      <dgm:spPr/>
      <dgm:t>
        <a:bodyPr/>
        <a:lstStyle/>
        <a:p>
          <a:endParaRPr lang="en-US"/>
        </a:p>
      </dgm:t>
    </dgm:pt>
    <dgm:pt modelId="{BB4FD2AB-0A39-465F-A6CC-78FE37FEC71D}" type="sibTrans" cxnId="{FA1D0085-2912-4286-9C04-4362B1F2AE67}">
      <dgm:prSet/>
      <dgm:spPr/>
      <dgm:t>
        <a:bodyPr/>
        <a:lstStyle/>
        <a:p>
          <a:endParaRPr lang="en-US"/>
        </a:p>
      </dgm:t>
    </dgm:pt>
    <dgm:pt modelId="{A1C78697-EB8D-41B9-868F-FEA91F608590}">
      <dgm:prSet/>
      <dgm:spPr/>
      <dgm:t>
        <a:bodyPr/>
        <a:lstStyle/>
        <a:p>
          <a:r>
            <a:rPr lang="en-GB" dirty="0"/>
            <a:t>this promotes positive assessment behaviours?</a:t>
          </a:r>
          <a:endParaRPr lang="en-US" dirty="0"/>
        </a:p>
      </dgm:t>
    </dgm:pt>
    <dgm:pt modelId="{11D6B251-4470-425C-A50F-5DDF4BDE7F41}" type="parTrans" cxnId="{357868E0-750F-4DB4-95B1-E79178C58D8A}">
      <dgm:prSet/>
      <dgm:spPr/>
      <dgm:t>
        <a:bodyPr/>
        <a:lstStyle/>
        <a:p>
          <a:endParaRPr lang="en-US"/>
        </a:p>
      </dgm:t>
    </dgm:pt>
    <dgm:pt modelId="{24476FE6-39E8-44A3-87D2-822C2A929AAA}" type="sibTrans" cxnId="{357868E0-750F-4DB4-95B1-E79178C58D8A}">
      <dgm:prSet/>
      <dgm:spPr/>
      <dgm:t>
        <a:bodyPr/>
        <a:lstStyle/>
        <a:p>
          <a:endParaRPr lang="en-US"/>
        </a:p>
      </dgm:t>
    </dgm:pt>
    <dgm:pt modelId="{7385DE50-987F-1644-878D-1AB3324AFA7B}" type="pres">
      <dgm:prSet presAssocID="{9380B14A-0ED9-48C2-8A13-4DFDACA1725F}" presName="Name0" presStyleCnt="0">
        <dgm:presLayoutVars>
          <dgm:dir/>
          <dgm:animLvl val="lvl"/>
          <dgm:resizeHandles val="exact"/>
        </dgm:presLayoutVars>
      </dgm:prSet>
      <dgm:spPr/>
    </dgm:pt>
    <dgm:pt modelId="{AD7D1769-227E-AB4E-98D5-2603A3C8EE19}" type="pres">
      <dgm:prSet presAssocID="{68315C62-DE35-43AB-BE68-3A05DB781E13}" presName="boxAndChildren" presStyleCnt="0"/>
      <dgm:spPr/>
    </dgm:pt>
    <dgm:pt modelId="{8BDDDC4C-DC13-C645-B248-1BE664783CDF}" type="pres">
      <dgm:prSet presAssocID="{68315C62-DE35-43AB-BE68-3A05DB781E13}" presName="parentTextBox" presStyleLbl="node1" presStyleIdx="0" presStyleCnt="2"/>
      <dgm:spPr/>
    </dgm:pt>
    <dgm:pt modelId="{CEE87650-6BA6-7041-9A81-61B53F5A1B2C}" type="pres">
      <dgm:prSet presAssocID="{68315C62-DE35-43AB-BE68-3A05DB781E13}" presName="entireBox" presStyleLbl="node1" presStyleIdx="0" presStyleCnt="2"/>
      <dgm:spPr/>
    </dgm:pt>
    <dgm:pt modelId="{B4BFFA28-1EFD-F240-80F6-5B58789131DC}" type="pres">
      <dgm:prSet presAssocID="{68315C62-DE35-43AB-BE68-3A05DB781E13}" presName="descendantBox" presStyleCnt="0"/>
      <dgm:spPr/>
    </dgm:pt>
    <dgm:pt modelId="{7B14927A-609E-DE4C-939A-9B79CB276782}" type="pres">
      <dgm:prSet presAssocID="{7FFE599A-BEF3-46C0-B976-5980D5A72892}" presName="childTextBox" presStyleLbl="fgAccFollowNode1" presStyleIdx="0" presStyleCnt="2">
        <dgm:presLayoutVars>
          <dgm:bulletEnabled val="1"/>
        </dgm:presLayoutVars>
      </dgm:prSet>
      <dgm:spPr/>
    </dgm:pt>
    <dgm:pt modelId="{C65412F9-26F4-ED4F-A225-0B8FD32DECFD}" type="pres">
      <dgm:prSet presAssocID="{A1C78697-EB8D-41B9-868F-FEA91F608590}" presName="childTextBox" presStyleLbl="fgAccFollowNode1" presStyleIdx="1" presStyleCnt="2">
        <dgm:presLayoutVars>
          <dgm:bulletEnabled val="1"/>
        </dgm:presLayoutVars>
      </dgm:prSet>
      <dgm:spPr/>
    </dgm:pt>
    <dgm:pt modelId="{BA4BA8E7-351B-8745-9730-C8A3776DD4A5}" type="pres">
      <dgm:prSet presAssocID="{4071F81A-8436-4B97-8192-1FC3BC9A5E5C}" presName="sp" presStyleCnt="0"/>
      <dgm:spPr/>
    </dgm:pt>
    <dgm:pt modelId="{EEB423AB-37F3-2040-A251-C7B3BBDCD569}" type="pres">
      <dgm:prSet presAssocID="{87E45C28-5C3B-4C42-88BA-72CA8424CD56}" presName="arrowAndChildren" presStyleCnt="0"/>
      <dgm:spPr/>
    </dgm:pt>
    <dgm:pt modelId="{293739B7-CD37-F941-9418-18156B0908D2}" type="pres">
      <dgm:prSet presAssocID="{87E45C28-5C3B-4C42-88BA-72CA8424CD56}" presName="parentTextArrow" presStyleLbl="node1" presStyleIdx="1" presStyleCnt="2"/>
      <dgm:spPr/>
    </dgm:pt>
  </dgm:ptLst>
  <dgm:cxnLst>
    <dgm:cxn modelId="{CB130325-EC26-40B3-B98E-70E703AE3992}" srcId="{9380B14A-0ED9-48C2-8A13-4DFDACA1725F}" destId="{87E45C28-5C3B-4C42-88BA-72CA8424CD56}" srcOrd="0" destOrd="0" parTransId="{9258ACE2-BDE9-4ED6-841B-020734D16DF0}" sibTransId="{4071F81A-8436-4B97-8192-1FC3BC9A5E5C}"/>
    <dgm:cxn modelId="{12C9DF26-8420-422F-8763-496B657BB0AF}" srcId="{9380B14A-0ED9-48C2-8A13-4DFDACA1725F}" destId="{68315C62-DE35-43AB-BE68-3A05DB781E13}" srcOrd="1" destOrd="0" parTransId="{19EBF345-007C-4717-B2E7-CEB26C857AFA}" sibTransId="{3FB073D3-51AF-4F13-8569-2E2D85292F64}"/>
    <dgm:cxn modelId="{5A4BEF48-455C-8C40-AD22-BD6B39B1D97D}" type="presOf" srcId="{68315C62-DE35-43AB-BE68-3A05DB781E13}" destId="{CEE87650-6BA6-7041-9A81-61B53F5A1B2C}" srcOrd="1" destOrd="0" presId="urn:microsoft.com/office/officeart/2005/8/layout/process4"/>
    <dgm:cxn modelId="{C1A25853-2058-9841-9239-EEE9AA04527F}" type="presOf" srcId="{9380B14A-0ED9-48C2-8A13-4DFDACA1725F}" destId="{7385DE50-987F-1644-878D-1AB3324AFA7B}" srcOrd="0" destOrd="0" presId="urn:microsoft.com/office/officeart/2005/8/layout/process4"/>
    <dgm:cxn modelId="{D2E7FB66-BD5C-B14C-9D58-03AC1D437897}" type="presOf" srcId="{7FFE599A-BEF3-46C0-B976-5980D5A72892}" destId="{7B14927A-609E-DE4C-939A-9B79CB276782}" srcOrd="0" destOrd="0" presId="urn:microsoft.com/office/officeart/2005/8/layout/process4"/>
    <dgm:cxn modelId="{DF559981-0E7E-6C4C-86AD-E6DB70B0B322}" type="presOf" srcId="{A1C78697-EB8D-41B9-868F-FEA91F608590}" destId="{C65412F9-26F4-ED4F-A225-0B8FD32DECFD}" srcOrd="0" destOrd="0" presId="urn:microsoft.com/office/officeart/2005/8/layout/process4"/>
    <dgm:cxn modelId="{FA1D0085-2912-4286-9C04-4362B1F2AE67}" srcId="{68315C62-DE35-43AB-BE68-3A05DB781E13}" destId="{7FFE599A-BEF3-46C0-B976-5980D5A72892}" srcOrd="0" destOrd="0" parTransId="{AC6C0674-F31D-4977-900E-FBBBBBEBC3FA}" sibTransId="{BB4FD2AB-0A39-465F-A6CC-78FE37FEC71D}"/>
    <dgm:cxn modelId="{1E85F1DB-3F48-C040-B584-FB56F0BAB06C}" type="presOf" srcId="{87E45C28-5C3B-4C42-88BA-72CA8424CD56}" destId="{293739B7-CD37-F941-9418-18156B0908D2}" srcOrd="0" destOrd="0" presId="urn:microsoft.com/office/officeart/2005/8/layout/process4"/>
    <dgm:cxn modelId="{357868E0-750F-4DB4-95B1-E79178C58D8A}" srcId="{68315C62-DE35-43AB-BE68-3A05DB781E13}" destId="{A1C78697-EB8D-41B9-868F-FEA91F608590}" srcOrd="1" destOrd="0" parTransId="{11D6B251-4470-425C-A50F-5DDF4BDE7F41}" sibTransId="{24476FE6-39E8-44A3-87D2-822C2A929AAA}"/>
    <dgm:cxn modelId="{14C6A9EA-5880-B143-8DC1-94C74DF994AB}" type="presOf" srcId="{68315C62-DE35-43AB-BE68-3A05DB781E13}" destId="{8BDDDC4C-DC13-C645-B248-1BE664783CDF}" srcOrd="0" destOrd="0" presId="urn:microsoft.com/office/officeart/2005/8/layout/process4"/>
    <dgm:cxn modelId="{C08E8C76-F2A7-F647-8144-3F370FD540F6}" type="presParOf" srcId="{7385DE50-987F-1644-878D-1AB3324AFA7B}" destId="{AD7D1769-227E-AB4E-98D5-2603A3C8EE19}" srcOrd="0" destOrd="0" presId="urn:microsoft.com/office/officeart/2005/8/layout/process4"/>
    <dgm:cxn modelId="{24643F0F-8CF7-CF48-B1C3-E1DB61D0DD59}" type="presParOf" srcId="{AD7D1769-227E-AB4E-98D5-2603A3C8EE19}" destId="{8BDDDC4C-DC13-C645-B248-1BE664783CDF}" srcOrd="0" destOrd="0" presId="urn:microsoft.com/office/officeart/2005/8/layout/process4"/>
    <dgm:cxn modelId="{3ECE70B1-4DE3-7546-A96D-A2C831ECB9C8}" type="presParOf" srcId="{AD7D1769-227E-AB4E-98D5-2603A3C8EE19}" destId="{CEE87650-6BA6-7041-9A81-61B53F5A1B2C}" srcOrd="1" destOrd="0" presId="urn:microsoft.com/office/officeart/2005/8/layout/process4"/>
    <dgm:cxn modelId="{F1C727FD-BD1B-024E-8FE0-138A17FF2A8A}" type="presParOf" srcId="{AD7D1769-227E-AB4E-98D5-2603A3C8EE19}" destId="{B4BFFA28-1EFD-F240-80F6-5B58789131DC}" srcOrd="2" destOrd="0" presId="urn:microsoft.com/office/officeart/2005/8/layout/process4"/>
    <dgm:cxn modelId="{F3986932-DE7D-6949-ADE1-93EEFFBC78A9}" type="presParOf" srcId="{B4BFFA28-1EFD-F240-80F6-5B58789131DC}" destId="{7B14927A-609E-DE4C-939A-9B79CB276782}" srcOrd="0" destOrd="0" presId="urn:microsoft.com/office/officeart/2005/8/layout/process4"/>
    <dgm:cxn modelId="{525C2143-7626-A548-81D0-9D28D65844F0}" type="presParOf" srcId="{B4BFFA28-1EFD-F240-80F6-5B58789131DC}" destId="{C65412F9-26F4-ED4F-A225-0B8FD32DECFD}" srcOrd="1" destOrd="0" presId="urn:microsoft.com/office/officeart/2005/8/layout/process4"/>
    <dgm:cxn modelId="{4A5ED60A-9106-CC41-BF8D-DDCF63844C4C}" type="presParOf" srcId="{7385DE50-987F-1644-878D-1AB3324AFA7B}" destId="{BA4BA8E7-351B-8745-9730-C8A3776DD4A5}" srcOrd="1" destOrd="0" presId="urn:microsoft.com/office/officeart/2005/8/layout/process4"/>
    <dgm:cxn modelId="{D9D4C15A-AE2D-704D-8794-0DDAA47B01BF}" type="presParOf" srcId="{7385DE50-987F-1644-878D-1AB3324AFA7B}" destId="{EEB423AB-37F3-2040-A251-C7B3BBDCD569}" srcOrd="2" destOrd="0" presId="urn:microsoft.com/office/officeart/2005/8/layout/process4"/>
    <dgm:cxn modelId="{022AC992-B01C-6C46-B632-18CEAAA5922F}" type="presParOf" srcId="{EEB423AB-37F3-2040-A251-C7B3BBDCD569}" destId="{293739B7-CD37-F941-9418-18156B0908D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A9C56D-8A3A-47E0-BB60-15F32516AEB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F91742CC-75D0-484C-9F25-6D3992957619}">
      <dgm:prSet/>
      <dgm:spPr/>
      <dgm:t>
        <a:bodyPr/>
        <a:lstStyle/>
        <a:p>
          <a:pPr>
            <a:lnSpc>
              <a:spcPct val="100000"/>
            </a:lnSpc>
          </a:pPr>
          <a:r>
            <a:rPr lang="en-GB"/>
            <a:t>Everyone can have the best possible chance to succeed </a:t>
          </a:r>
          <a:endParaRPr lang="en-US"/>
        </a:p>
      </dgm:t>
    </dgm:pt>
    <dgm:pt modelId="{B4A87D03-02DD-41DF-BF6A-DDEBC95002A3}" type="parTrans" cxnId="{47059A54-CFD2-4C43-86F8-0FF3A186EC94}">
      <dgm:prSet/>
      <dgm:spPr/>
      <dgm:t>
        <a:bodyPr/>
        <a:lstStyle/>
        <a:p>
          <a:endParaRPr lang="en-US"/>
        </a:p>
      </dgm:t>
    </dgm:pt>
    <dgm:pt modelId="{45141091-7B5A-4292-8783-D481E88A78A7}" type="sibTrans" cxnId="{47059A54-CFD2-4C43-86F8-0FF3A186EC94}">
      <dgm:prSet/>
      <dgm:spPr/>
      <dgm:t>
        <a:bodyPr/>
        <a:lstStyle/>
        <a:p>
          <a:endParaRPr lang="en-US"/>
        </a:p>
      </dgm:t>
    </dgm:pt>
    <dgm:pt modelId="{E19DD435-D0D3-41E1-A25C-7AAD1E8A7603}">
      <dgm:prSet/>
      <dgm:spPr/>
      <dgm:t>
        <a:bodyPr/>
        <a:lstStyle/>
        <a:p>
          <a:pPr>
            <a:lnSpc>
              <a:spcPct val="100000"/>
            </a:lnSpc>
          </a:pPr>
          <a:r>
            <a:rPr lang="en-GB" dirty="0"/>
            <a:t>Thoughtful and evidenced “reasonable adjustments” that are meaningful – e.g., not the standard 20% extra time!</a:t>
          </a:r>
          <a:endParaRPr lang="en-US" dirty="0"/>
        </a:p>
      </dgm:t>
    </dgm:pt>
    <dgm:pt modelId="{7A8C34B1-5D1C-4ADA-B77D-27CDAC38AB02}" type="parTrans" cxnId="{9D2161A3-9014-40EE-BCC2-07F19984B62F}">
      <dgm:prSet/>
      <dgm:spPr/>
      <dgm:t>
        <a:bodyPr/>
        <a:lstStyle/>
        <a:p>
          <a:endParaRPr lang="en-US"/>
        </a:p>
      </dgm:t>
    </dgm:pt>
    <dgm:pt modelId="{E0B454C8-75BA-4B44-943B-9D5CC8C02484}" type="sibTrans" cxnId="{9D2161A3-9014-40EE-BCC2-07F19984B62F}">
      <dgm:prSet/>
      <dgm:spPr/>
      <dgm:t>
        <a:bodyPr/>
        <a:lstStyle/>
        <a:p>
          <a:endParaRPr lang="en-US"/>
        </a:p>
      </dgm:t>
    </dgm:pt>
    <dgm:pt modelId="{ECE53207-DDEA-4621-8DD8-017494964357}">
      <dgm:prSet/>
      <dgm:spPr/>
      <dgm:t>
        <a:bodyPr/>
        <a:lstStyle/>
        <a:p>
          <a:pPr>
            <a:lnSpc>
              <a:spcPct val="100000"/>
            </a:lnSpc>
          </a:pPr>
          <a:r>
            <a:rPr lang="en-GB"/>
            <a:t>Choice in assessment format where feasible; allow students to demonstrate their best possible skills</a:t>
          </a:r>
          <a:endParaRPr lang="en-US"/>
        </a:p>
      </dgm:t>
    </dgm:pt>
    <dgm:pt modelId="{38C7A7DA-CA21-4603-8667-CF47BF65CF37}" type="parTrans" cxnId="{8F0DFC44-2AF4-405D-8964-EEF4A0D9D2A0}">
      <dgm:prSet/>
      <dgm:spPr/>
      <dgm:t>
        <a:bodyPr/>
        <a:lstStyle/>
        <a:p>
          <a:endParaRPr lang="en-US"/>
        </a:p>
      </dgm:t>
    </dgm:pt>
    <dgm:pt modelId="{4C770068-76EF-4952-BFA0-8CBB5369A4EE}" type="sibTrans" cxnId="{8F0DFC44-2AF4-405D-8964-EEF4A0D9D2A0}">
      <dgm:prSet/>
      <dgm:spPr/>
      <dgm:t>
        <a:bodyPr/>
        <a:lstStyle/>
        <a:p>
          <a:endParaRPr lang="en-US"/>
        </a:p>
      </dgm:t>
    </dgm:pt>
    <dgm:pt modelId="{25A36647-6148-47E4-B482-3EE2520509DE}">
      <dgm:prSet/>
      <dgm:spPr/>
      <dgm:t>
        <a:bodyPr/>
        <a:lstStyle/>
        <a:p>
          <a:pPr>
            <a:lnSpc>
              <a:spcPct val="100000"/>
            </a:lnSpc>
          </a:pPr>
          <a:r>
            <a:rPr lang="en-GB"/>
            <a:t>Use of technology for learning – is this being replicated in assessment?  </a:t>
          </a:r>
          <a:endParaRPr lang="en-US"/>
        </a:p>
      </dgm:t>
    </dgm:pt>
    <dgm:pt modelId="{25E347B6-634B-472A-BA1C-2787CD516CB8}" type="parTrans" cxnId="{A2A852DE-8CFB-4C32-923A-47AA33A9FCC3}">
      <dgm:prSet/>
      <dgm:spPr/>
      <dgm:t>
        <a:bodyPr/>
        <a:lstStyle/>
        <a:p>
          <a:endParaRPr lang="en-US"/>
        </a:p>
      </dgm:t>
    </dgm:pt>
    <dgm:pt modelId="{B3B775D5-43C2-4038-AD72-509127353101}" type="sibTrans" cxnId="{A2A852DE-8CFB-4C32-923A-47AA33A9FCC3}">
      <dgm:prSet/>
      <dgm:spPr/>
      <dgm:t>
        <a:bodyPr/>
        <a:lstStyle/>
        <a:p>
          <a:endParaRPr lang="en-US"/>
        </a:p>
      </dgm:t>
    </dgm:pt>
    <dgm:pt modelId="{9745D625-F25F-4265-AA1C-32B21262CD21}">
      <dgm:prSet/>
      <dgm:spPr/>
      <dgm:t>
        <a:bodyPr/>
        <a:lstStyle/>
        <a:p>
          <a:pPr>
            <a:lnSpc>
              <a:spcPct val="100000"/>
            </a:lnSpc>
          </a:pPr>
          <a:r>
            <a:rPr lang="en-GB"/>
            <a:t>Make sure we are testing application, not just knowledge recall…</a:t>
          </a:r>
          <a:endParaRPr lang="en-US"/>
        </a:p>
      </dgm:t>
    </dgm:pt>
    <dgm:pt modelId="{F52C2AD8-5B14-472A-8153-2D796F4101E2}" type="parTrans" cxnId="{776AB024-FBDF-4371-ADFC-DFCB8FFBB370}">
      <dgm:prSet/>
      <dgm:spPr/>
      <dgm:t>
        <a:bodyPr/>
        <a:lstStyle/>
        <a:p>
          <a:endParaRPr lang="en-US"/>
        </a:p>
      </dgm:t>
    </dgm:pt>
    <dgm:pt modelId="{23B87C2A-115E-46C8-94AB-BF1E846DA64F}" type="sibTrans" cxnId="{776AB024-FBDF-4371-ADFC-DFCB8FFBB370}">
      <dgm:prSet/>
      <dgm:spPr/>
      <dgm:t>
        <a:bodyPr/>
        <a:lstStyle/>
        <a:p>
          <a:endParaRPr lang="en-US"/>
        </a:p>
      </dgm:t>
    </dgm:pt>
    <dgm:pt modelId="{6A44EBDF-2C89-40C1-A9A9-4876BE46D358}" type="pres">
      <dgm:prSet presAssocID="{D6A9C56D-8A3A-47E0-BB60-15F32516AEB7}" presName="root" presStyleCnt="0">
        <dgm:presLayoutVars>
          <dgm:dir/>
          <dgm:resizeHandles val="exact"/>
        </dgm:presLayoutVars>
      </dgm:prSet>
      <dgm:spPr/>
    </dgm:pt>
    <dgm:pt modelId="{37036CAA-3C7D-46C6-9352-DCADB04AC949}" type="pres">
      <dgm:prSet presAssocID="{F91742CC-75D0-484C-9F25-6D3992957619}" presName="compNode" presStyleCnt="0"/>
      <dgm:spPr/>
    </dgm:pt>
    <dgm:pt modelId="{48E89D8A-7A2C-45F5-9472-5BC0B6501C22}" type="pres">
      <dgm:prSet presAssocID="{F91742CC-75D0-484C-9F25-6D3992957619}" presName="bgRect" presStyleLbl="bgShp" presStyleIdx="0" presStyleCnt="5"/>
      <dgm:spPr/>
    </dgm:pt>
    <dgm:pt modelId="{D2314B03-1009-459A-BDDF-C82A6FEAA2C6}" type="pres">
      <dgm:prSet presAssocID="{F91742CC-75D0-484C-9F25-6D399295761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dium"/>
        </a:ext>
      </dgm:extLst>
    </dgm:pt>
    <dgm:pt modelId="{C31E3C86-32F9-4C5E-9363-075BA3B79F54}" type="pres">
      <dgm:prSet presAssocID="{F91742CC-75D0-484C-9F25-6D3992957619}" presName="spaceRect" presStyleCnt="0"/>
      <dgm:spPr/>
    </dgm:pt>
    <dgm:pt modelId="{E337ABF9-F807-47FF-A254-5DBBA9F9D046}" type="pres">
      <dgm:prSet presAssocID="{F91742CC-75D0-484C-9F25-6D3992957619}" presName="parTx" presStyleLbl="revTx" presStyleIdx="0" presStyleCnt="5">
        <dgm:presLayoutVars>
          <dgm:chMax val="0"/>
          <dgm:chPref val="0"/>
        </dgm:presLayoutVars>
      </dgm:prSet>
      <dgm:spPr/>
    </dgm:pt>
    <dgm:pt modelId="{7DD7FE9E-029A-49F9-8BF7-B2FFC2F5C4A5}" type="pres">
      <dgm:prSet presAssocID="{45141091-7B5A-4292-8783-D481E88A78A7}" presName="sibTrans" presStyleCnt="0"/>
      <dgm:spPr/>
    </dgm:pt>
    <dgm:pt modelId="{2ACAEC4F-455F-4A60-AF62-3AFCE94D58B6}" type="pres">
      <dgm:prSet presAssocID="{E19DD435-D0D3-41E1-A25C-7AAD1E8A7603}" presName="compNode" presStyleCnt="0"/>
      <dgm:spPr/>
    </dgm:pt>
    <dgm:pt modelId="{FBFD0E3E-4D48-412A-B41E-F10CCC17C583}" type="pres">
      <dgm:prSet presAssocID="{E19DD435-D0D3-41E1-A25C-7AAD1E8A7603}" presName="bgRect" presStyleLbl="bgShp" presStyleIdx="1" presStyleCnt="5"/>
      <dgm:spPr/>
    </dgm:pt>
    <dgm:pt modelId="{54C83776-E05D-4DA9-85FE-470625AE20FF}" type="pres">
      <dgm:prSet presAssocID="{E19DD435-D0D3-41E1-A25C-7AAD1E8A760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stomer Review"/>
        </a:ext>
      </dgm:extLst>
    </dgm:pt>
    <dgm:pt modelId="{8C7626EE-3DBC-4FD6-A3BB-3BA83BEF10DE}" type="pres">
      <dgm:prSet presAssocID="{E19DD435-D0D3-41E1-A25C-7AAD1E8A7603}" presName="spaceRect" presStyleCnt="0"/>
      <dgm:spPr/>
    </dgm:pt>
    <dgm:pt modelId="{BCC2E502-2522-4F83-8793-A1DB51137651}" type="pres">
      <dgm:prSet presAssocID="{E19DD435-D0D3-41E1-A25C-7AAD1E8A7603}" presName="parTx" presStyleLbl="revTx" presStyleIdx="1" presStyleCnt="5">
        <dgm:presLayoutVars>
          <dgm:chMax val="0"/>
          <dgm:chPref val="0"/>
        </dgm:presLayoutVars>
      </dgm:prSet>
      <dgm:spPr/>
    </dgm:pt>
    <dgm:pt modelId="{9E2B85B8-8C7A-4A66-B8DC-A8ECFCF03D35}" type="pres">
      <dgm:prSet presAssocID="{E0B454C8-75BA-4B44-943B-9D5CC8C02484}" presName="sibTrans" presStyleCnt="0"/>
      <dgm:spPr/>
    </dgm:pt>
    <dgm:pt modelId="{22D698F4-806F-43CC-BA12-D1BE187D685E}" type="pres">
      <dgm:prSet presAssocID="{ECE53207-DDEA-4621-8DD8-017494964357}" presName="compNode" presStyleCnt="0"/>
      <dgm:spPr/>
    </dgm:pt>
    <dgm:pt modelId="{3B59E345-D54F-41DC-9872-2AEE32445729}" type="pres">
      <dgm:prSet presAssocID="{ECE53207-DDEA-4621-8DD8-017494964357}" presName="bgRect" presStyleLbl="bgShp" presStyleIdx="2" presStyleCnt="5"/>
      <dgm:spPr/>
    </dgm:pt>
    <dgm:pt modelId="{918B2B51-2688-42B0-8BF8-BB7AE07E9C04}" type="pres">
      <dgm:prSet presAssocID="{ECE53207-DDEA-4621-8DD8-01749496435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1C1982C-1ADF-49D8-A857-58AE4D36698A}" type="pres">
      <dgm:prSet presAssocID="{ECE53207-DDEA-4621-8DD8-017494964357}" presName="spaceRect" presStyleCnt="0"/>
      <dgm:spPr/>
    </dgm:pt>
    <dgm:pt modelId="{B1F084DB-57AC-4C56-961E-0C14D7442AD6}" type="pres">
      <dgm:prSet presAssocID="{ECE53207-DDEA-4621-8DD8-017494964357}" presName="parTx" presStyleLbl="revTx" presStyleIdx="2" presStyleCnt="5">
        <dgm:presLayoutVars>
          <dgm:chMax val="0"/>
          <dgm:chPref val="0"/>
        </dgm:presLayoutVars>
      </dgm:prSet>
      <dgm:spPr/>
    </dgm:pt>
    <dgm:pt modelId="{588444AF-2A38-4417-9B5F-164AEE899BAD}" type="pres">
      <dgm:prSet presAssocID="{4C770068-76EF-4952-BFA0-8CBB5369A4EE}" presName="sibTrans" presStyleCnt="0"/>
      <dgm:spPr/>
    </dgm:pt>
    <dgm:pt modelId="{CAC901EF-1DEA-4842-9F43-840C2399E706}" type="pres">
      <dgm:prSet presAssocID="{25A36647-6148-47E4-B482-3EE2520509DE}" presName="compNode" presStyleCnt="0"/>
      <dgm:spPr/>
    </dgm:pt>
    <dgm:pt modelId="{5EBA5B0F-EE0B-412B-9526-E16A2930753E}" type="pres">
      <dgm:prSet presAssocID="{25A36647-6148-47E4-B482-3EE2520509DE}" presName="bgRect" presStyleLbl="bgShp" presStyleIdx="3" presStyleCnt="5"/>
      <dgm:spPr/>
    </dgm:pt>
    <dgm:pt modelId="{1448D8BB-D5C2-495F-B482-146F7D39EE4F}" type="pres">
      <dgm:prSet presAssocID="{25A36647-6148-47E4-B482-3EE2520509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A499FECD-8182-46AA-916A-F7BEA8BE0F39}" type="pres">
      <dgm:prSet presAssocID="{25A36647-6148-47E4-B482-3EE2520509DE}" presName="spaceRect" presStyleCnt="0"/>
      <dgm:spPr/>
    </dgm:pt>
    <dgm:pt modelId="{9CF22B60-83F8-4E34-963D-D3BDF1611AAC}" type="pres">
      <dgm:prSet presAssocID="{25A36647-6148-47E4-B482-3EE2520509DE}" presName="parTx" presStyleLbl="revTx" presStyleIdx="3" presStyleCnt="5">
        <dgm:presLayoutVars>
          <dgm:chMax val="0"/>
          <dgm:chPref val="0"/>
        </dgm:presLayoutVars>
      </dgm:prSet>
      <dgm:spPr/>
    </dgm:pt>
    <dgm:pt modelId="{CDA2984E-43FD-45FD-B4C3-FE05C9B199BC}" type="pres">
      <dgm:prSet presAssocID="{B3B775D5-43C2-4038-AD72-509127353101}" presName="sibTrans" presStyleCnt="0"/>
      <dgm:spPr/>
    </dgm:pt>
    <dgm:pt modelId="{9DD4ECC2-0255-4247-A7A7-3C6CDBE79404}" type="pres">
      <dgm:prSet presAssocID="{9745D625-F25F-4265-AA1C-32B21262CD21}" presName="compNode" presStyleCnt="0"/>
      <dgm:spPr/>
    </dgm:pt>
    <dgm:pt modelId="{34170061-BBCF-4E7B-970F-688C741871C3}" type="pres">
      <dgm:prSet presAssocID="{9745D625-F25F-4265-AA1C-32B21262CD21}" presName="bgRect" presStyleLbl="bgShp" presStyleIdx="4" presStyleCnt="5"/>
      <dgm:spPr/>
    </dgm:pt>
    <dgm:pt modelId="{9A487325-5E8F-4D98-9C50-F47F95A098A9}" type="pres">
      <dgm:prSet presAssocID="{9745D625-F25F-4265-AA1C-32B21262CD2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4B50784C-0C94-4890-B915-411744C1078A}" type="pres">
      <dgm:prSet presAssocID="{9745D625-F25F-4265-AA1C-32B21262CD21}" presName="spaceRect" presStyleCnt="0"/>
      <dgm:spPr/>
    </dgm:pt>
    <dgm:pt modelId="{2A67F104-E16A-416B-A817-D034D9EAB9EA}" type="pres">
      <dgm:prSet presAssocID="{9745D625-F25F-4265-AA1C-32B21262CD21}" presName="parTx" presStyleLbl="revTx" presStyleIdx="4" presStyleCnt="5">
        <dgm:presLayoutVars>
          <dgm:chMax val="0"/>
          <dgm:chPref val="0"/>
        </dgm:presLayoutVars>
      </dgm:prSet>
      <dgm:spPr/>
    </dgm:pt>
  </dgm:ptLst>
  <dgm:cxnLst>
    <dgm:cxn modelId="{C0C71802-8596-4F30-B53A-C24814EF0407}" type="presOf" srcId="{E19DD435-D0D3-41E1-A25C-7AAD1E8A7603}" destId="{BCC2E502-2522-4F83-8793-A1DB51137651}" srcOrd="0" destOrd="0" presId="urn:microsoft.com/office/officeart/2018/2/layout/IconVerticalSolidList"/>
    <dgm:cxn modelId="{776AB024-FBDF-4371-ADFC-DFCB8FFBB370}" srcId="{D6A9C56D-8A3A-47E0-BB60-15F32516AEB7}" destId="{9745D625-F25F-4265-AA1C-32B21262CD21}" srcOrd="4" destOrd="0" parTransId="{F52C2AD8-5B14-472A-8153-2D796F4101E2}" sibTransId="{23B87C2A-115E-46C8-94AB-BF1E846DA64F}"/>
    <dgm:cxn modelId="{8F0DFC44-2AF4-405D-8964-EEF4A0D9D2A0}" srcId="{D6A9C56D-8A3A-47E0-BB60-15F32516AEB7}" destId="{ECE53207-DDEA-4621-8DD8-017494964357}" srcOrd="2" destOrd="0" parTransId="{38C7A7DA-CA21-4603-8667-CF47BF65CF37}" sibTransId="{4C770068-76EF-4952-BFA0-8CBB5369A4EE}"/>
    <dgm:cxn modelId="{6C4F4548-5772-4379-B120-E6AE8ADCABFF}" type="presOf" srcId="{25A36647-6148-47E4-B482-3EE2520509DE}" destId="{9CF22B60-83F8-4E34-963D-D3BDF1611AAC}" srcOrd="0" destOrd="0" presId="urn:microsoft.com/office/officeart/2018/2/layout/IconVerticalSolidList"/>
    <dgm:cxn modelId="{828ADF4B-DD9B-427F-AE5F-D8ACD3BEFA1E}" type="presOf" srcId="{ECE53207-DDEA-4621-8DD8-017494964357}" destId="{B1F084DB-57AC-4C56-961E-0C14D7442AD6}" srcOrd="0" destOrd="0" presId="urn:microsoft.com/office/officeart/2018/2/layout/IconVerticalSolidList"/>
    <dgm:cxn modelId="{7268E54E-C9B6-4C39-98ED-7798634AAF65}" type="presOf" srcId="{F91742CC-75D0-484C-9F25-6D3992957619}" destId="{E337ABF9-F807-47FF-A254-5DBBA9F9D046}" srcOrd="0" destOrd="0" presId="urn:microsoft.com/office/officeart/2018/2/layout/IconVerticalSolidList"/>
    <dgm:cxn modelId="{47059A54-CFD2-4C43-86F8-0FF3A186EC94}" srcId="{D6A9C56D-8A3A-47E0-BB60-15F32516AEB7}" destId="{F91742CC-75D0-484C-9F25-6D3992957619}" srcOrd="0" destOrd="0" parTransId="{B4A87D03-02DD-41DF-BF6A-DDEBC95002A3}" sibTransId="{45141091-7B5A-4292-8783-D481E88A78A7}"/>
    <dgm:cxn modelId="{DB08A270-DB64-4B5B-9E52-D20B5DC26600}" type="presOf" srcId="{D6A9C56D-8A3A-47E0-BB60-15F32516AEB7}" destId="{6A44EBDF-2C89-40C1-A9A9-4876BE46D358}" srcOrd="0" destOrd="0" presId="urn:microsoft.com/office/officeart/2018/2/layout/IconVerticalSolidList"/>
    <dgm:cxn modelId="{9D2161A3-9014-40EE-BCC2-07F19984B62F}" srcId="{D6A9C56D-8A3A-47E0-BB60-15F32516AEB7}" destId="{E19DD435-D0D3-41E1-A25C-7AAD1E8A7603}" srcOrd="1" destOrd="0" parTransId="{7A8C34B1-5D1C-4ADA-B77D-27CDAC38AB02}" sibTransId="{E0B454C8-75BA-4B44-943B-9D5CC8C02484}"/>
    <dgm:cxn modelId="{A2A852DE-8CFB-4C32-923A-47AA33A9FCC3}" srcId="{D6A9C56D-8A3A-47E0-BB60-15F32516AEB7}" destId="{25A36647-6148-47E4-B482-3EE2520509DE}" srcOrd="3" destOrd="0" parTransId="{25E347B6-634B-472A-BA1C-2787CD516CB8}" sibTransId="{B3B775D5-43C2-4038-AD72-509127353101}"/>
    <dgm:cxn modelId="{E10830F4-E852-4BDA-BC3B-92971E2C6D25}" type="presOf" srcId="{9745D625-F25F-4265-AA1C-32B21262CD21}" destId="{2A67F104-E16A-416B-A817-D034D9EAB9EA}" srcOrd="0" destOrd="0" presId="urn:microsoft.com/office/officeart/2018/2/layout/IconVerticalSolidList"/>
    <dgm:cxn modelId="{40E5105F-9B82-4BB5-9B80-CF71D9F0160D}" type="presParOf" srcId="{6A44EBDF-2C89-40C1-A9A9-4876BE46D358}" destId="{37036CAA-3C7D-46C6-9352-DCADB04AC949}" srcOrd="0" destOrd="0" presId="urn:microsoft.com/office/officeart/2018/2/layout/IconVerticalSolidList"/>
    <dgm:cxn modelId="{4B574CF8-BBFD-4D3F-85D8-878CCD03D71F}" type="presParOf" srcId="{37036CAA-3C7D-46C6-9352-DCADB04AC949}" destId="{48E89D8A-7A2C-45F5-9472-5BC0B6501C22}" srcOrd="0" destOrd="0" presId="urn:microsoft.com/office/officeart/2018/2/layout/IconVerticalSolidList"/>
    <dgm:cxn modelId="{3D9A3118-0F29-496B-AF1D-8D831CDC549F}" type="presParOf" srcId="{37036CAA-3C7D-46C6-9352-DCADB04AC949}" destId="{D2314B03-1009-459A-BDDF-C82A6FEAA2C6}" srcOrd="1" destOrd="0" presId="urn:microsoft.com/office/officeart/2018/2/layout/IconVerticalSolidList"/>
    <dgm:cxn modelId="{8AA6871B-3533-4B27-A057-DD88F002B28F}" type="presParOf" srcId="{37036CAA-3C7D-46C6-9352-DCADB04AC949}" destId="{C31E3C86-32F9-4C5E-9363-075BA3B79F54}" srcOrd="2" destOrd="0" presId="urn:microsoft.com/office/officeart/2018/2/layout/IconVerticalSolidList"/>
    <dgm:cxn modelId="{B483ED59-7DBD-428A-A9D1-01F5AE63991E}" type="presParOf" srcId="{37036CAA-3C7D-46C6-9352-DCADB04AC949}" destId="{E337ABF9-F807-47FF-A254-5DBBA9F9D046}" srcOrd="3" destOrd="0" presId="urn:microsoft.com/office/officeart/2018/2/layout/IconVerticalSolidList"/>
    <dgm:cxn modelId="{B05E55F5-3403-4F13-8658-AFD4C16D51D4}" type="presParOf" srcId="{6A44EBDF-2C89-40C1-A9A9-4876BE46D358}" destId="{7DD7FE9E-029A-49F9-8BF7-B2FFC2F5C4A5}" srcOrd="1" destOrd="0" presId="urn:microsoft.com/office/officeart/2018/2/layout/IconVerticalSolidList"/>
    <dgm:cxn modelId="{7DD8D931-5506-430D-BEDE-32154EF3D08C}" type="presParOf" srcId="{6A44EBDF-2C89-40C1-A9A9-4876BE46D358}" destId="{2ACAEC4F-455F-4A60-AF62-3AFCE94D58B6}" srcOrd="2" destOrd="0" presId="urn:microsoft.com/office/officeart/2018/2/layout/IconVerticalSolidList"/>
    <dgm:cxn modelId="{E79BE3E3-2535-4D75-95F3-60352FD78D51}" type="presParOf" srcId="{2ACAEC4F-455F-4A60-AF62-3AFCE94D58B6}" destId="{FBFD0E3E-4D48-412A-B41E-F10CCC17C583}" srcOrd="0" destOrd="0" presId="urn:microsoft.com/office/officeart/2018/2/layout/IconVerticalSolidList"/>
    <dgm:cxn modelId="{FB10A11D-672B-4357-9758-D822968FF92D}" type="presParOf" srcId="{2ACAEC4F-455F-4A60-AF62-3AFCE94D58B6}" destId="{54C83776-E05D-4DA9-85FE-470625AE20FF}" srcOrd="1" destOrd="0" presId="urn:microsoft.com/office/officeart/2018/2/layout/IconVerticalSolidList"/>
    <dgm:cxn modelId="{BDE68073-F90A-4305-8D05-6A3702129035}" type="presParOf" srcId="{2ACAEC4F-455F-4A60-AF62-3AFCE94D58B6}" destId="{8C7626EE-3DBC-4FD6-A3BB-3BA83BEF10DE}" srcOrd="2" destOrd="0" presId="urn:microsoft.com/office/officeart/2018/2/layout/IconVerticalSolidList"/>
    <dgm:cxn modelId="{8217A3A8-3D12-46A0-8FCA-8861C76B13D9}" type="presParOf" srcId="{2ACAEC4F-455F-4A60-AF62-3AFCE94D58B6}" destId="{BCC2E502-2522-4F83-8793-A1DB51137651}" srcOrd="3" destOrd="0" presId="urn:microsoft.com/office/officeart/2018/2/layout/IconVerticalSolidList"/>
    <dgm:cxn modelId="{21488CC7-A98D-44C8-82FA-81EA7802F24C}" type="presParOf" srcId="{6A44EBDF-2C89-40C1-A9A9-4876BE46D358}" destId="{9E2B85B8-8C7A-4A66-B8DC-A8ECFCF03D35}" srcOrd="3" destOrd="0" presId="urn:microsoft.com/office/officeart/2018/2/layout/IconVerticalSolidList"/>
    <dgm:cxn modelId="{9B0DC146-08F3-41D0-B282-9A023A1CD410}" type="presParOf" srcId="{6A44EBDF-2C89-40C1-A9A9-4876BE46D358}" destId="{22D698F4-806F-43CC-BA12-D1BE187D685E}" srcOrd="4" destOrd="0" presId="urn:microsoft.com/office/officeart/2018/2/layout/IconVerticalSolidList"/>
    <dgm:cxn modelId="{BD7A802D-F46C-4409-AF69-6391D6C0EF7D}" type="presParOf" srcId="{22D698F4-806F-43CC-BA12-D1BE187D685E}" destId="{3B59E345-D54F-41DC-9872-2AEE32445729}" srcOrd="0" destOrd="0" presId="urn:microsoft.com/office/officeart/2018/2/layout/IconVerticalSolidList"/>
    <dgm:cxn modelId="{92F1B4CB-95C7-498B-8BCB-6284C12A49D9}" type="presParOf" srcId="{22D698F4-806F-43CC-BA12-D1BE187D685E}" destId="{918B2B51-2688-42B0-8BF8-BB7AE07E9C04}" srcOrd="1" destOrd="0" presId="urn:microsoft.com/office/officeart/2018/2/layout/IconVerticalSolidList"/>
    <dgm:cxn modelId="{57F92D13-612C-4767-81CB-B3308F466D74}" type="presParOf" srcId="{22D698F4-806F-43CC-BA12-D1BE187D685E}" destId="{11C1982C-1ADF-49D8-A857-58AE4D36698A}" srcOrd="2" destOrd="0" presId="urn:microsoft.com/office/officeart/2018/2/layout/IconVerticalSolidList"/>
    <dgm:cxn modelId="{824F579A-081E-4667-A105-DF29DB32C6B4}" type="presParOf" srcId="{22D698F4-806F-43CC-BA12-D1BE187D685E}" destId="{B1F084DB-57AC-4C56-961E-0C14D7442AD6}" srcOrd="3" destOrd="0" presId="urn:microsoft.com/office/officeart/2018/2/layout/IconVerticalSolidList"/>
    <dgm:cxn modelId="{2A91908E-8998-439D-BC79-9A0455892980}" type="presParOf" srcId="{6A44EBDF-2C89-40C1-A9A9-4876BE46D358}" destId="{588444AF-2A38-4417-9B5F-164AEE899BAD}" srcOrd="5" destOrd="0" presId="urn:microsoft.com/office/officeart/2018/2/layout/IconVerticalSolidList"/>
    <dgm:cxn modelId="{D599C39A-EE93-4E3B-BF88-C195C7B9A22C}" type="presParOf" srcId="{6A44EBDF-2C89-40C1-A9A9-4876BE46D358}" destId="{CAC901EF-1DEA-4842-9F43-840C2399E706}" srcOrd="6" destOrd="0" presId="urn:microsoft.com/office/officeart/2018/2/layout/IconVerticalSolidList"/>
    <dgm:cxn modelId="{FE87FAC4-DDAA-4BE6-802B-48498F73DA46}" type="presParOf" srcId="{CAC901EF-1DEA-4842-9F43-840C2399E706}" destId="{5EBA5B0F-EE0B-412B-9526-E16A2930753E}" srcOrd="0" destOrd="0" presId="urn:microsoft.com/office/officeart/2018/2/layout/IconVerticalSolidList"/>
    <dgm:cxn modelId="{7C5352ED-C6EA-43A2-A654-B3B507563BF3}" type="presParOf" srcId="{CAC901EF-1DEA-4842-9F43-840C2399E706}" destId="{1448D8BB-D5C2-495F-B482-146F7D39EE4F}" srcOrd="1" destOrd="0" presId="urn:microsoft.com/office/officeart/2018/2/layout/IconVerticalSolidList"/>
    <dgm:cxn modelId="{40296718-98F0-4C1A-90F6-AA8B1A727A91}" type="presParOf" srcId="{CAC901EF-1DEA-4842-9F43-840C2399E706}" destId="{A499FECD-8182-46AA-916A-F7BEA8BE0F39}" srcOrd="2" destOrd="0" presId="urn:microsoft.com/office/officeart/2018/2/layout/IconVerticalSolidList"/>
    <dgm:cxn modelId="{764DA91C-E707-4DE7-9690-3C5D65930AAD}" type="presParOf" srcId="{CAC901EF-1DEA-4842-9F43-840C2399E706}" destId="{9CF22B60-83F8-4E34-963D-D3BDF1611AAC}" srcOrd="3" destOrd="0" presId="urn:microsoft.com/office/officeart/2018/2/layout/IconVerticalSolidList"/>
    <dgm:cxn modelId="{1BD4B9FF-0601-4568-A32F-874D080C929C}" type="presParOf" srcId="{6A44EBDF-2C89-40C1-A9A9-4876BE46D358}" destId="{CDA2984E-43FD-45FD-B4C3-FE05C9B199BC}" srcOrd="7" destOrd="0" presId="urn:microsoft.com/office/officeart/2018/2/layout/IconVerticalSolidList"/>
    <dgm:cxn modelId="{F3A5193E-0205-4B5F-A0A5-1619B5FF252D}" type="presParOf" srcId="{6A44EBDF-2C89-40C1-A9A9-4876BE46D358}" destId="{9DD4ECC2-0255-4247-A7A7-3C6CDBE79404}" srcOrd="8" destOrd="0" presId="urn:microsoft.com/office/officeart/2018/2/layout/IconVerticalSolidList"/>
    <dgm:cxn modelId="{34474F36-BD0B-43EF-8F48-51F18D0DE9F2}" type="presParOf" srcId="{9DD4ECC2-0255-4247-A7A7-3C6CDBE79404}" destId="{34170061-BBCF-4E7B-970F-688C741871C3}" srcOrd="0" destOrd="0" presId="urn:microsoft.com/office/officeart/2018/2/layout/IconVerticalSolidList"/>
    <dgm:cxn modelId="{E7B5740B-ECF2-4822-8011-8B6FB4FCB2BC}" type="presParOf" srcId="{9DD4ECC2-0255-4247-A7A7-3C6CDBE79404}" destId="{9A487325-5E8F-4D98-9C50-F47F95A098A9}" srcOrd="1" destOrd="0" presId="urn:microsoft.com/office/officeart/2018/2/layout/IconVerticalSolidList"/>
    <dgm:cxn modelId="{82DB79E6-31D5-4CBB-A1B1-AC71C8D4D31F}" type="presParOf" srcId="{9DD4ECC2-0255-4247-A7A7-3C6CDBE79404}" destId="{4B50784C-0C94-4890-B915-411744C1078A}" srcOrd="2" destOrd="0" presId="urn:microsoft.com/office/officeart/2018/2/layout/IconVerticalSolidList"/>
    <dgm:cxn modelId="{B8A9988D-6F93-4234-A179-336A8DD10D84}" type="presParOf" srcId="{9DD4ECC2-0255-4247-A7A7-3C6CDBE79404}" destId="{2A67F104-E16A-416B-A817-D034D9EAB9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EA2CB9-FC31-4133-8F7B-0C329F3FFD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60672E4-5975-46C5-B197-7CD383E430EC}">
      <dgm:prSet/>
      <dgm:spPr/>
      <dgm:t>
        <a:bodyPr/>
        <a:lstStyle/>
        <a:p>
          <a:r>
            <a:rPr lang="en-GB" dirty="0"/>
            <a:t>Recognising that everyone is different in a variety of visible and non-visible ways, and that those differences are to be recognised, respected and valued. </a:t>
          </a:r>
          <a:endParaRPr lang="en-US" dirty="0"/>
        </a:p>
      </dgm:t>
    </dgm:pt>
    <dgm:pt modelId="{D0701B92-9B79-47A7-B8D4-5346344D5A81}" type="parTrans" cxnId="{F82C5741-06D9-420D-B2D3-630D117B3192}">
      <dgm:prSet/>
      <dgm:spPr/>
      <dgm:t>
        <a:bodyPr/>
        <a:lstStyle/>
        <a:p>
          <a:endParaRPr lang="en-US"/>
        </a:p>
      </dgm:t>
    </dgm:pt>
    <dgm:pt modelId="{8594D1F2-FE98-4D11-9C9A-BA7B61ABB81E}" type="sibTrans" cxnId="{F82C5741-06D9-420D-B2D3-630D117B3192}">
      <dgm:prSet/>
      <dgm:spPr/>
      <dgm:t>
        <a:bodyPr/>
        <a:lstStyle/>
        <a:p>
          <a:endParaRPr lang="en-US"/>
        </a:p>
      </dgm:t>
    </dgm:pt>
    <dgm:pt modelId="{C5544EDE-F4CD-4979-926C-C435268943BD}">
      <dgm:prSet/>
      <dgm:spPr/>
      <dgm:t>
        <a:bodyPr/>
        <a:lstStyle/>
        <a:p>
          <a:r>
            <a:rPr lang="en-GB" dirty="0"/>
            <a:t>Students needs REASSURANCE – diversity is normal, part of every day practice</a:t>
          </a:r>
          <a:endParaRPr lang="en-US" dirty="0"/>
        </a:p>
      </dgm:t>
    </dgm:pt>
    <dgm:pt modelId="{D5784BE4-AB1F-4CA8-BEF8-F5259D07361F}" type="parTrans" cxnId="{0835599A-A56C-4DCF-A219-4ECF6129CA1E}">
      <dgm:prSet/>
      <dgm:spPr/>
      <dgm:t>
        <a:bodyPr/>
        <a:lstStyle/>
        <a:p>
          <a:endParaRPr lang="en-US"/>
        </a:p>
      </dgm:t>
    </dgm:pt>
    <dgm:pt modelId="{D505DBE2-FCB3-4199-B8EF-A82A7DE5251F}" type="sibTrans" cxnId="{0835599A-A56C-4DCF-A219-4ECF6129CA1E}">
      <dgm:prSet/>
      <dgm:spPr/>
      <dgm:t>
        <a:bodyPr/>
        <a:lstStyle/>
        <a:p>
          <a:endParaRPr lang="en-US"/>
        </a:p>
      </dgm:t>
    </dgm:pt>
    <dgm:pt modelId="{179FF022-1A46-4E09-9007-C6489A0301C1}">
      <dgm:prSet/>
      <dgm:spPr/>
      <dgm:t>
        <a:bodyPr/>
        <a:lstStyle/>
        <a:p>
          <a:r>
            <a:rPr lang="en-GB"/>
            <a:t>Deconstructing the myth of “standardised assessment”</a:t>
          </a:r>
          <a:endParaRPr lang="en-US"/>
        </a:p>
      </dgm:t>
    </dgm:pt>
    <dgm:pt modelId="{C2EE4441-5FAC-4F67-B6FC-59BA7786D79A}" type="parTrans" cxnId="{FE1E4464-20B9-488D-87EB-42C24AF61377}">
      <dgm:prSet/>
      <dgm:spPr/>
      <dgm:t>
        <a:bodyPr/>
        <a:lstStyle/>
        <a:p>
          <a:endParaRPr lang="en-US"/>
        </a:p>
      </dgm:t>
    </dgm:pt>
    <dgm:pt modelId="{94AEB146-CFE0-4AE3-94C1-23B97B296786}" type="sibTrans" cxnId="{FE1E4464-20B9-488D-87EB-42C24AF61377}">
      <dgm:prSet/>
      <dgm:spPr/>
      <dgm:t>
        <a:bodyPr/>
        <a:lstStyle/>
        <a:p>
          <a:endParaRPr lang="en-US"/>
        </a:p>
      </dgm:t>
    </dgm:pt>
    <dgm:pt modelId="{F3B1F900-ED1C-4AB2-A57F-DAD6806B47A3}">
      <dgm:prSet/>
      <dgm:spPr/>
      <dgm:t>
        <a:bodyPr/>
        <a:lstStyle/>
        <a:p>
          <a:r>
            <a:rPr lang="en-GB"/>
            <a:t>Wide diversity of assessors is welcomed and valued</a:t>
          </a:r>
          <a:endParaRPr lang="en-US"/>
        </a:p>
      </dgm:t>
    </dgm:pt>
    <dgm:pt modelId="{0DF20958-0D85-4150-ABA6-7C0D7364F690}" type="parTrans" cxnId="{8D90AA95-750E-4DCB-9654-6A625B2047DB}">
      <dgm:prSet/>
      <dgm:spPr/>
      <dgm:t>
        <a:bodyPr/>
        <a:lstStyle/>
        <a:p>
          <a:endParaRPr lang="en-US"/>
        </a:p>
      </dgm:t>
    </dgm:pt>
    <dgm:pt modelId="{EC4860D8-521A-46A0-AB25-AA2880523F55}" type="sibTrans" cxnId="{8D90AA95-750E-4DCB-9654-6A625B2047DB}">
      <dgm:prSet/>
      <dgm:spPr/>
      <dgm:t>
        <a:bodyPr/>
        <a:lstStyle/>
        <a:p>
          <a:endParaRPr lang="en-US"/>
        </a:p>
      </dgm:t>
    </dgm:pt>
    <dgm:pt modelId="{EF1D8F0E-16CA-483B-B04E-1527BA4BC0F6}">
      <dgm:prSet/>
      <dgm:spPr/>
      <dgm:t>
        <a:bodyPr/>
        <a:lstStyle/>
        <a:p>
          <a:r>
            <a:rPr lang="en-GB" dirty="0"/>
            <a:t>“</a:t>
          </a:r>
          <a:r>
            <a:rPr lang="en-GB" dirty="0" err="1"/>
            <a:t>Rater</a:t>
          </a:r>
          <a:r>
            <a:rPr lang="en-GB" dirty="0"/>
            <a:t> variance as meaningful…differences to be embraced rather than controlled” (</a:t>
          </a:r>
          <a:r>
            <a:rPr lang="en-GB" dirty="0" err="1"/>
            <a:t>Boursicot</a:t>
          </a:r>
          <a:r>
            <a:rPr lang="en-GB" dirty="0"/>
            <a:t> et al 2020)</a:t>
          </a:r>
          <a:endParaRPr lang="en-US" dirty="0"/>
        </a:p>
      </dgm:t>
    </dgm:pt>
    <dgm:pt modelId="{56C5882B-0FB2-4C51-A6FF-278C76C34632}" type="parTrans" cxnId="{4D679AB6-0700-4184-9AF0-82522E2395DF}">
      <dgm:prSet/>
      <dgm:spPr/>
      <dgm:t>
        <a:bodyPr/>
        <a:lstStyle/>
        <a:p>
          <a:endParaRPr lang="en-US"/>
        </a:p>
      </dgm:t>
    </dgm:pt>
    <dgm:pt modelId="{AB587C11-E547-48AE-9E9D-35A5B9A51F19}" type="sibTrans" cxnId="{4D679AB6-0700-4184-9AF0-82522E2395DF}">
      <dgm:prSet/>
      <dgm:spPr/>
      <dgm:t>
        <a:bodyPr/>
        <a:lstStyle/>
        <a:p>
          <a:endParaRPr lang="en-US"/>
        </a:p>
      </dgm:t>
    </dgm:pt>
    <dgm:pt modelId="{60D52FD8-6859-C14C-9B9A-01E30494EAF0}" type="pres">
      <dgm:prSet presAssocID="{82EA2CB9-FC31-4133-8F7B-0C329F3FFDAD}" presName="linear" presStyleCnt="0">
        <dgm:presLayoutVars>
          <dgm:animLvl val="lvl"/>
          <dgm:resizeHandles val="exact"/>
        </dgm:presLayoutVars>
      </dgm:prSet>
      <dgm:spPr/>
    </dgm:pt>
    <dgm:pt modelId="{AE4DCBE7-45C4-6E4D-8F2F-135DBB881C2B}" type="pres">
      <dgm:prSet presAssocID="{060672E4-5975-46C5-B197-7CD383E430EC}" presName="parentText" presStyleLbl="node1" presStyleIdx="0" presStyleCnt="5" custLinFactNeighborY="79826">
        <dgm:presLayoutVars>
          <dgm:chMax val="0"/>
          <dgm:bulletEnabled val="1"/>
        </dgm:presLayoutVars>
      </dgm:prSet>
      <dgm:spPr/>
    </dgm:pt>
    <dgm:pt modelId="{CD0E45A0-6904-1347-A2C8-66839A12BD2B}" type="pres">
      <dgm:prSet presAssocID="{8594D1F2-FE98-4D11-9C9A-BA7B61ABB81E}" presName="spacer" presStyleCnt="0"/>
      <dgm:spPr/>
    </dgm:pt>
    <dgm:pt modelId="{28BC75A7-240D-B141-BABB-95954F49F333}" type="pres">
      <dgm:prSet presAssocID="{C5544EDE-F4CD-4979-926C-C435268943BD}" presName="parentText" presStyleLbl="node1" presStyleIdx="1" presStyleCnt="5">
        <dgm:presLayoutVars>
          <dgm:chMax val="0"/>
          <dgm:bulletEnabled val="1"/>
        </dgm:presLayoutVars>
      </dgm:prSet>
      <dgm:spPr/>
    </dgm:pt>
    <dgm:pt modelId="{2C60DEF9-32B8-6647-9D32-FE4AE415F648}" type="pres">
      <dgm:prSet presAssocID="{D505DBE2-FCB3-4199-B8EF-A82A7DE5251F}" presName="spacer" presStyleCnt="0"/>
      <dgm:spPr/>
    </dgm:pt>
    <dgm:pt modelId="{4DA410C4-4FC3-8C43-9FDD-29A21A0053C8}" type="pres">
      <dgm:prSet presAssocID="{179FF022-1A46-4E09-9007-C6489A0301C1}" presName="parentText" presStyleLbl="node1" presStyleIdx="2" presStyleCnt="5">
        <dgm:presLayoutVars>
          <dgm:chMax val="0"/>
          <dgm:bulletEnabled val="1"/>
        </dgm:presLayoutVars>
      </dgm:prSet>
      <dgm:spPr/>
    </dgm:pt>
    <dgm:pt modelId="{FD5527E6-0C11-9F4C-B4EF-684AB15B560E}" type="pres">
      <dgm:prSet presAssocID="{94AEB146-CFE0-4AE3-94C1-23B97B296786}" presName="spacer" presStyleCnt="0"/>
      <dgm:spPr/>
    </dgm:pt>
    <dgm:pt modelId="{61B6D25C-5752-E64D-84BE-CCE8D5F36F1F}" type="pres">
      <dgm:prSet presAssocID="{F3B1F900-ED1C-4AB2-A57F-DAD6806B47A3}" presName="parentText" presStyleLbl="node1" presStyleIdx="3" presStyleCnt="5">
        <dgm:presLayoutVars>
          <dgm:chMax val="0"/>
          <dgm:bulletEnabled val="1"/>
        </dgm:presLayoutVars>
      </dgm:prSet>
      <dgm:spPr/>
    </dgm:pt>
    <dgm:pt modelId="{AF0F96DE-B6EC-214A-B659-93B39F96FCEB}" type="pres">
      <dgm:prSet presAssocID="{EC4860D8-521A-46A0-AB25-AA2880523F55}" presName="spacer" presStyleCnt="0"/>
      <dgm:spPr/>
    </dgm:pt>
    <dgm:pt modelId="{0FEB129F-8141-8246-BFF3-3081E749A346}" type="pres">
      <dgm:prSet presAssocID="{EF1D8F0E-16CA-483B-B04E-1527BA4BC0F6}" presName="parentText" presStyleLbl="node1" presStyleIdx="4" presStyleCnt="5">
        <dgm:presLayoutVars>
          <dgm:chMax val="0"/>
          <dgm:bulletEnabled val="1"/>
        </dgm:presLayoutVars>
      </dgm:prSet>
      <dgm:spPr/>
    </dgm:pt>
  </dgm:ptLst>
  <dgm:cxnLst>
    <dgm:cxn modelId="{F1BB861F-2E7C-7F42-B397-AF876A04144D}" type="presOf" srcId="{EF1D8F0E-16CA-483B-B04E-1527BA4BC0F6}" destId="{0FEB129F-8141-8246-BFF3-3081E749A346}" srcOrd="0" destOrd="0" presId="urn:microsoft.com/office/officeart/2005/8/layout/vList2"/>
    <dgm:cxn modelId="{EDF61B30-C6ED-F340-A339-35E9EAF471C1}" type="presOf" srcId="{C5544EDE-F4CD-4979-926C-C435268943BD}" destId="{28BC75A7-240D-B141-BABB-95954F49F333}" srcOrd="0" destOrd="0" presId="urn:microsoft.com/office/officeart/2005/8/layout/vList2"/>
    <dgm:cxn modelId="{F82C5741-06D9-420D-B2D3-630D117B3192}" srcId="{82EA2CB9-FC31-4133-8F7B-0C329F3FFDAD}" destId="{060672E4-5975-46C5-B197-7CD383E430EC}" srcOrd="0" destOrd="0" parTransId="{D0701B92-9B79-47A7-B8D4-5346344D5A81}" sibTransId="{8594D1F2-FE98-4D11-9C9A-BA7B61ABB81E}"/>
    <dgm:cxn modelId="{FE1E4464-20B9-488D-87EB-42C24AF61377}" srcId="{82EA2CB9-FC31-4133-8F7B-0C329F3FFDAD}" destId="{179FF022-1A46-4E09-9007-C6489A0301C1}" srcOrd="2" destOrd="0" parTransId="{C2EE4441-5FAC-4F67-B6FC-59BA7786D79A}" sibTransId="{94AEB146-CFE0-4AE3-94C1-23B97B296786}"/>
    <dgm:cxn modelId="{0BEA3D66-9995-3646-974E-D67007D42D86}" type="presOf" srcId="{F3B1F900-ED1C-4AB2-A57F-DAD6806B47A3}" destId="{61B6D25C-5752-E64D-84BE-CCE8D5F36F1F}" srcOrd="0" destOrd="0" presId="urn:microsoft.com/office/officeart/2005/8/layout/vList2"/>
    <dgm:cxn modelId="{28FCDA6E-298E-4C46-B02F-7CDDFA0D8243}" type="presOf" srcId="{82EA2CB9-FC31-4133-8F7B-0C329F3FFDAD}" destId="{60D52FD8-6859-C14C-9B9A-01E30494EAF0}" srcOrd="0" destOrd="0" presId="urn:microsoft.com/office/officeart/2005/8/layout/vList2"/>
    <dgm:cxn modelId="{8D90AA95-750E-4DCB-9654-6A625B2047DB}" srcId="{82EA2CB9-FC31-4133-8F7B-0C329F3FFDAD}" destId="{F3B1F900-ED1C-4AB2-A57F-DAD6806B47A3}" srcOrd="3" destOrd="0" parTransId="{0DF20958-0D85-4150-ABA6-7C0D7364F690}" sibTransId="{EC4860D8-521A-46A0-AB25-AA2880523F55}"/>
    <dgm:cxn modelId="{0835599A-A56C-4DCF-A219-4ECF6129CA1E}" srcId="{82EA2CB9-FC31-4133-8F7B-0C329F3FFDAD}" destId="{C5544EDE-F4CD-4979-926C-C435268943BD}" srcOrd="1" destOrd="0" parTransId="{D5784BE4-AB1F-4CA8-BEF8-F5259D07361F}" sibTransId="{D505DBE2-FCB3-4199-B8EF-A82A7DE5251F}"/>
    <dgm:cxn modelId="{4D679AB6-0700-4184-9AF0-82522E2395DF}" srcId="{82EA2CB9-FC31-4133-8F7B-0C329F3FFDAD}" destId="{EF1D8F0E-16CA-483B-B04E-1527BA4BC0F6}" srcOrd="4" destOrd="0" parTransId="{56C5882B-0FB2-4C51-A6FF-278C76C34632}" sibTransId="{AB587C11-E547-48AE-9E9D-35A5B9A51F19}"/>
    <dgm:cxn modelId="{7735DFBB-DFA3-9542-8FC9-7998006B354C}" type="presOf" srcId="{060672E4-5975-46C5-B197-7CD383E430EC}" destId="{AE4DCBE7-45C4-6E4D-8F2F-135DBB881C2B}" srcOrd="0" destOrd="0" presId="urn:microsoft.com/office/officeart/2005/8/layout/vList2"/>
    <dgm:cxn modelId="{861A30C5-3105-A843-8F50-87A9D5390848}" type="presOf" srcId="{179FF022-1A46-4E09-9007-C6489A0301C1}" destId="{4DA410C4-4FC3-8C43-9FDD-29A21A0053C8}" srcOrd="0" destOrd="0" presId="urn:microsoft.com/office/officeart/2005/8/layout/vList2"/>
    <dgm:cxn modelId="{1F3E5D98-9B7D-E44B-9CFE-5B9DA10577A8}" type="presParOf" srcId="{60D52FD8-6859-C14C-9B9A-01E30494EAF0}" destId="{AE4DCBE7-45C4-6E4D-8F2F-135DBB881C2B}" srcOrd="0" destOrd="0" presId="urn:microsoft.com/office/officeart/2005/8/layout/vList2"/>
    <dgm:cxn modelId="{00BDBFA8-6C43-2448-B6C3-07AC0299B4C2}" type="presParOf" srcId="{60D52FD8-6859-C14C-9B9A-01E30494EAF0}" destId="{CD0E45A0-6904-1347-A2C8-66839A12BD2B}" srcOrd="1" destOrd="0" presId="urn:microsoft.com/office/officeart/2005/8/layout/vList2"/>
    <dgm:cxn modelId="{7F0A4E05-A231-EB40-A2FD-5F065ED118DC}" type="presParOf" srcId="{60D52FD8-6859-C14C-9B9A-01E30494EAF0}" destId="{28BC75A7-240D-B141-BABB-95954F49F333}" srcOrd="2" destOrd="0" presId="urn:microsoft.com/office/officeart/2005/8/layout/vList2"/>
    <dgm:cxn modelId="{28C49334-4977-F340-B280-8F481B07A3E1}" type="presParOf" srcId="{60D52FD8-6859-C14C-9B9A-01E30494EAF0}" destId="{2C60DEF9-32B8-6647-9D32-FE4AE415F648}" srcOrd="3" destOrd="0" presId="urn:microsoft.com/office/officeart/2005/8/layout/vList2"/>
    <dgm:cxn modelId="{1FA36193-5A08-3849-909C-C6719CF20A1F}" type="presParOf" srcId="{60D52FD8-6859-C14C-9B9A-01E30494EAF0}" destId="{4DA410C4-4FC3-8C43-9FDD-29A21A0053C8}" srcOrd="4" destOrd="0" presId="urn:microsoft.com/office/officeart/2005/8/layout/vList2"/>
    <dgm:cxn modelId="{43CA975F-E88B-FA4F-BABE-809456E7B433}" type="presParOf" srcId="{60D52FD8-6859-C14C-9B9A-01E30494EAF0}" destId="{FD5527E6-0C11-9F4C-B4EF-684AB15B560E}" srcOrd="5" destOrd="0" presId="urn:microsoft.com/office/officeart/2005/8/layout/vList2"/>
    <dgm:cxn modelId="{1E676B3D-F68D-4249-9084-6EF1FBBFDFB1}" type="presParOf" srcId="{60D52FD8-6859-C14C-9B9A-01E30494EAF0}" destId="{61B6D25C-5752-E64D-84BE-CCE8D5F36F1F}" srcOrd="6" destOrd="0" presId="urn:microsoft.com/office/officeart/2005/8/layout/vList2"/>
    <dgm:cxn modelId="{4815B940-8D5D-5A4D-9402-14512778F66A}" type="presParOf" srcId="{60D52FD8-6859-C14C-9B9A-01E30494EAF0}" destId="{AF0F96DE-B6EC-214A-B659-93B39F96FCEB}" srcOrd="7" destOrd="0" presId="urn:microsoft.com/office/officeart/2005/8/layout/vList2"/>
    <dgm:cxn modelId="{292342BE-F6A8-7A44-B3A2-90986A69DCFC}" type="presParOf" srcId="{60D52FD8-6859-C14C-9B9A-01E30494EAF0}" destId="{0FEB129F-8141-8246-BFF3-3081E749A34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CA287-06CF-BF4C-9A41-BBAE89295378}">
      <dsp:nvSpPr>
        <dsp:cNvPr id="0" name=""/>
        <dsp:cNvSpPr/>
      </dsp:nvSpPr>
      <dsp:spPr>
        <a:xfrm>
          <a:off x="0" y="682"/>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9B3A3-18D9-D547-8E31-863836FAE0AF}">
      <dsp:nvSpPr>
        <dsp:cNvPr id="0" name=""/>
        <dsp:cNvSpPr/>
      </dsp:nvSpPr>
      <dsp:spPr>
        <a:xfrm>
          <a:off x="0" y="682"/>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Age</a:t>
          </a:r>
          <a:endParaRPr lang="en-US" sz="2800" kern="1200"/>
        </a:p>
      </dsp:txBody>
      <dsp:txXfrm>
        <a:off x="0" y="682"/>
        <a:ext cx="6245265" cy="620886"/>
      </dsp:txXfrm>
    </dsp:sp>
    <dsp:sp modelId="{ABCAD638-43B7-564C-93C9-C2185F5DFF94}">
      <dsp:nvSpPr>
        <dsp:cNvPr id="0" name=""/>
        <dsp:cNvSpPr/>
      </dsp:nvSpPr>
      <dsp:spPr>
        <a:xfrm>
          <a:off x="0" y="621569"/>
          <a:ext cx="62452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0F2F1-CC6A-4C47-869F-F379C20EF1D8}">
      <dsp:nvSpPr>
        <dsp:cNvPr id="0" name=""/>
        <dsp:cNvSpPr/>
      </dsp:nvSpPr>
      <dsp:spPr>
        <a:xfrm>
          <a:off x="0" y="621569"/>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Disability</a:t>
          </a:r>
          <a:endParaRPr lang="en-US" sz="2800" kern="1200"/>
        </a:p>
      </dsp:txBody>
      <dsp:txXfrm>
        <a:off x="0" y="621569"/>
        <a:ext cx="6245265" cy="620886"/>
      </dsp:txXfrm>
    </dsp:sp>
    <dsp:sp modelId="{F33C1BC5-E725-484F-B085-F2B1EB81C170}">
      <dsp:nvSpPr>
        <dsp:cNvPr id="0" name=""/>
        <dsp:cNvSpPr/>
      </dsp:nvSpPr>
      <dsp:spPr>
        <a:xfrm>
          <a:off x="0" y="1242456"/>
          <a:ext cx="62452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CBE74-0528-5541-B33E-7F9005DF33AC}">
      <dsp:nvSpPr>
        <dsp:cNvPr id="0" name=""/>
        <dsp:cNvSpPr/>
      </dsp:nvSpPr>
      <dsp:spPr>
        <a:xfrm>
          <a:off x="0" y="1242456"/>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Gender reassignment</a:t>
          </a:r>
          <a:endParaRPr lang="en-US" sz="2800" kern="1200"/>
        </a:p>
      </dsp:txBody>
      <dsp:txXfrm>
        <a:off x="0" y="1242456"/>
        <a:ext cx="6245265" cy="620886"/>
      </dsp:txXfrm>
    </dsp:sp>
    <dsp:sp modelId="{7427A29A-85D3-E841-B205-30F67B568142}">
      <dsp:nvSpPr>
        <dsp:cNvPr id="0" name=""/>
        <dsp:cNvSpPr/>
      </dsp:nvSpPr>
      <dsp:spPr>
        <a:xfrm>
          <a:off x="0" y="1863343"/>
          <a:ext cx="62452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93251-B4E5-3349-975C-5776CE5B639E}">
      <dsp:nvSpPr>
        <dsp:cNvPr id="0" name=""/>
        <dsp:cNvSpPr/>
      </dsp:nvSpPr>
      <dsp:spPr>
        <a:xfrm>
          <a:off x="0" y="1863343"/>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Marriage and civil partnership</a:t>
          </a:r>
          <a:endParaRPr lang="en-US" sz="2800" kern="1200"/>
        </a:p>
      </dsp:txBody>
      <dsp:txXfrm>
        <a:off x="0" y="1863343"/>
        <a:ext cx="6245265" cy="620886"/>
      </dsp:txXfrm>
    </dsp:sp>
    <dsp:sp modelId="{44EF012A-4111-AD4F-BE20-73D846C70E1E}">
      <dsp:nvSpPr>
        <dsp:cNvPr id="0" name=""/>
        <dsp:cNvSpPr/>
      </dsp:nvSpPr>
      <dsp:spPr>
        <a:xfrm>
          <a:off x="0" y="2484230"/>
          <a:ext cx="62452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AD4CE-B96C-9340-A8F4-11921A49F065}">
      <dsp:nvSpPr>
        <dsp:cNvPr id="0" name=""/>
        <dsp:cNvSpPr/>
      </dsp:nvSpPr>
      <dsp:spPr>
        <a:xfrm>
          <a:off x="0" y="2484230"/>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Pregnancy and maternity</a:t>
          </a:r>
          <a:endParaRPr lang="en-US" sz="2800" kern="1200"/>
        </a:p>
      </dsp:txBody>
      <dsp:txXfrm>
        <a:off x="0" y="2484230"/>
        <a:ext cx="6245265" cy="620886"/>
      </dsp:txXfrm>
    </dsp:sp>
    <dsp:sp modelId="{AF2F3D0B-88AF-9E49-810B-A757FB81C87D}">
      <dsp:nvSpPr>
        <dsp:cNvPr id="0" name=""/>
        <dsp:cNvSpPr/>
      </dsp:nvSpPr>
      <dsp:spPr>
        <a:xfrm>
          <a:off x="0" y="3105116"/>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594393-4648-674E-8881-85DAEF7E78FC}">
      <dsp:nvSpPr>
        <dsp:cNvPr id="0" name=""/>
        <dsp:cNvSpPr/>
      </dsp:nvSpPr>
      <dsp:spPr>
        <a:xfrm>
          <a:off x="0" y="3105116"/>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Race</a:t>
          </a:r>
          <a:endParaRPr lang="en-US" sz="2800" kern="1200"/>
        </a:p>
      </dsp:txBody>
      <dsp:txXfrm>
        <a:off x="0" y="3105116"/>
        <a:ext cx="6245265" cy="620886"/>
      </dsp:txXfrm>
    </dsp:sp>
    <dsp:sp modelId="{B1224459-2D49-6B41-8E79-2E11276E7926}">
      <dsp:nvSpPr>
        <dsp:cNvPr id="0" name=""/>
        <dsp:cNvSpPr/>
      </dsp:nvSpPr>
      <dsp:spPr>
        <a:xfrm>
          <a:off x="0" y="3726003"/>
          <a:ext cx="62452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A19FF-0E8A-AB48-A576-64434ED96989}">
      <dsp:nvSpPr>
        <dsp:cNvPr id="0" name=""/>
        <dsp:cNvSpPr/>
      </dsp:nvSpPr>
      <dsp:spPr>
        <a:xfrm>
          <a:off x="0" y="3726003"/>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Religion or belief</a:t>
          </a:r>
          <a:endParaRPr lang="en-US" sz="2800" kern="1200"/>
        </a:p>
      </dsp:txBody>
      <dsp:txXfrm>
        <a:off x="0" y="3726003"/>
        <a:ext cx="6245265" cy="620886"/>
      </dsp:txXfrm>
    </dsp:sp>
    <dsp:sp modelId="{FE8A6BBE-0915-8E4C-AFA1-501A9784DB98}">
      <dsp:nvSpPr>
        <dsp:cNvPr id="0" name=""/>
        <dsp:cNvSpPr/>
      </dsp:nvSpPr>
      <dsp:spPr>
        <a:xfrm>
          <a:off x="0" y="4346890"/>
          <a:ext cx="62452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3068E-52D8-3F40-8F1B-A2AE83BAE53D}">
      <dsp:nvSpPr>
        <dsp:cNvPr id="0" name=""/>
        <dsp:cNvSpPr/>
      </dsp:nvSpPr>
      <dsp:spPr>
        <a:xfrm>
          <a:off x="0" y="4346890"/>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Sex</a:t>
          </a:r>
          <a:endParaRPr lang="en-US" sz="2800" kern="1200"/>
        </a:p>
      </dsp:txBody>
      <dsp:txXfrm>
        <a:off x="0" y="4346890"/>
        <a:ext cx="6245265" cy="620886"/>
      </dsp:txXfrm>
    </dsp:sp>
    <dsp:sp modelId="{EE0378C5-A81B-AE4E-9543-3F6BF7AF0E40}">
      <dsp:nvSpPr>
        <dsp:cNvPr id="0" name=""/>
        <dsp:cNvSpPr/>
      </dsp:nvSpPr>
      <dsp:spPr>
        <a:xfrm>
          <a:off x="0" y="4967777"/>
          <a:ext cx="62452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DF0B5-FE8F-3941-8F5B-D8C3FCCFB407}">
      <dsp:nvSpPr>
        <dsp:cNvPr id="0" name=""/>
        <dsp:cNvSpPr/>
      </dsp:nvSpPr>
      <dsp:spPr>
        <a:xfrm>
          <a:off x="0" y="4967777"/>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Sexual orientation</a:t>
          </a:r>
          <a:endParaRPr lang="en-US" sz="2800" kern="1200"/>
        </a:p>
      </dsp:txBody>
      <dsp:txXfrm>
        <a:off x="0" y="4967777"/>
        <a:ext cx="6245265" cy="6208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4EC2A-690A-E041-9C5B-AFAE47CFC5CB}">
      <dsp:nvSpPr>
        <dsp:cNvPr id="0" name=""/>
        <dsp:cNvSpPr/>
      </dsp:nvSpPr>
      <dsp:spPr>
        <a:xfrm>
          <a:off x="0" y="2274"/>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03F8D6-F32F-6546-B014-2ABD2E53DF9D}">
      <dsp:nvSpPr>
        <dsp:cNvPr id="0" name=""/>
        <dsp:cNvSpPr/>
      </dsp:nvSpPr>
      <dsp:spPr>
        <a:xfrm>
          <a:off x="0" y="0"/>
          <a:ext cx="6245265" cy="4604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1" kern="1200" dirty="0"/>
            <a:t>Ideally, in an inclusive higher education system, assessment will afford all students equitable opportunities to succeed and demonstrate strengths relevant to their studies. Assessment that treats all students the same is by definition inequitable, because it ignores differences in students’ past and present circumstances.  (Tai et al. 2022)</a:t>
          </a:r>
          <a:endParaRPr lang="en-US" sz="2800" kern="1200" dirty="0"/>
        </a:p>
      </dsp:txBody>
      <dsp:txXfrm>
        <a:off x="0" y="0"/>
        <a:ext cx="6245265" cy="4604695"/>
      </dsp:txXfrm>
    </dsp:sp>
    <dsp:sp modelId="{21C77694-5ADB-B847-AB8B-9A7172F89514}">
      <dsp:nvSpPr>
        <dsp:cNvPr id="0" name=""/>
        <dsp:cNvSpPr/>
      </dsp:nvSpPr>
      <dsp:spPr>
        <a:xfrm>
          <a:off x="0" y="5338543"/>
          <a:ext cx="6245265" cy="0"/>
        </a:xfrm>
        <a:prstGeom prst="line">
          <a:avLst/>
        </a:prstGeom>
        <a:solidFill>
          <a:schemeClr val="accent2">
            <a:hueOff val="6163298"/>
            <a:satOff val="0"/>
            <a:lumOff val="18628"/>
            <a:alphaOff val="0"/>
          </a:schemeClr>
        </a:solidFill>
        <a:ln w="12700" cap="flat" cmpd="sng" algn="ctr">
          <a:solidFill>
            <a:schemeClr val="accent2">
              <a:hueOff val="6163298"/>
              <a:satOff val="0"/>
              <a:lumOff val="1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D90AE-1FBC-5C49-A48E-3C14EF3B1E03}">
      <dsp:nvSpPr>
        <dsp:cNvPr id="0" name=""/>
        <dsp:cNvSpPr/>
      </dsp:nvSpPr>
      <dsp:spPr>
        <a:xfrm rot="11007607" flipV="1">
          <a:off x="0" y="4798377"/>
          <a:ext cx="6245265" cy="73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rot="-10800000">
        <a:off x="0" y="4798377"/>
        <a:ext cx="6245265" cy="7367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B12D5-7A44-451C-A8E2-2CDE8666FE6D}">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4036F-2E41-4931-8BC7-ED60AC91BAA9}">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94DFA0-E431-4735-B20E-15B2F7BC336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GB" sz="2200" kern="1200"/>
            <a:t>The active creation of a learning, working and social environment that is welcoming, which recognises and celebrates difference; and is reflected in structures, practices and attitudes</a:t>
          </a:r>
          <a:endParaRPr lang="en-US" sz="2200" kern="1200"/>
        </a:p>
      </dsp:txBody>
      <dsp:txXfrm>
        <a:off x="1435590" y="531"/>
        <a:ext cx="9080009" cy="1242935"/>
      </dsp:txXfrm>
    </dsp:sp>
    <dsp:sp modelId="{1A9F436F-0542-4A4C-B924-BC2D81FAF768}">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5903B8-8503-4AC5-BD76-B159B8E5AE7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54984C-7EEC-4A1A-8D37-21B4AC500FE5}">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GB" sz="2200" kern="1200"/>
            <a:t>Requires some investment- e.g. looking at WHO students are being assessed by and how often</a:t>
          </a:r>
          <a:endParaRPr lang="en-US" sz="2200" kern="1200"/>
        </a:p>
      </dsp:txBody>
      <dsp:txXfrm>
        <a:off x="1435590" y="1554201"/>
        <a:ext cx="9080009" cy="1242935"/>
      </dsp:txXfrm>
    </dsp:sp>
    <dsp:sp modelId="{98E510BD-EDB7-4E24-89EF-C307B38E5116}">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29CEB4-473E-4CAF-B4EC-0B28D5C4C4D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7F4D47-CAA4-4F31-9CC4-965678FD78F2}">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90000"/>
            </a:lnSpc>
            <a:spcBef>
              <a:spcPct val="0"/>
            </a:spcBef>
            <a:spcAft>
              <a:spcPct val="35000"/>
            </a:spcAft>
            <a:buNone/>
          </a:pPr>
          <a:r>
            <a:rPr lang="en-GB" sz="2200" kern="1200"/>
            <a:t>Make sure we are not disadvantaging certain groups through use of certain concepts (e.g. empathy, use of legal name…)</a:t>
          </a:r>
          <a:endParaRPr lang="en-US" sz="2200" kern="1200"/>
        </a:p>
      </dsp:txBody>
      <dsp:txXfrm>
        <a:off x="1435590" y="3107870"/>
        <a:ext cx="9080009" cy="12429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EAB8F-413D-544F-9E5E-C444AD35E51B}">
      <dsp:nvSpPr>
        <dsp:cNvPr id="0" name=""/>
        <dsp:cNvSpPr/>
      </dsp:nvSpPr>
      <dsp:spPr>
        <a:xfrm>
          <a:off x="0" y="0"/>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A5681-5358-A64A-851A-1F607CCCED36}">
      <dsp:nvSpPr>
        <dsp:cNvPr id="0" name=""/>
        <dsp:cNvSpPr/>
      </dsp:nvSpPr>
      <dsp:spPr>
        <a:xfrm>
          <a:off x="0" y="0"/>
          <a:ext cx="6245265" cy="279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GB" sz="4300" kern="1200"/>
            <a:t>We must ensure that the ways in which we assess </a:t>
          </a:r>
          <a:r>
            <a:rPr lang="en-GB" sz="4300" i="1" kern="1200"/>
            <a:t>do not exclude any students</a:t>
          </a:r>
          <a:endParaRPr lang="en-US" sz="4300" kern="1200"/>
        </a:p>
      </dsp:txBody>
      <dsp:txXfrm>
        <a:off x="0" y="0"/>
        <a:ext cx="6245265" cy="2794673"/>
      </dsp:txXfrm>
    </dsp:sp>
    <dsp:sp modelId="{E5085399-2682-E944-9588-5E2233BE7A0A}">
      <dsp:nvSpPr>
        <dsp:cNvPr id="0" name=""/>
        <dsp:cNvSpPr/>
      </dsp:nvSpPr>
      <dsp:spPr>
        <a:xfrm>
          <a:off x="0" y="2698396"/>
          <a:ext cx="6245265" cy="0"/>
        </a:xfrm>
        <a:prstGeom prst="line">
          <a:avLst/>
        </a:prstGeom>
        <a:solidFill>
          <a:schemeClr val="accent2">
            <a:hueOff val="6163298"/>
            <a:satOff val="0"/>
            <a:lumOff val="18628"/>
            <a:alphaOff val="0"/>
          </a:schemeClr>
        </a:solidFill>
        <a:ln w="12700" cap="flat" cmpd="sng" algn="ctr">
          <a:solidFill>
            <a:schemeClr val="accent2">
              <a:hueOff val="6163298"/>
              <a:satOff val="0"/>
              <a:lumOff val="1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3F977-D71F-F842-AE31-0974B01CCBC5}">
      <dsp:nvSpPr>
        <dsp:cNvPr id="0" name=""/>
        <dsp:cNvSpPr/>
      </dsp:nvSpPr>
      <dsp:spPr>
        <a:xfrm>
          <a:off x="0" y="2794673"/>
          <a:ext cx="6245265" cy="279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endParaRPr lang="en-GB" sz="4300" kern="1200" dirty="0"/>
        </a:p>
        <a:p>
          <a:pPr marL="0" lvl="0" indent="0" algn="l" defTabSz="1911350">
            <a:lnSpc>
              <a:spcPct val="90000"/>
            </a:lnSpc>
            <a:spcBef>
              <a:spcPct val="0"/>
            </a:spcBef>
            <a:spcAft>
              <a:spcPct val="35000"/>
            </a:spcAft>
            <a:buNone/>
          </a:pPr>
          <a:endParaRPr lang="en-GB" sz="4300" kern="1200" dirty="0"/>
        </a:p>
        <a:p>
          <a:pPr marL="0" lvl="0" indent="0" algn="r" defTabSz="1911350">
            <a:lnSpc>
              <a:spcPct val="90000"/>
            </a:lnSpc>
            <a:spcBef>
              <a:spcPct val="0"/>
            </a:spcBef>
            <a:spcAft>
              <a:spcPct val="35000"/>
            </a:spcAft>
            <a:buNone/>
          </a:pPr>
          <a:r>
            <a:rPr lang="en-GB" sz="2800" kern="1200" dirty="0"/>
            <a:t>(Adapted from </a:t>
          </a:r>
          <a:r>
            <a:rPr lang="en-GB" sz="2800" kern="1200" dirty="0" err="1"/>
            <a:t>AdvanceHE</a:t>
          </a:r>
          <a:r>
            <a:rPr lang="en-GB" sz="2800" kern="1200" dirty="0"/>
            <a:t>)</a:t>
          </a:r>
          <a:endParaRPr lang="en-US" sz="2800" kern="1200" dirty="0"/>
        </a:p>
      </dsp:txBody>
      <dsp:txXfrm>
        <a:off x="0" y="2794673"/>
        <a:ext cx="6245265" cy="27946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CA287-06CF-BF4C-9A41-BBAE89295378}">
      <dsp:nvSpPr>
        <dsp:cNvPr id="0" name=""/>
        <dsp:cNvSpPr/>
      </dsp:nvSpPr>
      <dsp:spPr>
        <a:xfrm>
          <a:off x="0" y="682"/>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9B3A3-18D9-D547-8E31-863836FAE0AF}">
      <dsp:nvSpPr>
        <dsp:cNvPr id="0" name=""/>
        <dsp:cNvSpPr/>
      </dsp:nvSpPr>
      <dsp:spPr>
        <a:xfrm>
          <a:off x="0" y="682"/>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Age</a:t>
          </a:r>
          <a:endParaRPr lang="en-US" sz="2800" kern="1200"/>
        </a:p>
      </dsp:txBody>
      <dsp:txXfrm>
        <a:off x="0" y="682"/>
        <a:ext cx="6245265" cy="620886"/>
      </dsp:txXfrm>
    </dsp:sp>
    <dsp:sp modelId="{ABCAD638-43B7-564C-93C9-C2185F5DFF94}">
      <dsp:nvSpPr>
        <dsp:cNvPr id="0" name=""/>
        <dsp:cNvSpPr/>
      </dsp:nvSpPr>
      <dsp:spPr>
        <a:xfrm>
          <a:off x="0" y="621569"/>
          <a:ext cx="62452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F0F2F1-CC6A-4C47-869F-F379C20EF1D8}">
      <dsp:nvSpPr>
        <dsp:cNvPr id="0" name=""/>
        <dsp:cNvSpPr/>
      </dsp:nvSpPr>
      <dsp:spPr>
        <a:xfrm>
          <a:off x="0" y="621569"/>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Disability</a:t>
          </a:r>
          <a:endParaRPr lang="en-US" sz="2800" kern="1200" dirty="0"/>
        </a:p>
      </dsp:txBody>
      <dsp:txXfrm>
        <a:off x="0" y="621569"/>
        <a:ext cx="6245265" cy="620886"/>
      </dsp:txXfrm>
    </dsp:sp>
    <dsp:sp modelId="{F33C1BC5-E725-484F-B085-F2B1EB81C170}">
      <dsp:nvSpPr>
        <dsp:cNvPr id="0" name=""/>
        <dsp:cNvSpPr/>
      </dsp:nvSpPr>
      <dsp:spPr>
        <a:xfrm>
          <a:off x="0" y="1242456"/>
          <a:ext cx="62452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CBE74-0528-5541-B33E-7F9005DF33AC}">
      <dsp:nvSpPr>
        <dsp:cNvPr id="0" name=""/>
        <dsp:cNvSpPr/>
      </dsp:nvSpPr>
      <dsp:spPr>
        <a:xfrm>
          <a:off x="0" y="1242456"/>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Gender reassignment</a:t>
          </a:r>
          <a:endParaRPr lang="en-US" sz="2800" kern="1200" dirty="0"/>
        </a:p>
      </dsp:txBody>
      <dsp:txXfrm>
        <a:off x="0" y="1242456"/>
        <a:ext cx="6245265" cy="620886"/>
      </dsp:txXfrm>
    </dsp:sp>
    <dsp:sp modelId="{7427A29A-85D3-E841-B205-30F67B568142}">
      <dsp:nvSpPr>
        <dsp:cNvPr id="0" name=""/>
        <dsp:cNvSpPr/>
      </dsp:nvSpPr>
      <dsp:spPr>
        <a:xfrm>
          <a:off x="0" y="1863343"/>
          <a:ext cx="62452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93251-B4E5-3349-975C-5776CE5B639E}">
      <dsp:nvSpPr>
        <dsp:cNvPr id="0" name=""/>
        <dsp:cNvSpPr/>
      </dsp:nvSpPr>
      <dsp:spPr>
        <a:xfrm>
          <a:off x="0" y="1863343"/>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Marriage and civil partnership</a:t>
          </a:r>
          <a:endParaRPr lang="en-US" sz="2800" kern="1200"/>
        </a:p>
      </dsp:txBody>
      <dsp:txXfrm>
        <a:off x="0" y="1863343"/>
        <a:ext cx="6245265" cy="620886"/>
      </dsp:txXfrm>
    </dsp:sp>
    <dsp:sp modelId="{44EF012A-4111-AD4F-BE20-73D846C70E1E}">
      <dsp:nvSpPr>
        <dsp:cNvPr id="0" name=""/>
        <dsp:cNvSpPr/>
      </dsp:nvSpPr>
      <dsp:spPr>
        <a:xfrm>
          <a:off x="0" y="2484230"/>
          <a:ext cx="624526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AD4CE-B96C-9340-A8F4-11921A49F065}">
      <dsp:nvSpPr>
        <dsp:cNvPr id="0" name=""/>
        <dsp:cNvSpPr/>
      </dsp:nvSpPr>
      <dsp:spPr>
        <a:xfrm>
          <a:off x="0" y="2484230"/>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Pregnancy and maternity</a:t>
          </a:r>
          <a:endParaRPr lang="en-US" sz="2800" kern="1200"/>
        </a:p>
      </dsp:txBody>
      <dsp:txXfrm>
        <a:off x="0" y="2484230"/>
        <a:ext cx="6245265" cy="620886"/>
      </dsp:txXfrm>
    </dsp:sp>
    <dsp:sp modelId="{AF2F3D0B-88AF-9E49-810B-A757FB81C87D}">
      <dsp:nvSpPr>
        <dsp:cNvPr id="0" name=""/>
        <dsp:cNvSpPr/>
      </dsp:nvSpPr>
      <dsp:spPr>
        <a:xfrm>
          <a:off x="0" y="3105116"/>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594393-4648-674E-8881-85DAEF7E78FC}">
      <dsp:nvSpPr>
        <dsp:cNvPr id="0" name=""/>
        <dsp:cNvSpPr/>
      </dsp:nvSpPr>
      <dsp:spPr>
        <a:xfrm>
          <a:off x="0" y="3105116"/>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Race</a:t>
          </a:r>
          <a:endParaRPr lang="en-US" sz="2800" kern="1200"/>
        </a:p>
      </dsp:txBody>
      <dsp:txXfrm>
        <a:off x="0" y="3105116"/>
        <a:ext cx="6245265" cy="620886"/>
      </dsp:txXfrm>
    </dsp:sp>
    <dsp:sp modelId="{B1224459-2D49-6B41-8E79-2E11276E7926}">
      <dsp:nvSpPr>
        <dsp:cNvPr id="0" name=""/>
        <dsp:cNvSpPr/>
      </dsp:nvSpPr>
      <dsp:spPr>
        <a:xfrm>
          <a:off x="0" y="3726003"/>
          <a:ext cx="62452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A19FF-0E8A-AB48-A576-64434ED96989}">
      <dsp:nvSpPr>
        <dsp:cNvPr id="0" name=""/>
        <dsp:cNvSpPr/>
      </dsp:nvSpPr>
      <dsp:spPr>
        <a:xfrm>
          <a:off x="0" y="3726003"/>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Religion or belief</a:t>
          </a:r>
          <a:endParaRPr lang="en-US" sz="2800" kern="1200"/>
        </a:p>
      </dsp:txBody>
      <dsp:txXfrm>
        <a:off x="0" y="3726003"/>
        <a:ext cx="6245265" cy="620886"/>
      </dsp:txXfrm>
    </dsp:sp>
    <dsp:sp modelId="{FE8A6BBE-0915-8E4C-AFA1-501A9784DB98}">
      <dsp:nvSpPr>
        <dsp:cNvPr id="0" name=""/>
        <dsp:cNvSpPr/>
      </dsp:nvSpPr>
      <dsp:spPr>
        <a:xfrm>
          <a:off x="0" y="4346890"/>
          <a:ext cx="62452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3068E-52D8-3F40-8F1B-A2AE83BAE53D}">
      <dsp:nvSpPr>
        <dsp:cNvPr id="0" name=""/>
        <dsp:cNvSpPr/>
      </dsp:nvSpPr>
      <dsp:spPr>
        <a:xfrm>
          <a:off x="0" y="4346890"/>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Sex</a:t>
          </a:r>
          <a:endParaRPr lang="en-US" sz="2800" kern="1200"/>
        </a:p>
      </dsp:txBody>
      <dsp:txXfrm>
        <a:off x="0" y="4346890"/>
        <a:ext cx="6245265" cy="620886"/>
      </dsp:txXfrm>
    </dsp:sp>
    <dsp:sp modelId="{EE0378C5-A81B-AE4E-9543-3F6BF7AF0E40}">
      <dsp:nvSpPr>
        <dsp:cNvPr id="0" name=""/>
        <dsp:cNvSpPr/>
      </dsp:nvSpPr>
      <dsp:spPr>
        <a:xfrm>
          <a:off x="0" y="4967777"/>
          <a:ext cx="624526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DF0B5-FE8F-3941-8F5B-D8C3FCCFB407}">
      <dsp:nvSpPr>
        <dsp:cNvPr id="0" name=""/>
        <dsp:cNvSpPr/>
      </dsp:nvSpPr>
      <dsp:spPr>
        <a:xfrm>
          <a:off x="0" y="4967777"/>
          <a:ext cx="6245265" cy="62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Sexual orientation</a:t>
          </a:r>
          <a:endParaRPr lang="en-US" sz="2800" kern="1200"/>
        </a:p>
      </dsp:txBody>
      <dsp:txXfrm>
        <a:off x="0" y="4967777"/>
        <a:ext cx="6245265" cy="620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928C6-8C60-9B46-962B-37F3D2973680}">
      <dsp:nvSpPr>
        <dsp:cNvPr id="0" name=""/>
        <dsp:cNvSpPr/>
      </dsp:nvSpPr>
      <dsp:spPr>
        <a:xfrm>
          <a:off x="1748064" y="2975"/>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Popularised in educational psychology and often discussed in educational qualifications</a:t>
          </a:r>
          <a:endParaRPr lang="en-US" sz="2100" kern="1200"/>
        </a:p>
      </dsp:txBody>
      <dsp:txXfrm>
        <a:off x="1748064" y="2975"/>
        <a:ext cx="3342605" cy="2005563"/>
      </dsp:txXfrm>
    </dsp:sp>
    <dsp:sp modelId="{8B956236-1175-F444-8D14-D9A861F4DCF0}">
      <dsp:nvSpPr>
        <dsp:cNvPr id="0" name=""/>
        <dsp:cNvSpPr/>
      </dsp:nvSpPr>
      <dsp:spPr>
        <a:xfrm>
          <a:off x="5424930" y="2975"/>
          <a:ext cx="3342605" cy="2005563"/>
        </a:xfrm>
        <a:prstGeom prst="rect">
          <a:avLst/>
        </a:prstGeom>
        <a:solidFill>
          <a:schemeClr val="accent5">
            <a:hueOff val="-2513827"/>
            <a:satOff val="0"/>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Not a great deal of evidence that people have one set cognitive ‘style’</a:t>
          </a:r>
          <a:endParaRPr lang="en-US" sz="2100" kern="1200"/>
        </a:p>
      </dsp:txBody>
      <dsp:txXfrm>
        <a:off x="5424930" y="2975"/>
        <a:ext cx="3342605" cy="2005563"/>
      </dsp:txXfrm>
    </dsp:sp>
    <dsp:sp modelId="{D3B46D4D-3804-2545-9FC9-D9E54ED022D4}">
      <dsp:nvSpPr>
        <dsp:cNvPr id="0" name=""/>
        <dsp:cNvSpPr/>
      </dsp:nvSpPr>
      <dsp:spPr>
        <a:xfrm>
          <a:off x="1748064" y="2342799"/>
          <a:ext cx="3342605" cy="2005563"/>
        </a:xfrm>
        <a:prstGeom prst="rect">
          <a:avLst/>
        </a:prstGeom>
        <a:solidFill>
          <a:schemeClr val="accent5">
            <a:hueOff val="-5027653"/>
            <a:satOff val="0"/>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Of course there are ‘preferences’ – but use of different methods within a teaching cycle should address these (Cassidy 2010)</a:t>
          </a:r>
          <a:endParaRPr lang="en-US" sz="2100" kern="1200"/>
        </a:p>
      </dsp:txBody>
      <dsp:txXfrm>
        <a:off x="1748064" y="2342799"/>
        <a:ext cx="3342605" cy="2005563"/>
      </dsp:txXfrm>
    </dsp:sp>
    <dsp:sp modelId="{111A6BA4-9DF1-154A-B9F5-E7B314449F89}">
      <dsp:nvSpPr>
        <dsp:cNvPr id="0" name=""/>
        <dsp:cNvSpPr/>
      </dsp:nvSpPr>
      <dsp:spPr>
        <a:xfrm>
          <a:off x="5424930" y="2342799"/>
          <a:ext cx="3342605" cy="2005563"/>
        </a:xfrm>
        <a:prstGeom prst="rect">
          <a:avLst/>
        </a:prstGeom>
        <a:solidFill>
          <a:schemeClr val="accent5">
            <a:hueOff val="-7541480"/>
            <a:satOff val="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Don’t forget that there is a difference between what students LIKE and what they LEARN from</a:t>
          </a:r>
          <a:endParaRPr lang="en-US" sz="2100" kern="1200"/>
        </a:p>
      </dsp:txBody>
      <dsp:txXfrm>
        <a:off x="5424930" y="2342799"/>
        <a:ext cx="3342605" cy="20055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1ECDB-35A8-6A49-BDDA-3168B141A9EC}">
      <dsp:nvSpPr>
        <dsp:cNvPr id="0" name=""/>
        <dsp:cNvSpPr/>
      </dsp:nvSpPr>
      <dsp:spPr>
        <a:xfrm>
          <a:off x="0" y="0"/>
          <a:ext cx="5182999" cy="982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-Don’t all have the same starting point (A-levels – or even degrees)</a:t>
          </a:r>
          <a:endParaRPr lang="en-US" sz="2400" kern="1200" dirty="0"/>
        </a:p>
      </dsp:txBody>
      <dsp:txXfrm>
        <a:off x="47976" y="47976"/>
        <a:ext cx="5087047" cy="886847"/>
      </dsp:txXfrm>
    </dsp:sp>
    <dsp:sp modelId="{6468BB0B-30C2-224F-A08B-E19E296BCBE3}">
      <dsp:nvSpPr>
        <dsp:cNvPr id="0" name=""/>
        <dsp:cNvSpPr/>
      </dsp:nvSpPr>
      <dsp:spPr>
        <a:xfrm>
          <a:off x="0" y="1054053"/>
          <a:ext cx="5182999" cy="982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-Ways of studying may be different</a:t>
          </a:r>
          <a:endParaRPr lang="en-US" sz="2400" kern="1200" dirty="0"/>
        </a:p>
      </dsp:txBody>
      <dsp:txXfrm>
        <a:off x="47976" y="1102029"/>
        <a:ext cx="5087047" cy="886847"/>
      </dsp:txXfrm>
    </dsp:sp>
    <dsp:sp modelId="{25835485-C05D-5F45-808E-70BFDBEDA52E}">
      <dsp:nvSpPr>
        <dsp:cNvPr id="0" name=""/>
        <dsp:cNvSpPr/>
      </dsp:nvSpPr>
      <dsp:spPr>
        <a:xfrm>
          <a:off x="0" y="2105973"/>
          <a:ext cx="5182999" cy="982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-Not everyone feels comfortable in all discussions</a:t>
          </a:r>
          <a:endParaRPr lang="en-US" sz="2400" kern="1200" dirty="0"/>
        </a:p>
      </dsp:txBody>
      <dsp:txXfrm>
        <a:off x="47976" y="2153949"/>
        <a:ext cx="5087047" cy="886847"/>
      </dsp:txXfrm>
    </dsp:sp>
    <dsp:sp modelId="{DCD4B0C7-949D-9045-9735-7F2AD51364B7}">
      <dsp:nvSpPr>
        <dsp:cNvPr id="0" name=""/>
        <dsp:cNvSpPr/>
      </dsp:nvSpPr>
      <dsp:spPr>
        <a:xfrm>
          <a:off x="0" y="3157893"/>
          <a:ext cx="5182999" cy="9827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-Cultural references are different (AGE!)</a:t>
          </a:r>
          <a:endParaRPr lang="en-US" sz="2400" kern="1200" dirty="0"/>
        </a:p>
      </dsp:txBody>
      <dsp:txXfrm>
        <a:off x="47976" y="3205869"/>
        <a:ext cx="5087047" cy="886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1E422-2C2F-D14D-80F9-E63373BF7DFC}">
      <dsp:nvSpPr>
        <dsp:cNvPr id="0" name=""/>
        <dsp:cNvSpPr/>
      </dsp:nvSpPr>
      <dsp:spPr>
        <a:xfrm>
          <a:off x="0" y="0"/>
          <a:ext cx="5182999" cy="778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-Some students treat teachers as the ultimate authority (won’t challenge / ask) </a:t>
          </a:r>
          <a:endParaRPr lang="en-US" sz="1900" kern="1200" dirty="0"/>
        </a:p>
      </dsp:txBody>
      <dsp:txXfrm>
        <a:off x="37981" y="37981"/>
        <a:ext cx="5107037" cy="702088"/>
      </dsp:txXfrm>
    </dsp:sp>
    <dsp:sp modelId="{1AC1ECDB-35A8-6A49-BDDA-3168B141A9EC}">
      <dsp:nvSpPr>
        <dsp:cNvPr id="0" name=""/>
        <dsp:cNvSpPr/>
      </dsp:nvSpPr>
      <dsp:spPr>
        <a:xfrm>
          <a:off x="0" y="849618"/>
          <a:ext cx="5182999" cy="778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-Students look for themselves to be represented in examples</a:t>
          </a:r>
          <a:endParaRPr lang="en-US" sz="1900" kern="1200" dirty="0"/>
        </a:p>
      </dsp:txBody>
      <dsp:txXfrm>
        <a:off x="37981" y="887599"/>
        <a:ext cx="5107037" cy="702088"/>
      </dsp:txXfrm>
    </dsp:sp>
    <dsp:sp modelId="{90FE3CF1-96F7-A04E-A22C-D8E3D7176C57}">
      <dsp:nvSpPr>
        <dsp:cNvPr id="0" name=""/>
        <dsp:cNvSpPr/>
      </dsp:nvSpPr>
      <dsp:spPr>
        <a:xfrm>
          <a:off x="0" y="1682388"/>
          <a:ext cx="5182999" cy="778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-Use of ‘humour’ can backfire</a:t>
          </a:r>
          <a:endParaRPr lang="en-US" sz="1900" kern="1200" dirty="0"/>
        </a:p>
      </dsp:txBody>
      <dsp:txXfrm>
        <a:off x="37981" y="1720369"/>
        <a:ext cx="5107037" cy="702088"/>
      </dsp:txXfrm>
    </dsp:sp>
    <dsp:sp modelId="{25835485-C05D-5F45-808E-70BFDBEDA52E}">
      <dsp:nvSpPr>
        <dsp:cNvPr id="0" name=""/>
        <dsp:cNvSpPr/>
      </dsp:nvSpPr>
      <dsp:spPr>
        <a:xfrm>
          <a:off x="0" y="2515158"/>
          <a:ext cx="5182999" cy="778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-Some challenges when world’s collide (e.g. religion and gender reassignment)</a:t>
          </a:r>
          <a:endParaRPr lang="en-US" sz="1900" kern="1200" dirty="0"/>
        </a:p>
      </dsp:txBody>
      <dsp:txXfrm>
        <a:off x="37981" y="2553139"/>
        <a:ext cx="5107037" cy="702088"/>
      </dsp:txXfrm>
    </dsp:sp>
    <dsp:sp modelId="{DCD4B0C7-949D-9045-9735-7F2AD51364B7}">
      <dsp:nvSpPr>
        <dsp:cNvPr id="0" name=""/>
        <dsp:cNvSpPr/>
      </dsp:nvSpPr>
      <dsp:spPr>
        <a:xfrm>
          <a:off x="0" y="3347928"/>
          <a:ext cx="5182999" cy="7780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-You can’t assume they know what you did when you were a student! </a:t>
          </a:r>
          <a:r>
            <a:rPr lang="en-GB" sz="1900" kern="1200" dirty="0" err="1"/>
            <a:t>E.g.“Paradox</a:t>
          </a:r>
          <a:r>
            <a:rPr lang="en-GB" sz="1900" kern="1200" dirty="0"/>
            <a:t>”</a:t>
          </a:r>
          <a:endParaRPr lang="en-US" sz="1900" kern="1200" dirty="0"/>
        </a:p>
      </dsp:txBody>
      <dsp:txXfrm>
        <a:off x="37981" y="3385909"/>
        <a:ext cx="5107037" cy="702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9B4DE-F1DB-624A-9DE3-02889ED58173}">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0B8D5-DE0D-354F-BC5E-A64C7A97AEB3}">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Stuck in the pragmatic rather than the personal</a:t>
          </a:r>
        </a:p>
      </dsp:txBody>
      <dsp:txXfrm>
        <a:off x="585701" y="1066737"/>
        <a:ext cx="4337991" cy="2693452"/>
      </dsp:txXfrm>
    </dsp:sp>
    <dsp:sp modelId="{FFE5887B-72A1-6C47-8952-7264289CB809}">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28C3B-989C-3F49-92C6-50BC64D54B33}">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Individual or Group Accommodations for inclusivity (may) put STUDENTS as the problem </a:t>
          </a:r>
        </a:p>
      </dsp:txBody>
      <dsp:txXfrm>
        <a:off x="6092527" y="1066737"/>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87650-6BA6-7041-9A81-61B53F5A1B2C}">
      <dsp:nvSpPr>
        <dsp:cNvPr id="0" name=""/>
        <dsp:cNvSpPr/>
      </dsp:nvSpPr>
      <dsp:spPr>
        <a:xfrm>
          <a:off x="0" y="3373467"/>
          <a:ext cx="6245265" cy="221335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But what if being focused on EDIW in learning meant that:</a:t>
          </a:r>
          <a:endParaRPr lang="en-US" sz="2800" kern="1200"/>
        </a:p>
      </dsp:txBody>
      <dsp:txXfrm>
        <a:off x="0" y="3373467"/>
        <a:ext cx="6245265" cy="1195214"/>
      </dsp:txXfrm>
    </dsp:sp>
    <dsp:sp modelId="{7B14927A-609E-DE4C-939A-9B79CB276782}">
      <dsp:nvSpPr>
        <dsp:cNvPr id="0" name=""/>
        <dsp:cNvSpPr/>
      </dsp:nvSpPr>
      <dsp:spPr>
        <a:xfrm>
          <a:off x="0" y="4524414"/>
          <a:ext cx="3122632" cy="10181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a:t>we promote good practice </a:t>
          </a:r>
          <a:endParaRPr lang="en-US" sz="2200" kern="1200" dirty="0"/>
        </a:p>
      </dsp:txBody>
      <dsp:txXfrm>
        <a:off x="0" y="4524414"/>
        <a:ext cx="3122632" cy="1018145"/>
      </dsp:txXfrm>
    </dsp:sp>
    <dsp:sp modelId="{C65412F9-26F4-ED4F-A225-0B8FD32DECFD}">
      <dsp:nvSpPr>
        <dsp:cNvPr id="0" name=""/>
        <dsp:cNvSpPr/>
      </dsp:nvSpPr>
      <dsp:spPr>
        <a:xfrm>
          <a:off x="3122632" y="4524414"/>
          <a:ext cx="3122632" cy="101814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GB" sz="2200" kern="1200" dirty="0"/>
            <a:t>this promotes positive assessment behaviours?</a:t>
          </a:r>
          <a:endParaRPr lang="en-US" sz="2200" kern="1200" dirty="0"/>
        </a:p>
      </dsp:txBody>
      <dsp:txXfrm>
        <a:off x="3122632" y="4524414"/>
        <a:ext cx="3122632" cy="1018145"/>
      </dsp:txXfrm>
    </dsp:sp>
    <dsp:sp modelId="{293739B7-CD37-F941-9418-18156B0908D2}">
      <dsp:nvSpPr>
        <dsp:cNvPr id="0" name=""/>
        <dsp:cNvSpPr/>
      </dsp:nvSpPr>
      <dsp:spPr>
        <a:xfrm rot="10800000">
          <a:off x="0" y="2520"/>
          <a:ext cx="6245265" cy="340414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a:t>Assessment drives learning… behaviours</a:t>
          </a:r>
          <a:endParaRPr lang="en-US" sz="2800" kern="1200"/>
        </a:p>
      </dsp:txBody>
      <dsp:txXfrm rot="10800000">
        <a:off x="0" y="2520"/>
        <a:ext cx="6245265" cy="2211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89D8A-7A2C-45F5-9472-5BC0B6501C22}">
      <dsp:nvSpPr>
        <dsp:cNvPr id="0" name=""/>
        <dsp:cNvSpPr/>
      </dsp:nvSpPr>
      <dsp:spPr>
        <a:xfrm>
          <a:off x="0" y="3399"/>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14B03-1009-459A-BDDF-C82A6FEAA2C6}">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7ABF9-F807-47FF-A254-5DBBA9F9D046}">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t>Everyone can have the best possible chance to succeed </a:t>
          </a:r>
          <a:endParaRPr lang="en-US" sz="1800" kern="1200"/>
        </a:p>
      </dsp:txBody>
      <dsp:txXfrm>
        <a:off x="836323" y="3399"/>
        <a:ext cx="9679276" cy="724089"/>
      </dsp:txXfrm>
    </dsp:sp>
    <dsp:sp modelId="{FBFD0E3E-4D48-412A-B41E-F10CCC17C583}">
      <dsp:nvSpPr>
        <dsp:cNvPr id="0" name=""/>
        <dsp:cNvSpPr/>
      </dsp:nvSpPr>
      <dsp:spPr>
        <a:xfrm>
          <a:off x="0" y="908511"/>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83776-E05D-4DA9-85FE-470625AE20FF}">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C2E502-2522-4F83-8793-A1DB51137651}">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dirty="0"/>
            <a:t>Thoughtful and evidenced “reasonable adjustments” that are meaningful – e.g., not the standard 20% extra time!</a:t>
          </a:r>
          <a:endParaRPr lang="en-US" sz="1800" kern="1200" dirty="0"/>
        </a:p>
      </dsp:txBody>
      <dsp:txXfrm>
        <a:off x="836323" y="908511"/>
        <a:ext cx="9679276" cy="724089"/>
      </dsp:txXfrm>
    </dsp:sp>
    <dsp:sp modelId="{3B59E345-D54F-41DC-9872-2AEE32445729}">
      <dsp:nvSpPr>
        <dsp:cNvPr id="0" name=""/>
        <dsp:cNvSpPr/>
      </dsp:nvSpPr>
      <dsp:spPr>
        <a:xfrm>
          <a:off x="0" y="1813624"/>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8B2B51-2688-42B0-8BF8-BB7AE07E9C04}">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F084DB-57AC-4C56-961E-0C14D7442AD6}">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t>Choice in assessment format where feasible; allow students to demonstrate their best possible skills</a:t>
          </a:r>
          <a:endParaRPr lang="en-US" sz="1800" kern="1200"/>
        </a:p>
      </dsp:txBody>
      <dsp:txXfrm>
        <a:off x="836323" y="1813624"/>
        <a:ext cx="9679276" cy="724089"/>
      </dsp:txXfrm>
    </dsp:sp>
    <dsp:sp modelId="{5EBA5B0F-EE0B-412B-9526-E16A2930753E}">
      <dsp:nvSpPr>
        <dsp:cNvPr id="0" name=""/>
        <dsp:cNvSpPr/>
      </dsp:nvSpPr>
      <dsp:spPr>
        <a:xfrm>
          <a:off x="0" y="2718736"/>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8D8BB-D5C2-495F-B482-146F7D39EE4F}">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F22B60-83F8-4E34-963D-D3BDF1611AAC}">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t>Use of technology for learning – is this being replicated in assessment?  </a:t>
          </a:r>
          <a:endParaRPr lang="en-US" sz="1800" kern="1200"/>
        </a:p>
      </dsp:txBody>
      <dsp:txXfrm>
        <a:off x="836323" y="2718736"/>
        <a:ext cx="9679276" cy="724089"/>
      </dsp:txXfrm>
    </dsp:sp>
    <dsp:sp modelId="{34170061-BBCF-4E7B-970F-688C741871C3}">
      <dsp:nvSpPr>
        <dsp:cNvPr id="0" name=""/>
        <dsp:cNvSpPr/>
      </dsp:nvSpPr>
      <dsp:spPr>
        <a:xfrm>
          <a:off x="0" y="3623848"/>
          <a:ext cx="10515600"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87325-5E8F-4D98-9C50-F47F95A098A9}">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7F104-E16A-416B-A817-D034D9EAB9EA}">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GB" sz="1800" kern="1200"/>
            <a:t>Make sure we are testing application, not just knowledge recall…</a:t>
          </a:r>
          <a:endParaRPr lang="en-US" sz="1800" kern="1200"/>
        </a:p>
      </dsp:txBody>
      <dsp:txXfrm>
        <a:off x="836323" y="3623848"/>
        <a:ext cx="9679276" cy="7240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DCBE7-45C4-6E4D-8F2F-135DBB881C2B}">
      <dsp:nvSpPr>
        <dsp:cNvPr id="0" name=""/>
        <dsp:cNvSpPr/>
      </dsp:nvSpPr>
      <dsp:spPr>
        <a:xfrm>
          <a:off x="0" y="61314"/>
          <a:ext cx="8455234" cy="106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Recognising that everyone is different in a variety of visible and non-visible ways, and that those differences are to be recognised, respected and valued. </a:t>
          </a:r>
          <a:endParaRPr lang="en-US" sz="1900" kern="1200" dirty="0"/>
        </a:p>
      </dsp:txBody>
      <dsp:txXfrm>
        <a:off x="52089" y="113403"/>
        <a:ext cx="8351056" cy="962862"/>
      </dsp:txXfrm>
    </dsp:sp>
    <dsp:sp modelId="{28BC75A7-240D-B141-BABB-95954F49F333}">
      <dsp:nvSpPr>
        <dsp:cNvPr id="0" name=""/>
        <dsp:cNvSpPr/>
      </dsp:nvSpPr>
      <dsp:spPr>
        <a:xfrm>
          <a:off x="0" y="1139393"/>
          <a:ext cx="8455234" cy="1067040"/>
        </a:xfrm>
        <a:prstGeom prst="roundRect">
          <a:avLst/>
        </a:prstGeom>
        <a:solidFill>
          <a:schemeClr val="accent5">
            <a:hueOff val="-1885370"/>
            <a:satOff val="0"/>
            <a:lumOff val="-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Students needs REASSURANCE – diversity is normal, part of every day practice</a:t>
          </a:r>
          <a:endParaRPr lang="en-US" sz="1900" kern="1200" dirty="0"/>
        </a:p>
      </dsp:txBody>
      <dsp:txXfrm>
        <a:off x="52089" y="1191482"/>
        <a:ext cx="8351056" cy="962862"/>
      </dsp:txXfrm>
    </dsp:sp>
    <dsp:sp modelId="{4DA410C4-4FC3-8C43-9FDD-29A21A0053C8}">
      <dsp:nvSpPr>
        <dsp:cNvPr id="0" name=""/>
        <dsp:cNvSpPr/>
      </dsp:nvSpPr>
      <dsp:spPr>
        <a:xfrm>
          <a:off x="0" y="2261153"/>
          <a:ext cx="8455234" cy="1067040"/>
        </a:xfrm>
        <a:prstGeom prst="roundRect">
          <a:avLst/>
        </a:prstGeom>
        <a:solidFill>
          <a:schemeClr val="accent5">
            <a:hueOff val="-3770740"/>
            <a:satOff val="0"/>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Deconstructing the myth of “standardised assessment”</a:t>
          </a:r>
          <a:endParaRPr lang="en-US" sz="1900" kern="1200"/>
        </a:p>
      </dsp:txBody>
      <dsp:txXfrm>
        <a:off x="52089" y="2313242"/>
        <a:ext cx="8351056" cy="962862"/>
      </dsp:txXfrm>
    </dsp:sp>
    <dsp:sp modelId="{61B6D25C-5752-E64D-84BE-CCE8D5F36F1F}">
      <dsp:nvSpPr>
        <dsp:cNvPr id="0" name=""/>
        <dsp:cNvSpPr/>
      </dsp:nvSpPr>
      <dsp:spPr>
        <a:xfrm>
          <a:off x="0" y="3382913"/>
          <a:ext cx="8455234" cy="1067040"/>
        </a:xfrm>
        <a:prstGeom prst="roundRect">
          <a:avLst/>
        </a:prstGeom>
        <a:solidFill>
          <a:schemeClr val="accent5">
            <a:hueOff val="-5656110"/>
            <a:satOff val="0"/>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Wide diversity of assessors is welcomed and valued</a:t>
          </a:r>
          <a:endParaRPr lang="en-US" sz="1900" kern="1200"/>
        </a:p>
      </dsp:txBody>
      <dsp:txXfrm>
        <a:off x="52089" y="3435002"/>
        <a:ext cx="8351056" cy="962862"/>
      </dsp:txXfrm>
    </dsp:sp>
    <dsp:sp modelId="{0FEB129F-8141-8246-BFF3-3081E749A346}">
      <dsp:nvSpPr>
        <dsp:cNvPr id="0" name=""/>
        <dsp:cNvSpPr/>
      </dsp:nvSpPr>
      <dsp:spPr>
        <a:xfrm>
          <a:off x="0" y="4504673"/>
          <a:ext cx="8455234" cy="1067040"/>
        </a:xfrm>
        <a:prstGeom prst="roundRect">
          <a:avLst/>
        </a:prstGeom>
        <a:solidFill>
          <a:schemeClr val="accent5">
            <a:hueOff val="-7541480"/>
            <a:satOff val="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a:t>
          </a:r>
          <a:r>
            <a:rPr lang="en-GB" sz="1900" kern="1200" dirty="0" err="1"/>
            <a:t>Rater</a:t>
          </a:r>
          <a:r>
            <a:rPr lang="en-GB" sz="1900" kern="1200" dirty="0"/>
            <a:t> variance as meaningful…differences to be embraced rather than controlled” (</a:t>
          </a:r>
          <a:r>
            <a:rPr lang="en-GB" sz="1900" kern="1200" dirty="0" err="1"/>
            <a:t>Boursicot</a:t>
          </a:r>
          <a:r>
            <a:rPr lang="en-GB" sz="1900" kern="1200" dirty="0"/>
            <a:t> et al 2020)</a:t>
          </a:r>
          <a:endParaRPr lang="en-US" sz="1900" kern="1200" dirty="0"/>
        </a:p>
      </dsp:txBody>
      <dsp:txXfrm>
        <a:off x="52089" y="4556762"/>
        <a:ext cx="8351056" cy="9628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694EBED8-7E38-4180-AF87-A24C1801F234}" type="datetimeFigureOut">
              <a:rPr lang="en-GB" smtClean="0"/>
              <a:t>06/06/2023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885CC1-AEEF-4051-9D83-CC8BF8FECCE9}" type="slidenum">
              <a:rPr lang="en-GB" smtClean="0"/>
              <a:t>‹#›</a:t>
            </a:fld>
            <a:endParaRPr lang="en-GB"/>
          </a:p>
        </p:txBody>
      </p:sp>
    </p:spTree>
    <p:extLst>
      <p:ext uri="{BB962C8B-B14F-4D97-AF65-F5344CB8AC3E}">
        <p14:creationId xmlns:p14="http://schemas.microsoft.com/office/powerpoint/2010/main" val="368445716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7F5A018-01E5-4A25-B38C-7CB7C7350355}" type="datetimeFigureOut">
              <a:rPr lang="en-GB" smtClean="0"/>
              <a:t>06/06/2023</a:t>
            </a:fld>
            <a:endParaRPr lang="en-GB"/>
          </a:p>
        </p:txBody>
      </p:sp>
      <p:sp>
        <p:nvSpPr>
          <p:cNvPr id="4" name="Slide Image Placeholder 3"/>
          <p:cNvSpPr>
            <a:spLocks noGrp="1" noRot="1" noChangeAspect="1"/>
          </p:cNvSpPr>
          <p:nvPr>
            <p:ph type="sldImg" idx="2"/>
          </p:nvPr>
        </p:nvSpPr>
        <p:spPr>
          <a:xfrm>
            <a:off x="685800" y="696686"/>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194FF-0FE0-45F7-90C8-0D96116D74D4}" type="slidenum">
              <a:rPr lang="en-GB" smtClean="0"/>
              <a:t>‹#›</a:t>
            </a:fld>
            <a:endParaRPr lang="en-GB"/>
          </a:p>
        </p:txBody>
      </p:sp>
    </p:spTree>
    <p:extLst>
      <p:ext uri="{BB962C8B-B14F-4D97-AF65-F5344CB8AC3E}">
        <p14:creationId xmlns:p14="http://schemas.microsoft.com/office/powerpoint/2010/main" val="344346723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10402A53-1B12-9C49-8F9E-984BCBB36289}" type="slidenum">
              <a:rPr lang="ru-RU" smtClean="0"/>
              <a:t>6</a:t>
            </a:fld>
            <a:endParaRPr lang="ru-RU"/>
          </a:p>
        </p:txBody>
      </p:sp>
    </p:spTree>
    <p:extLst>
      <p:ext uri="{BB962C8B-B14F-4D97-AF65-F5344CB8AC3E}">
        <p14:creationId xmlns:p14="http://schemas.microsoft.com/office/powerpoint/2010/main" val="1272531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dirty="0"/>
              <a:t>Students able to </a:t>
            </a:r>
            <a:r>
              <a:rPr lang="en-GB" dirty="0" err="1"/>
              <a:t>maKe</a:t>
            </a:r>
            <a:r>
              <a:rPr lang="en-GB" dirty="0"/>
              <a:t> nuanced judgments about assessment and its application</a:t>
            </a: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16</a:t>
            </a:fld>
            <a:endParaRPr lang="en-GB"/>
          </a:p>
        </p:txBody>
      </p:sp>
    </p:spTree>
    <p:extLst>
      <p:ext uri="{BB962C8B-B14F-4D97-AF65-F5344CB8AC3E}">
        <p14:creationId xmlns:p14="http://schemas.microsoft.com/office/powerpoint/2010/main" val="67872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200194FF-0FE0-45F7-90C8-0D96116D74D4}" type="slidenum">
              <a:rPr lang="en-GB" smtClean="0"/>
              <a:t>17</a:t>
            </a:fld>
            <a:endParaRPr lang="en-GB"/>
          </a:p>
        </p:txBody>
      </p:sp>
    </p:spTree>
    <p:extLst>
      <p:ext uri="{BB962C8B-B14F-4D97-AF65-F5344CB8AC3E}">
        <p14:creationId xmlns:p14="http://schemas.microsoft.com/office/powerpoint/2010/main" val="250930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96913"/>
            <a:ext cx="5486400" cy="3086100"/>
          </a:xfrm>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10402A53-1B12-9C49-8F9E-984BCBB36289}" type="slidenum">
              <a:rPr lang="ru-RU" smtClean="0"/>
              <a:t>19</a:t>
            </a:fld>
            <a:endParaRPr lang="ru-RU"/>
          </a:p>
        </p:txBody>
      </p:sp>
    </p:spTree>
    <p:extLst>
      <p:ext uri="{BB962C8B-B14F-4D97-AF65-F5344CB8AC3E}">
        <p14:creationId xmlns:p14="http://schemas.microsoft.com/office/powerpoint/2010/main" val="3182463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9"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27" name="Date"/>
          <p:cNvSpPr>
            <a:spLocks noGrp="1"/>
          </p:cNvSpPr>
          <p:nvPr>
            <p:ph type="body" sz="quarter" idx="12" hasCustomPrompt="1"/>
          </p:nvPr>
        </p:nvSpPr>
        <p:spPr>
          <a:xfrm>
            <a:off x="339725" y="5083785"/>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date.</a:t>
            </a:r>
            <a:endParaRPr lang="en-GB" dirty="0"/>
          </a:p>
        </p:txBody>
      </p:sp>
      <p:sp>
        <p:nvSpPr>
          <p:cNvPr id="26" name="Job"/>
          <p:cNvSpPr>
            <a:spLocks noGrp="1"/>
          </p:cNvSpPr>
          <p:nvPr>
            <p:ph type="body" sz="quarter" idx="11" hasCustomPrompt="1"/>
          </p:nvPr>
        </p:nvSpPr>
        <p:spPr>
          <a:xfrm>
            <a:off x="339725" y="3789000"/>
            <a:ext cx="10114518" cy="540000"/>
          </a:xfrm>
          <a:prstGeom prst="rect">
            <a:avLst/>
          </a:prstGeom>
        </p:spPr>
        <p:txBody>
          <a:bodyP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dirty="0"/>
              <a:t>Click to add job title.</a:t>
            </a:r>
            <a:endParaRPr lang="en-GB" dirty="0"/>
          </a:p>
        </p:txBody>
      </p:sp>
      <p:sp>
        <p:nvSpPr>
          <p:cNvPr id="24" name="Name"/>
          <p:cNvSpPr>
            <a:spLocks noGrp="1"/>
          </p:cNvSpPr>
          <p:nvPr>
            <p:ph type="body" sz="quarter" idx="10" hasCustomPrompt="1"/>
          </p:nvPr>
        </p:nvSpPr>
        <p:spPr>
          <a:xfrm>
            <a:off x="339724" y="3069000"/>
            <a:ext cx="10114519" cy="720000"/>
          </a:xfrm>
          <a:prstGeom prst="rect">
            <a:avLst/>
          </a:prstGeom>
        </p:spPr>
        <p:txBody>
          <a:bodyPr/>
          <a:lstStyle>
            <a:lvl1pPr>
              <a:defRPr sz="36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name.</a:t>
            </a:r>
            <a:endParaRPr lang="en-GB" dirty="0"/>
          </a:p>
        </p:txBody>
      </p:sp>
      <p:sp>
        <p:nvSpPr>
          <p:cNvPr id="4" name="Title"/>
          <p:cNvSpPr>
            <a:spLocks noGrp="1"/>
          </p:cNvSpPr>
          <p:nvPr>
            <p:ph type="title" hasCustomPrompt="1"/>
          </p:nvPr>
        </p:nvSpPr>
        <p:spPr>
          <a:xfrm>
            <a:off x="339766" y="1628805"/>
            <a:ext cx="10114477" cy="720000"/>
          </a:xfrm>
          <a:prstGeom prst="rect">
            <a:avLst/>
          </a:prstGeom>
        </p:spPr>
        <p:txBody>
          <a:bodyPr/>
          <a:lstStyle>
            <a:lvl1pPr algn="l">
              <a:defRPr b="0" i="0" baseline="0">
                <a:solidFill>
                  <a:schemeClr val="tx1"/>
                </a:solidFill>
                <a:latin typeface="Arial" panose="020B0604020202020204" pitchFamily="34" charset="0"/>
                <a:cs typeface="Arial" panose="020B0604020202020204" pitchFamily="34" charset="0"/>
              </a:defRPr>
            </a:lvl1pPr>
          </a:lstStyle>
          <a:p>
            <a:r>
              <a:rPr lang="en-US" dirty="0"/>
              <a:t>Click to add presentation title.</a:t>
            </a:r>
            <a:endParaRPr lang="en-GB" dirty="0"/>
          </a:p>
        </p:txBody>
      </p:sp>
    </p:spTree>
    <p:custDataLst>
      <p:tags r:id="rId1"/>
    </p:custDataLst>
    <p:extLst>
      <p:ext uri="{BB962C8B-B14F-4D97-AF65-F5344CB8AC3E}">
        <p14:creationId xmlns:p14="http://schemas.microsoft.com/office/powerpoint/2010/main" val="2290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1152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71928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list">
    <p:bg>
      <p:bgPr>
        <a:solidFill>
          <a:srgbClr val="FCFDF1"/>
        </a:solidFill>
        <a:effectLst/>
      </p:bgPr>
    </p:bg>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5"/>
            <a:ext cx="1152000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837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ullet list and content">
    <p:spTree>
      <p:nvGrpSpPr>
        <p:cNvPr id="1" name=""/>
        <p:cNvGrpSpPr/>
        <p:nvPr/>
      </p:nvGrpSpPr>
      <p:grpSpPr>
        <a:xfrm>
          <a:off x="0" y="0"/>
          <a:ext cx="0" cy="0"/>
          <a:chOff x="0" y="0"/>
          <a:chExt cx="0" cy="0"/>
        </a:xfrm>
      </p:grpSpPr>
      <p:sp>
        <p:nvSpPr>
          <p:cNvPr id="6" name="Content"/>
          <p:cNvSpPr>
            <a:spLocks noGrp="1"/>
          </p:cNvSpPr>
          <p:nvPr>
            <p:ph sz="quarter" idx="15"/>
          </p:nvPr>
        </p:nvSpPr>
        <p:spPr>
          <a:xfrm>
            <a:off x="6456000" y="1990725"/>
            <a:ext cx="5400000" cy="4316278"/>
          </a:xfrm>
          <a:prstGeom prst="rect">
            <a:avLst/>
          </a:prstGeom>
        </p:spPr>
        <p:txBody>
          <a:bodyPr/>
          <a:lstStyle/>
          <a:p>
            <a:pPr lvl="0"/>
            <a:endParaRPr lang="en-GB" dirty="0"/>
          </a:p>
        </p:txBody>
      </p:sp>
      <p:sp>
        <p:nvSpPr>
          <p:cNvPr id="12" name="Text"/>
          <p:cNvSpPr>
            <a:spLocks noGrp="1"/>
          </p:cNvSpPr>
          <p:nvPr>
            <p:ph type="body" sz="quarter" idx="16"/>
          </p:nvPr>
        </p:nvSpPr>
        <p:spPr>
          <a:xfrm>
            <a:off x="336000" y="1990725"/>
            <a:ext cx="576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7226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wo column bullet list">
    <p:spTree>
      <p:nvGrpSpPr>
        <p:cNvPr id="1" name=""/>
        <p:cNvGrpSpPr/>
        <p:nvPr/>
      </p:nvGrpSpPr>
      <p:grpSpPr>
        <a:xfrm>
          <a:off x="0" y="0"/>
          <a:ext cx="0" cy="0"/>
          <a:chOff x="0" y="0"/>
          <a:chExt cx="0" cy="0"/>
        </a:xfrm>
      </p:grpSpPr>
      <p:sp>
        <p:nvSpPr>
          <p:cNvPr id="7" name="Text 2"/>
          <p:cNvSpPr>
            <a:spLocks noGrp="1"/>
          </p:cNvSpPr>
          <p:nvPr>
            <p:ph type="body" sz="quarter" idx="17"/>
          </p:nvPr>
        </p:nvSpPr>
        <p:spPr>
          <a:xfrm>
            <a:off x="609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cNvSpPr>
            <a:spLocks noGrp="1"/>
          </p:cNvSpPr>
          <p:nvPr>
            <p:ph type="body" sz="quarter" idx="16"/>
          </p:nvPr>
        </p:nvSpPr>
        <p:spPr>
          <a:xfrm>
            <a:off x="336000" y="1985818"/>
            <a:ext cx="5760000" cy="4306720"/>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197322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11738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85818"/>
            <a:ext cx="10093875" cy="4320978"/>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00710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4"/>
            <a:ext cx="10084350" cy="4314825"/>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6496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4"/>
            <a:ext cx="8640000" cy="432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348324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13" name="Text"/>
          <p:cNvSpPr>
            <a:spLocks noGrp="1"/>
          </p:cNvSpPr>
          <p:nvPr>
            <p:ph type="body" sz="quarter" idx="15"/>
          </p:nvPr>
        </p:nvSpPr>
        <p:spPr>
          <a:xfrm>
            <a:off x="336000" y="1990726"/>
            <a:ext cx="863655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077665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6000" y="1990725"/>
            <a:ext cx="8640000" cy="4314825"/>
          </a:xfrm>
          <a:prstGeom prst="rect">
            <a:avLst/>
          </a:prstGeom>
        </p:spPr>
        <p:txBody>
          <a:bodyPr/>
          <a:lstStyle>
            <a:lvl1pPr>
              <a:lnSpc>
                <a:spcPct val="100000"/>
              </a:lnSpc>
              <a:defRPr>
                <a:solidFill>
                  <a:schemeClr val="tx1"/>
                </a:solidFill>
                <a:latin typeface="Arial" panose="020B0604020202020204" pitchFamily="34" charset="0"/>
                <a:cs typeface="Arial" panose="020B0604020202020204" pitchFamily="34" charset="0"/>
              </a:defRPr>
            </a:lvl1pPr>
            <a:lvl2pPr>
              <a:lnSpc>
                <a:spcPct val="100000"/>
              </a:lnSpc>
              <a:defRPr>
                <a:solidFill>
                  <a:schemeClr val="tx1"/>
                </a:solidFill>
                <a:latin typeface="Arial" panose="020B0604020202020204" pitchFamily="34" charset="0"/>
                <a:cs typeface="Arial" panose="020B0604020202020204" pitchFamily="34" charset="0"/>
              </a:defRPr>
            </a:lvl2pPr>
            <a:lvl3pPr>
              <a:lnSpc>
                <a:spcPct val="100000"/>
              </a:lnSpc>
              <a:defRPr>
                <a:solidFill>
                  <a:schemeClr val="tx1"/>
                </a:solidFill>
                <a:latin typeface="Arial" panose="020B0604020202020204" pitchFamily="34" charset="0"/>
                <a:cs typeface="Arial" panose="020B0604020202020204" pitchFamily="34" charset="0"/>
              </a:defRPr>
            </a:lvl3pPr>
            <a:lvl4pPr>
              <a:lnSpc>
                <a:spcPct val="100000"/>
              </a:lnSpc>
              <a:defRPr>
                <a:solidFill>
                  <a:schemeClr val="tx1"/>
                </a:solidFill>
                <a:latin typeface="Arial" panose="020B0604020202020204" pitchFamily="34" charset="0"/>
                <a:cs typeface="Arial" panose="020B0604020202020204" pitchFamily="34" charset="0"/>
              </a:defRPr>
            </a:lvl4pPr>
            <a:lvl5pPr>
              <a:lnSpc>
                <a:spcPct val="100000"/>
              </a:lnSpc>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733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 School colour">
    <p:bg>
      <p:bgPr>
        <a:solidFill>
          <a:schemeClr val="tx1"/>
        </a:solidFill>
        <a:effectLst/>
      </p:bgPr>
    </p:bg>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28A0092B-C50C-407E-A947-70E740481C1C}">
                <a14:useLocalDpi xmlns:a14="http://schemas.microsoft.com/office/drawing/2010/main" val="0"/>
              </a:ext>
            </a:extLst>
          </a:blip>
          <a:srcRect b="33300"/>
          <a:stretch/>
        </p:blipFill>
        <p:spPr>
          <a:xfrm>
            <a:off x="10307504" y="2485135"/>
            <a:ext cx="1496867" cy="3832990"/>
          </a:xfrm>
          <a:prstGeom prst="rect">
            <a:avLst/>
          </a:prstGeom>
        </p:spPr>
      </p:pic>
      <p:sp>
        <p:nvSpPr>
          <p:cNvPr id="4" name="Title"/>
          <p:cNvSpPr>
            <a:spLocks noGrp="1"/>
          </p:cNvSpPr>
          <p:nvPr>
            <p:ph type="title"/>
          </p:nvPr>
        </p:nvSpPr>
        <p:spPr>
          <a:xfrm>
            <a:off x="1776000" y="2709970"/>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3972047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6000" y="1990726"/>
            <a:ext cx="8640000" cy="4314824"/>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425511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Content"/>
          <p:cNvSpPr>
            <a:spLocks noGrp="1"/>
          </p:cNvSpPr>
          <p:nvPr>
            <p:ph idx="1"/>
          </p:nvPr>
        </p:nvSpPr>
        <p:spPr>
          <a:xfrm>
            <a:off x="335999" y="1990725"/>
            <a:ext cx="8640000" cy="43148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endParaRPr lang="en-GB" dirty="0"/>
          </a:p>
        </p:txBody>
      </p:sp>
      <p:sp>
        <p:nvSpPr>
          <p:cNvPr id="4"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2231336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bullet list">
    <p:spTree>
      <p:nvGrpSpPr>
        <p:cNvPr id="1" name=""/>
        <p:cNvGrpSpPr/>
        <p:nvPr/>
      </p:nvGrpSpPr>
      <p:grpSpPr>
        <a:xfrm>
          <a:off x="0" y="0"/>
          <a:ext cx="0" cy="0"/>
          <a:chOff x="0" y="0"/>
          <a:chExt cx="0" cy="0"/>
        </a:xfrm>
      </p:grpSpPr>
      <p:sp>
        <p:nvSpPr>
          <p:cNvPr id="4" name="Text"/>
          <p:cNvSpPr>
            <a:spLocks noGrp="1"/>
          </p:cNvSpPr>
          <p:nvPr>
            <p:ph type="body" sz="quarter" idx="15"/>
          </p:nvPr>
        </p:nvSpPr>
        <p:spPr>
          <a:xfrm>
            <a:off x="335999" y="1990726"/>
            <a:ext cx="8640000" cy="4301812"/>
          </a:xfrm>
          <a:prstGeom prst="rect">
            <a:avLst/>
          </a:prstGeom>
        </p:spPr>
        <p:txBody>
          <a:bodyPr/>
          <a:lstStyle>
            <a:lvl1pPr marL="180975" indent="-180975">
              <a:lnSpc>
                <a:spcPct val="100000"/>
              </a:lnSpc>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p:cNvSpPr>
            <a:spLocks noGrp="1"/>
          </p:cNvSpPr>
          <p:nvPr>
            <p:ph type="title" hasCustomPrompt="1"/>
          </p:nvPr>
        </p:nvSpPr>
        <p:spPr>
          <a:xfrm>
            <a:off x="336000" y="1190771"/>
            <a:ext cx="11520000" cy="720000"/>
          </a:xfrm>
          <a:prstGeom prst="rect">
            <a:avLst/>
          </a:prstGeom>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dirty="0"/>
              <a:t>Click to edit title</a:t>
            </a:r>
            <a:endParaRPr lang="en-GB" dirty="0"/>
          </a:p>
        </p:txBody>
      </p:sp>
    </p:spTree>
    <p:custDataLst>
      <p:tags r:id="rId1"/>
    </p:custDataLst>
    <p:extLst>
      <p:ext uri="{BB962C8B-B14F-4D97-AF65-F5344CB8AC3E}">
        <p14:creationId xmlns:p14="http://schemas.microsoft.com/office/powerpoint/2010/main" val="1514161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27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82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71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354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90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95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1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 Student Doctors">
    <p:spTree>
      <p:nvGrpSpPr>
        <p:cNvPr id="1" name=""/>
        <p:cNvGrpSpPr/>
        <p:nvPr/>
      </p:nvGrpSpPr>
      <p:grpSpPr>
        <a:xfrm>
          <a:off x="0" y="0"/>
          <a:ext cx="0" cy="0"/>
          <a:chOff x="0" y="0"/>
          <a:chExt cx="0" cy="0"/>
        </a:xfrm>
      </p:grpSpPr>
      <p:pic>
        <p:nvPicPr>
          <p:cNvPr id="7" name="Student Doctors" descr="Student doctors laughing"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3919" b="9451"/>
          <a:stretch/>
        </p:blipFill>
        <p:spPr>
          <a:xfrm>
            <a:off x="0" y="1096175"/>
            <a:ext cx="12192000" cy="5220525"/>
          </a:xfrm>
          <a:prstGeom prst="rect">
            <a:avLst/>
          </a:prstGeom>
        </p:spPr>
      </p:pic>
      <p:sp>
        <p:nvSpPr>
          <p:cNvPr id="8" name="Title"/>
          <p:cNvSpPr>
            <a:spLocks noGrp="1"/>
          </p:cNvSpPr>
          <p:nvPr>
            <p:ph type="title"/>
          </p:nvPr>
        </p:nvSpPr>
        <p:spPr>
          <a:xfrm>
            <a:off x="1776000" y="3879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219880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19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14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882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6/6/23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473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 Anatomy">
    <p:spTree>
      <p:nvGrpSpPr>
        <p:cNvPr id="1" name=""/>
        <p:cNvGrpSpPr/>
        <p:nvPr/>
      </p:nvGrpSpPr>
      <p:grpSpPr>
        <a:xfrm>
          <a:off x="0" y="0"/>
          <a:ext cx="0" cy="0"/>
          <a:chOff x="0" y="0"/>
          <a:chExt cx="0" cy="0"/>
        </a:xfrm>
      </p:grpSpPr>
      <p:pic>
        <p:nvPicPr>
          <p:cNvPr id="10" name="Anatomy class" descr="Student doctors in an anatomy class" title="Decorative">
            <a:extLst>
              <a:ext uri="{FF2B5EF4-FFF2-40B4-BE49-F238E27FC236}">
                <a16:creationId xmlns:a16="http://schemas.microsoft.com/office/drawing/2014/main" id="{807ABD34-9C9F-F347-9914-35BBB31ED2E1}"/>
              </a:ext>
            </a:extLst>
          </p:cNvPr>
          <p:cNvPicPr>
            <a:picLocks noChangeAspect="1"/>
          </p:cNvPicPr>
          <p:nvPr userDrawn="1"/>
        </p:nvPicPr>
        <p:blipFill rotWithShape="1">
          <a:blip r:embed="rId3"/>
          <a:srcRect t="20859" b="15265"/>
          <a:stretch/>
        </p:blipFill>
        <p:spPr>
          <a:xfrm>
            <a:off x="0" y="1085850"/>
            <a:ext cx="12192000" cy="5219700"/>
          </a:xfrm>
          <a:prstGeom prst="rect">
            <a:avLst/>
          </a:prstGeom>
        </p:spPr>
      </p:pic>
      <p:sp>
        <p:nvSpPr>
          <p:cNvPr id="8" name="Title"/>
          <p:cNvSpPr>
            <a:spLocks noGrp="1"/>
          </p:cNvSpPr>
          <p:nvPr>
            <p:ph type="title"/>
          </p:nvPr>
        </p:nvSpPr>
        <p:spPr>
          <a:xfrm>
            <a:off x="1776000" y="25423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7326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break - Clinical Skills">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97280"/>
            <a:ext cx="6552000" cy="5218627"/>
          </a:xfrm>
          <a:prstGeom prst="rect">
            <a:avLst/>
          </a:prstGeom>
        </p:spPr>
      </p:pic>
      <p:pic>
        <p:nvPicPr>
          <p:cNvPr id="4" name="Picture 3" descr="Student Doctors in Clinical Skills with VR headset and iPad" title="Decorative"/>
          <p:cNvPicPr>
            <a:picLocks noChangeAspect="1"/>
          </p:cNvPicPr>
          <p:nvPr userDrawn="1"/>
        </p:nvPicPr>
        <p:blipFill rotWithShape="1">
          <a:blip r:embed="rId4"/>
          <a:srcRect l="3385" r="12991" b="34"/>
          <a:stretch/>
        </p:blipFill>
        <p:spPr>
          <a:xfrm>
            <a:off x="0" y="1085780"/>
            <a:ext cx="6552000" cy="5221581"/>
          </a:xfrm>
          <a:prstGeom prst="rect">
            <a:avLst/>
          </a:prstGeom>
        </p:spPr>
      </p:pic>
    </p:spTree>
    <p:custDataLst>
      <p:tags r:id="rId1"/>
    </p:custDataLst>
    <p:extLst>
      <p:ext uri="{BB962C8B-B14F-4D97-AF65-F5344CB8AC3E}">
        <p14:creationId xmlns:p14="http://schemas.microsoft.com/office/powerpoint/2010/main" val="344346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 Clinical Skills Learning Zone">
    <p:bg>
      <p:bgPr>
        <a:solidFill>
          <a:srgbClr val="FCFDF1"/>
        </a:solidFill>
        <a:effectLst/>
      </p:bgPr>
    </p:bg>
    <p:spTree>
      <p:nvGrpSpPr>
        <p:cNvPr id="1" name=""/>
        <p:cNvGrpSpPr/>
        <p:nvPr/>
      </p:nvGrpSpPr>
      <p:grpSpPr>
        <a:xfrm>
          <a:off x="0" y="0"/>
          <a:ext cx="0" cy="0"/>
          <a:chOff x="0" y="0"/>
          <a:chExt cx="0" cy="0"/>
        </a:xfrm>
      </p:grpSpPr>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pic>
        <p:nvPicPr>
          <p:cNvPr id="5" name="Picture 4" descr="Student Doctors in Clinical Skills"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29" t="386" r="6944" b="538"/>
          <a:stretch/>
        </p:blipFill>
        <p:spPr>
          <a:xfrm>
            <a:off x="0" y="1088734"/>
            <a:ext cx="6552000" cy="5218627"/>
          </a:xfrm>
          <a:prstGeom prst="rect">
            <a:avLst/>
          </a:prstGeom>
        </p:spPr>
      </p:pic>
    </p:spTree>
    <p:custDataLst>
      <p:tags r:id="rId1"/>
    </p:custDataLst>
    <p:extLst>
      <p:ext uri="{BB962C8B-B14F-4D97-AF65-F5344CB8AC3E}">
        <p14:creationId xmlns:p14="http://schemas.microsoft.com/office/powerpoint/2010/main" val="3087401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 Intercalation">
    <p:bg>
      <p:bgPr>
        <a:solidFill>
          <a:srgbClr val="FCFDF1"/>
        </a:solidFill>
        <a:effectLst/>
      </p:bgPr>
    </p:bg>
    <p:spTree>
      <p:nvGrpSpPr>
        <p:cNvPr id="1" name=""/>
        <p:cNvGrpSpPr/>
        <p:nvPr/>
      </p:nvGrpSpPr>
      <p:grpSpPr>
        <a:xfrm>
          <a:off x="0" y="0"/>
          <a:ext cx="0" cy="0"/>
          <a:chOff x="0" y="0"/>
          <a:chExt cx="0" cy="0"/>
        </a:xfrm>
      </p:grpSpPr>
      <p:pic>
        <p:nvPicPr>
          <p:cNvPr id="5" name="Student Doctor" descr="Student doctor with child patient in the field" title="Decorative">
            <a:extLst>
              <a:ext uri="{FF2B5EF4-FFF2-40B4-BE49-F238E27FC236}">
                <a16:creationId xmlns:a16="http://schemas.microsoft.com/office/drawing/2014/main" id="{12A74CBC-9DA9-6A44-B283-366AE5BA70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318" t="201" b="-1"/>
          <a:stretch/>
        </p:blipFill>
        <p:spPr>
          <a:xfrm>
            <a:off x="0" y="1088455"/>
            <a:ext cx="6486993" cy="5220000"/>
          </a:xfrm>
          <a:prstGeom prst="rect">
            <a:avLst/>
          </a:prstGeom>
        </p:spPr>
      </p:pic>
      <p:sp>
        <p:nvSpPr>
          <p:cNvPr id="8" name="Title"/>
          <p:cNvSpPr>
            <a:spLocks noGrp="1"/>
          </p:cNvSpPr>
          <p:nvPr>
            <p:ph type="title"/>
          </p:nvPr>
        </p:nvSpPr>
        <p:spPr>
          <a:xfrm>
            <a:off x="6830600" y="1997073"/>
            <a:ext cx="5031200" cy="1421928"/>
          </a:xfrm>
          <a:prstGeom prst="rect">
            <a:avLst/>
          </a:prstGeom>
          <a:solidFill>
            <a:srgbClr val="FCFDF1"/>
          </a:solidFill>
        </p:spPr>
        <p:txBody>
          <a:bodyPr wrap="square"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162615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 Liverpool">
    <p:spTree>
      <p:nvGrpSpPr>
        <p:cNvPr id="1" name=""/>
        <p:cNvGrpSpPr/>
        <p:nvPr/>
      </p:nvGrpSpPr>
      <p:grpSpPr>
        <a:xfrm>
          <a:off x="0" y="0"/>
          <a:ext cx="0" cy="0"/>
          <a:chOff x="0" y="0"/>
          <a:chExt cx="0" cy="0"/>
        </a:xfrm>
      </p:grpSpPr>
      <p:pic>
        <p:nvPicPr>
          <p:cNvPr id="4" name="Liverpool Pier Head" descr="Liverpool pier head" title="Decorative"/>
          <p:cNvPicPr>
            <a:picLocks noChangeAspect="1"/>
          </p:cNvPicPr>
          <p:nvPr userDrawn="1"/>
        </p:nvPicPr>
        <p:blipFill rotWithShape="1">
          <a:blip r:embed="rId3" cstate="print">
            <a:extLst>
              <a:ext uri="{28A0092B-C50C-407E-A947-70E740481C1C}">
                <a14:useLocalDpi xmlns:a14="http://schemas.microsoft.com/office/drawing/2010/main" val="0"/>
              </a:ext>
            </a:extLst>
          </a:blip>
          <a:srcRect t="18510" b="20684"/>
          <a:stretch/>
        </p:blipFill>
        <p:spPr>
          <a:xfrm>
            <a:off x="0" y="1088079"/>
            <a:ext cx="12192000" cy="5220357"/>
          </a:xfrm>
          <a:prstGeom prst="rect">
            <a:avLst/>
          </a:prstGeom>
        </p:spPr>
      </p:pic>
      <p:sp>
        <p:nvSpPr>
          <p:cNvPr id="8" name="Title"/>
          <p:cNvSpPr>
            <a:spLocks noGrp="1"/>
          </p:cNvSpPr>
          <p:nvPr>
            <p:ph type="title"/>
          </p:nvPr>
        </p:nvSpPr>
        <p:spPr>
          <a:xfrm>
            <a:off x="1776000" y="4726777"/>
            <a:ext cx="8640000" cy="757130"/>
          </a:xfrm>
          <a:prstGeom prst="rect">
            <a:avLst/>
          </a:prstGeom>
          <a:solidFill>
            <a:srgbClr val="FCFDF1"/>
          </a:solidFill>
        </p:spPr>
        <p:txBody>
          <a:bodyPr anchor="ctr" anchorCtr="0">
            <a:spAutoFit/>
          </a:bodyPr>
          <a:lstStyle>
            <a:lvl1pPr algn="ct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Tree>
    <p:custDataLst>
      <p:tags r:id="rId1"/>
    </p:custDataLst>
    <p:extLst>
      <p:ext uri="{BB962C8B-B14F-4D97-AF65-F5344CB8AC3E}">
        <p14:creationId xmlns:p14="http://schemas.microsoft.com/office/powerpoint/2010/main" val="5920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Asclepius" descr="Asclepius" title="Decorative"/>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6" name="Text"/>
          <p:cNvSpPr>
            <a:spLocks noGrp="1"/>
          </p:cNvSpPr>
          <p:nvPr>
            <p:ph type="body" sz="quarter" idx="10" hasCustomPrompt="1"/>
          </p:nvPr>
        </p:nvSpPr>
        <p:spPr>
          <a:xfrm>
            <a:off x="1776000" y="3111500"/>
            <a:ext cx="8640000" cy="1746250"/>
          </a:xfrm>
          <a:prstGeom prst="rect">
            <a:avLst/>
          </a:prstGeom>
        </p:spPr>
        <p:txBody>
          <a:bodyPr/>
          <a:lstStyle>
            <a:lvl1pPr algn="ct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add contact details.</a:t>
            </a:r>
          </a:p>
        </p:txBody>
      </p:sp>
      <p:sp>
        <p:nvSpPr>
          <p:cNvPr id="4" name="Title"/>
          <p:cNvSpPr>
            <a:spLocks noGrp="1"/>
          </p:cNvSpPr>
          <p:nvPr>
            <p:ph type="title" hasCustomPrompt="1"/>
          </p:nvPr>
        </p:nvSpPr>
        <p:spPr>
          <a:xfrm>
            <a:off x="1776000" y="2206628"/>
            <a:ext cx="8640000" cy="720000"/>
          </a:xfrm>
          <a:prstGeom prst="rect">
            <a:avLst/>
          </a:prstGeom>
        </p:spPr>
        <p:txBody>
          <a:bodyPr/>
          <a:lstStyle>
            <a:lvl1pPr algn="ctr">
              <a:defRPr b="0" i="0">
                <a:solidFill>
                  <a:schemeClr val="tx1"/>
                </a:solidFill>
                <a:latin typeface="Arial" panose="020B0604020202020204" pitchFamily="34" charset="0"/>
                <a:cs typeface="Arial" panose="020B0604020202020204" pitchFamily="34" charset="0"/>
              </a:defRPr>
            </a:lvl1pPr>
          </a:lstStyle>
          <a:p>
            <a:r>
              <a:rPr lang="en-US" dirty="0"/>
              <a:t>Click to add title.</a:t>
            </a:r>
            <a:endParaRPr lang="en-GB" dirty="0"/>
          </a:p>
        </p:txBody>
      </p:sp>
    </p:spTree>
    <p:custDataLst>
      <p:tags r:id="rId1"/>
    </p:custDataLst>
    <p:extLst>
      <p:ext uri="{BB962C8B-B14F-4D97-AF65-F5344CB8AC3E}">
        <p14:creationId xmlns:p14="http://schemas.microsoft.com/office/powerpoint/2010/main" val="188201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ags" Target="../tags/tag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tags" Target="../tags/tag2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tags" Target="../tags/tag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tags" Target="../tags/tag2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solidFill>
                  <a:schemeClr val="bg1"/>
                </a:solidFill>
              </a:rPr>
              <a:t>School of Medicine 	</a:t>
            </a:r>
            <a:r>
              <a:rPr lang="en-US" sz="1800" dirty="0">
                <a:solidFill>
                  <a:schemeClr val="bg1"/>
                </a:solidFill>
              </a:rPr>
              <a:t>@</a:t>
            </a:r>
            <a:r>
              <a:rPr lang="en-US" sz="1800" dirty="0" err="1">
                <a:solidFill>
                  <a:schemeClr val="bg1"/>
                </a:solidFill>
              </a:rPr>
              <a:t>UoLmedicine</a:t>
            </a:r>
            <a:endParaRPr lang="en-GB" dirty="0">
              <a:solidFill>
                <a:schemeClr val="bg1"/>
              </a:solidFill>
            </a:endParaRPr>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UoL logo" descr="University of Liverpool Logo" title="Decorative"/>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11"/>
    </p:custDataLst>
    <p:extLst>
      <p:ext uri="{BB962C8B-B14F-4D97-AF65-F5344CB8AC3E}">
        <p14:creationId xmlns:p14="http://schemas.microsoft.com/office/powerpoint/2010/main" val="2611607325"/>
      </p:ext>
    </p:extLst>
  </p:cSld>
  <p:clrMap bg1="lt1" tx1="dk1" bg2="lt2" tx2="dk2" accent1="accent1" accent2="accent2" accent3="accent3" accent4="accent4" accent5="accent5" accent6="accent6" hlink="hlink" folHlink="folHlink"/>
  <p:sldLayoutIdLst>
    <p:sldLayoutId id="2147483705" r:id="rId1"/>
    <p:sldLayoutId id="2147483713" r:id="rId2"/>
    <p:sldLayoutId id="2147483720" r:id="rId3"/>
    <p:sldLayoutId id="2147483723" r:id="rId4"/>
    <p:sldLayoutId id="2147483727" r:id="rId5"/>
    <p:sldLayoutId id="2147483725" r:id="rId6"/>
    <p:sldLayoutId id="2147483726" r:id="rId7"/>
    <p:sldLayoutId id="2147483721" r:id="rId8"/>
    <p:sldLayoutId id="2147483709" r:id="rId9"/>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UoL 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7"/>
    </p:custDataLst>
    <p:extLst>
      <p:ext uri="{BB962C8B-B14F-4D97-AF65-F5344CB8AC3E}">
        <p14:creationId xmlns:p14="http://schemas.microsoft.com/office/powerpoint/2010/main" val="874670215"/>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5" r:id="rId3"/>
    <p:sldLayoutId id="2147483710" r:id="rId4"/>
    <p:sldLayoutId id="2147483697" r:id="rId5"/>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19" name="Asclepius"/>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b="35238"/>
          <a:stretch/>
        </p:blipFill>
        <p:spPr>
          <a:xfrm>
            <a:off x="10165993" y="1876628"/>
            <a:ext cx="1779890" cy="4441372"/>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8"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1950761366"/>
      </p:ext>
    </p:extLst>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Eye"/>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r="31401"/>
          <a:stretch/>
        </p:blipFill>
        <p:spPr>
          <a:xfrm>
            <a:off x="9226582" y="2478258"/>
            <a:ext cx="2297762" cy="3201114"/>
          </a:xfrm>
          <a:prstGeom prst="rect">
            <a:avLst/>
          </a:prstGeom>
        </p:spPr>
      </p:pic>
      <p:sp>
        <p:nvSpPr>
          <p:cNvPr id="9"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10"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xmlns:p14="http://schemas.microsoft.com/office/powerpoint/2010/main" val="739655316"/>
      </p:ext>
    </p:extLst>
  </p:cSld>
  <p:clrMap bg1="lt1" tx1="dk1" bg2="lt2" tx2="dk2" accent1="accent1" accent2="accent2" accent3="accent3" accent4="accent4" accent5="accent5" accent6="accent6" hlink="hlink" folHlink="folHlink"/>
  <p:sldLayoutIdLst>
    <p:sldLayoutId id="2147483682" r:id="rId1"/>
    <p:sldLayoutId id="2147483683"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8" name="Heart"/>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373" t="15007" r="22574" b="15005"/>
          <a:stretch/>
        </p:blipFill>
        <p:spPr>
          <a:xfrm>
            <a:off x="9282435" y="2204834"/>
            <a:ext cx="2307771" cy="3468915"/>
          </a:xfrm>
          <a:prstGeom prst="rect">
            <a:avLst/>
          </a:prstGeom>
        </p:spPr>
      </p:pic>
      <p:sp>
        <p:nvSpPr>
          <p:cNvPr id="7"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9"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3631099561"/>
      </p:ext>
    </p:extLst>
  </p:cSld>
  <p:clrMap bg1="lt1" tx1="dk1" bg2="lt2" tx2="dk2" accent1="accent1" accent2="accent2" accent3="accent3" accent4="accent4" accent5="accent5" accent6="accent6" hlink="hlink" folHlink="folHlink"/>
  <p:sldLayoutIdLst>
    <p:sldLayoutId id="2147483688" r:id="rId1"/>
    <p:sldLayoutId id="2147483689"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DF1"/>
        </a:solidFill>
        <a:effectLst/>
      </p:bgPr>
    </p:bg>
    <p:spTree>
      <p:nvGrpSpPr>
        <p:cNvPr id="1" name=""/>
        <p:cNvGrpSpPr/>
        <p:nvPr/>
      </p:nvGrpSpPr>
      <p:grpSpPr>
        <a:xfrm>
          <a:off x="0" y="0"/>
          <a:ext cx="0" cy="0"/>
          <a:chOff x="0" y="0"/>
          <a:chExt cx="0" cy="0"/>
        </a:xfrm>
      </p:grpSpPr>
      <p:pic>
        <p:nvPicPr>
          <p:cNvPr id="6" name="Thorax"/>
          <p:cNvPicPr>
            <a:picLocks noChangeAspect="1"/>
          </p:cNvPicPr>
          <p:nvPr userDrawn="1"/>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194" r="13741"/>
          <a:stretch/>
        </p:blipFill>
        <p:spPr>
          <a:xfrm>
            <a:off x="8403773" y="2659327"/>
            <a:ext cx="3556000" cy="3153408"/>
          </a:xfrm>
          <a:prstGeom prst="rect">
            <a:avLst/>
          </a:prstGeom>
        </p:spPr>
      </p:pic>
      <p:sp>
        <p:nvSpPr>
          <p:cNvPr id="10" name="Footer text"/>
          <p:cNvSpPr txBox="1">
            <a:spLocks/>
          </p:cNvSpPr>
          <p:nvPr userDrawn="1"/>
        </p:nvSpPr>
        <p:spPr>
          <a:xfrm>
            <a:off x="0" y="6318250"/>
            <a:ext cx="12192000" cy="539750"/>
          </a:xfrm>
          <a:prstGeom prst="rect">
            <a:avLst/>
          </a:prstGeom>
          <a:solidFill>
            <a:schemeClr val="tx1"/>
          </a:solidFill>
          <a:ln>
            <a:noFill/>
          </a:ln>
        </p:spPr>
        <p:txBody>
          <a:bodyPr lIns="360000" rIns="360000" anchor="ctr" anchorCtr="0"/>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1482388" algn="r"/>
              </a:tabLst>
            </a:pPr>
            <a:r>
              <a:rPr lang="en-US" dirty="0"/>
              <a:t>School of Medicine 	</a:t>
            </a:r>
            <a:r>
              <a:rPr lang="en-US" sz="1800" dirty="0"/>
              <a:t>@</a:t>
            </a:r>
            <a:r>
              <a:rPr lang="en-US" sz="1800" dirty="0" err="1"/>
              <a:t>UoLmedicine</a:t>
            </a:r>
            <a:endParaRPr lang="en-GB" dirty="0"/>
          </a:p>
        </p:txBody>
      </p:sp>
      <p:cxnSp>
        <p:nvCxnSpPr>
          <p:cNvPr id="11" name="White line divider" descr="White dividing line" title="Decorative"/>
          <p:cNvCxnSpPr/>
          <p:nvPr userDrawn="1"/>
        </p:nvCxnSpPr>
        <p:spPr>
          <a:xfrm>
            <a:off x="0" y="631824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Header background" descr="Plain white banner" title="Decorative"/>
          <p:cNvSpPr/>
          <p:nvPr userDrawn="1"/>
        </p:nvSpPr>
        <p:spPr>
          <a:xfrm>
            <a:off x="0" y="0"/>
            <a:ext cx="1219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Blue line divider" descr="Blue dividing line" title="Decorative"/>
          <p:cNvCxnSpPr/>
          <p:nvPr userDrawn="1"/>
        </p:nvCxnSpPr>
        <p:spPr>
          <a:xfrm>
            <a:off x="0" y="10800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UoL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3591" y="270000"/>
            <a:ext cx="2100822" cy="540000"/>
          </a:xfrm>
          <a:prstGeom prst="rect">
            <a:avLst/>
          </a:prstGeom>
        </p:spPr>
      </p:pic>
    </p:spTree>
    <p:custDataLst>
      <p:tags r:id="rId4"/>
    </p:custDataLst>
    <p:extLst>
      <p:ext uri="{BB962C8B-B14F-4D97-AF65-F5344CB8AC3E}">
        <p14:creationId xmlns:p14="http://schemas.microsoft.com/office/powerpoint/2010/main" val="2830739130"/>
      </p:ext>
    </p:extLst>
  </p:cSld>
  <p:clrMap bg1="lt1" tx1="dk1" bg2="lt2" tx2="dk2" accent1="accent1" accent2="accent2" accent3="accent3" accent4="accent4" accent5="accent5" accent6="accent6" hlink="hlink" folHlink="folHlink"/>
  <p:sldLayoutIdLst>
    <p:sldLayoutId id="2147483691" r:id="rId1"/>
    <p:sldLayoutId id="2147483692" r:id="rId2"/>
  </p:sldLayoutIdLst>
  <p:hf sldNum="0" hdr="0" ftr="0" dt="0"/>
  <p:txStyles>
    <p:titleStyle>
      <a:lvl1pPr algn="l" defTabSz="914400" rtl="0" eaLnBrk="1" latinLnBrk="0" hangingPunct="1">
        <a:lnSpc>
          <a:spcPct val="90000"/>
        </a:lnSpc>
        <a:spcBef>
          <a:spcPct val="0"/>
        </a:spcBef>
        <a:buNone/>
        <a:defRPr sz="4800"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6/6/23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438614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Viktoria.Goddard@Liverpool.ac.uk" TargetMode="Externa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80/02602938.2022.2082373" TargetMode="External"/><Relationship Id="rId2" Type="http://schemas.openxmlformats.org/officeDocument/2006/relationships/hyperlink" Target="https://doi.org/10.1080/0142159X.2022.2083489"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mailto:Viktoria.Goddard@Liverpool.ac.uk"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D68E8-8FD2-50A8-40EF-90913B446BFB}"/>
              </a:ext>
            </a:extLst>
          </p:cNvPr>
          <p:cNvSpPr>
            <a:spLocks noGrp="1"/>
          </p:cNvSpPr>
          <p:nvPr>
            <p:ph type="title"/>
          </p:nvPr>
        </p:nvSpPr>
        <p:spPr>
          <a:xfrm>
            <a:off x="838200" y="1368425"/>
            <a:ext cx="10515600" cy="1325563"/>
          </a:xfrm>
        </p:spPr>
        <p:txBody>
          <a:bodyPr/>
          <a:lstStyle/>
          <a:p>
            <a:r>
              <a:rPr lang="en-GB" sz="4400" b="1" dirty="0">
                <a:effectLst/>
                <a:latin typeface="Calibri" panose="020F0502020204030204" pitchFamily="34" charset="0"/>
                <a:ea typeface="Calibri" panose="020F0502020204030204" pitchFamily="34" charset="0"/>
                <a:cs typeface="Times New Roman" panose="02020603050405020304" pitchFamily="18" charset="0"/>
              </a:rPr>
              <a:t>What does ‘equality, diversity and inclusivity’ mean in relation to assessment</a:t>
            </a:r>
            <a:r>
              <a:rPr lang="en-GB" sz="4400" b="1" dirty="0">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3" name="Content Placeholder 2">
            <a:extLst>
              <a:ext uri="{FF2B5EF4-FFF2-40B4-BE49-F238E27FC236}">
                <a16:creationId xmlns:a16="http://schemas.microsoft.com/office/drawing/2014/main" id="{1267C1C2-580E-F74A-E208-D8B41854F37E}"/>
              </a:ext>
            </a:extLst>
          </p:cNvPr>
          <p:cNvSpPr>
            <a:spLocks noGrp="1"/>
          </p:cNvSpPr>
          <p:nvPr>
            <p:ph idx="1"/>
          </p:nvPr>
        </p:nvSpPr>
        <p:spPr>
          <a:xfrm>
            <a:off x="838200" y="4279900"/>
            <a:ext cx="10515600" cy="927100"/>
          </a:xfrm>
        </p:spPr>
        <p:txBody>
          <a:bodyPr>
            <a:normAutofit fontScale="25000" lnSpcReduction="20000"/>
          </a:bodyPr>
          <a:lstStyle/>
          <a:p>
            <a:pPr marL="0" indent="0">
              <a:buNone/>
            </a:pPr>
            <a:r>
              <a:rPr lang="en-GB" sz="11200" dirty="0"/>
              <a:t>Professor Viktoria Goddard (They / Them)</a:t>
            </a:r>
          </a:p>
          <a:p>
            <a:pPr marL="0" indent="0">
              <a:buNone/>
            </a:pPr>
            <a:r>
              <a:rPr lang="en-GB" sz="11200" dirty="0"/>
              <a:t>Vice Dean, Learning and Scholarship, School of Medicine</a:t>
            </a:r>
          </a:p>
          <a:p>
            <a:pPr marL="0" indent="0">
              <a:buNone/>
            </a:pPr>
            <a:r>
              <a:rPr lang="en-GB" sz="11200" dirty="0"/>
              <a:t>EDIW Lead, Institute of Life Course and Medical Sciences</a:t>
            </a:r>
          </a:p>
          <a:p>
            <a:pPr marL="0" indent="0">
              <a:buNone/>
            </a:pPr>
            <a:r>
              <a:rPr lang="en-GB" sz="11200" dirty="0"/>
              <a:t>University of Liverpool</a:t>
            </a:r>
          </a:p>
          <a:p>
            <a:pPr marL="0" indent="0">
              <a:buNone/>
            </a:pPr>
            <a:r>
              <a:rPr lang="en-GB" sz="11200" dirty="0">
                <a:hlinkClick r:id="rId2"/>
              </a:rPr>
              <a:t>Viktoria.Goddard@Liverpool.ac.uk</a:t>
            </a:r>
            <a:endParaRPr lang="ru-RU" sz="11200" dirty="0"/>
          </a:p>
          <a:p>
            <a:pPr marL="0" indent="0">
              <a:buNone/>
            </a:pPr>
            <a:endParaRPr lang="en-GB" dirty="0"/>
          </a:p>
        </p:txBody>
      </p:sp>
    </p:spTree>
    <p:extLst>
      <p:ext uri="{BB962C8B-B14F-4D97-AF65-F5344CB8AC3E}">
        <p14:creationId xmlns:p14="http://schemas.microsoft.com/office/powerpoint/2010/main" val="45904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9FE0FF9-E245-981B-0A54-55FC9016A3A2}"/>
              </a:ext>
            </a:extLst>
          </p:cNvPr>
          <p:cNvSpPr>
            <a:spLocks noGrp="1"/>
          </p:cNvSpPr>
          <p:nvPr>
            <p:ph type="title"/>
          </p:nvPr>
        </p:nvSpPr>
        <p:spPr>
          <a:xfrm>
            <a:off x="838200" y="365125"/>
            <a:ext cx="9804918" cy="1325563"/>
          </a:xfrm>
        </p:spPr>
        <p:txBody>
          <a:bodyPr>
            <a:normAutofit/>
          </a:bodyPr>
          <a:lstStyle/>
          <a:p>
            <a:r>
              <a:rPr lang="en-GB">
                <a:solidFill>
                  <a:schemeClr val="bg1"/>
                </a:solidFill>
              </a:rPr>
              <a:t>Implications of diversity for learning</a:t>
            </a:r>
          </a:p>
        </p:txBody>
      </p:sp>
      <p:cxnSp>
        <p:nvCxnSpPr>
          <p:cNvPr id="19" name="Straight Connector 18">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11" name="Text Placeholder 1">
            <a:extLst>
              <a:ext uri="{FF2B5EF4-FFF2-40B4-BE49-F238E27FC236}">
                <a16:creationId xmlns:a16="http://schemas.microsoft.com/office/drawing/2014/main" id="{6087A977-F478-65A6-9278-206FEB8F56D2}"/>
              </a:ext>
            </a:extLst>
          </p:cNvPr>
          <p:cNvGraphicFramePr/>
          <p:nvPr>
            <p:extLst>
              <p:ext uri="{D42A27DB-BD31-4B8C-83A1-F6EECF244321}">
                <p14:modId xmlns:p14="http://schemas.microsoft.com/office/powerpoint/2010/main" val="2746167585"/>
              </p:ext>
            </p:extLst>
          </p:nvPr>
        </p:nvGraphicFramePr>
        <p:xfrm>
          <a:off x="838200" y="1929880"/>
          <a:ext cx="5182999" cy="4142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ext Placeholder 1">
            <a:extLst>
              <a:ext uri="{FF2B5EF4-FFF2-40B4-BE49-F238E27FC236}">
                <a16:creationId xmlns:a16="http://schemas.microsoft.com/office/drawing/2014/main" id="{111F68ED-E084-B029-975A-D92FE2F3E2FB}"/>
              </a:ext>
            </a:extLst>
          </p:cNvPr>
          <p:cNvGraphicFramePr/>
          <p:nvPr>
            <p:extLst>
              <p:ext uri="{D42A27DB-BD31-4B8C-83A1-F6EECF244321}">
                <p14:modId xmlns:p14="http://schemas.microsoft.com/office/powerpoint/2010/main" val="1345149104"/>
              </p:ext>
            </p:extLst>
          </p:nvPr>
        </p:nvGraphicFramePr>
        <p:xfrm>
          <a:off x="6170801" y="1929880"/>
          <a:ext cx="5182999" cy="41428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3568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34" descr="White puzzle with one red piece">
            <a:extLst>
              <a:ext uri="{FF2B5EF4-FFF2-40B4-BE49-F238E27FC236}">
                <a16:creationId xmlns:a16="http://schemas.microsoft.com/office/drawing/2014/main" id="{6769F6AF-B21C-2D24-D6F7-BF3254DFE5FC}"/>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392D8D8-80B0-8A0F-193F-CAF568EDACB7}"/>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4600" b="1" i="0" kern="1200" cap="all" baseline="0">
                <a:solidFill>
                  <a:schemeClr val="tx1"/>
                </a:solidFill>
                <a:latin typeface="+mj-lt"/>
                <a:ea typeface="+mj-ea"/>
                <a:cs typeface="+mj-cs"/>
              </a:rPr>
              <a:t>Equality</a:t>
            </a:r>
            <a:br>
              <a:rPr lang="en-US" sz="4600" b="1" i="0" kern="1200" cap="all" baseline="0">
                <a:solidFill>
                  <a:schemeClr val="tx1"/>
                </a:solidFill>
                <a:latin typeface="+mj-lt"/>
                <a:ea typeface="+mj-ea"/>
                <a:cs typeface="+mj-cs"/>
              </a:rPr>
            </a:br>
            <a:r>
              <a:rPr lang="en-US" sz="4600" b="1" i="0" kern="1200" cap="all" baseline="0">
                <a:solidFill>
                  <a:schemeClr val="tx1"/>
                </a:solidFill>
                <a:latin typeface="+mj-lt"/>
                <a:ea typeface="+mj-ea"/>
                <a:cs typeface="+mj-cs"/>
              </a:rPr>
              <a:t>Diversity</a:t>
            </a:r>
            <a:br>
              <a:rPr lang="en-US" sz="4600" b="1" i="0" kern="1200" cap="all" baseline="0">
                <a:solidFill>
                  <a:schemeClr val="tx1"/>
                </a:solidFill>
                <a:latin typeface="+mj-lt"/>
                <a:ea typeface="+mj-ea"/>
                <a:cs typeface="+mj-cs"/>
              </a:rPr>
            </a:br>
            <a:r>
              <a:rPr lang="en-US" sz="4600" b="1" i="0" kern="1200" cap="all" baseline="0">
                <a:solidFill>
                  <a:schemeClr val="tx1"/>
                </a:solidFill>
                <a:latin typeface="+mj-lt"/>
                <a:ea typeface="+mj-ea"/>
                <a:cs typeface="+mj-cs"/>
              </a:rPr>
              <a:t>Inclusion</a:t>
            </a:r>
            <a:br>
              <a:rPr lang="en-US" sz="4600" b="1" i="0" kern="1200" cap="all" baseline="0">
                <a:solidFill>
                  <a:schemeClr val="tx1"/>
                </a:solidFill>
                <a:latin typeface="+mj-lt"/>
                <a:ea typeface="+mj-ea"/>
                <a:cs typeface="+mj-cs"/>
              </a:rPr>
            </a:br>
            <a:r>
              <a:rPr lang="en-US" sz="4600" b="1" i="0" kern="1200" cap="all" baseline="0">
                <a:solidFill>
                  <a:schemeClr val="tx1"/>
                </a:solidFill>
                <a:latin typeface="+mj-lt"/>
                <a:ea typeface="+mj-ea"/>
                <a:cs typeface="+mj-cs"/>
              </a:rPr>
              <a:t>Wellbeing</a:t>
            </a:r>
          </a:p>
        </p:txBody>
      </p:sp>
      <p:sp>
        <p:nvSpPr>
          <p:cNvPr id="3" name="Content Placeholder 2">
            <a:extLst>
              <a:ext uri="{FF2B5EF4-FFF2-40B4-BE49-F238E27FC236}">
                <a16:creationId xmlns:a16="http://schemas.microsoft.com/office/drawing/2014/main" id="{0A8F9220-C8D1-D815-F45F-5341E8934786}"/>
              </a:ext>
            </a:extLst>
          </p:cNvPr>
          <p:cNvSpPr>
            <a:spLocks noGrp="1"/>
          </p:cNvSpPr>
          <p:nvPr>
            <p:ph idx="1"/>
          </p:nvPr>
        </p:nvSpPr>
        <p:spPr>
          <a:xfrm>
            <a:off x="477980" y="4065146"/>
            <a:ext cx="4023359" cy="1208141"/>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What does all this mean for assessment?</a:t>
            </a:r>
          </a:p>
        </p:txBody>
      </p:sp>
    </p:spTree>
    <p:extLst>
      <p:ext uri="{BB962C8B-B14F-4D97-AF65-F5344CB8AC3E}">
        <p14:creationId xmlns:p14="http://schemas.microsoft.com/office/powerpoint/2010/main" val="335914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084E-9C4F-43D7-8D6E-4FB3BF151B33}"/>
              </a:ext>
            </a:extLst>
          </p:cNvPr>
          <p:cNvSpPr>
            <a:spLocks noGrp="1"/>
          </p:cNvSpPr>
          <p:nvPr>
            <p:ph type="title"/>
          </p:nvPr>
        </p:nvSpPr>
        <p:spPr/>
        <p:txBody>
          <a:bodyPr/>
          <a:lstStyle/>
          <a:p>
            <a:r>
              <a:rPr lang="en-GB" dirty="0"/>
              <a:t>Assessment systems</a:t>
            </a:r>
          </a:p>
        </p:txBody>
      </p:sp>
      <p:graphicFrame>
        <p:nvGraphicFramePr>
          <p:cNvPr id="5" name="Content Placeholder 2">
            <a:extLst>
              <a:ext uri="{FF2B5EF4-FFF2-40B4-BE49-F238E27FC236}">
                <a16:creationId xmlns:a16="http://schemas.microsoft.com/office/drawing/2014/main" id="{B623046F-EBEF-8835-ABFB-A8CA51DBE7C6}"/>
              </a:ext>
            </a:extLst>
          </p:cNvPr>
          <p:cNvGraphicFramePr>
            <a:graphicFrameLocks noGrp="1"/>
          </p:cNvGraphicFramePr>
          <p:nvPr>
            <p:ph idx="1"/>
            <p:extLst>
              <p:ext uri="{D42A27DB-BD31-4B8C-83A1-F6EECF244321}">
                <p14:modId xmlns:p14="http://schemas.microsoft.com/office/powerpoint/2010/main" val="42530686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36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BF0138D-5F02-AB72-BD96-253F4B726E49}"/>
              </a:ext>
            </a:extLst>
          </p:cNvPr>
          <p:cNvSpPr>
            <a:spLocks noGrp="1"/>
          </p:cNvSpPr>
          <p:nvPr>
            <p:ph type="title"/>
          </p:nvPr>
        </p:nvSpPr>
        <p:spPr>
          <a:xfrm>
            <a:off x="479394" y="1070800"/>
            <a:ext cx="3939688" cy="5583126"/>
          </a:xfrm>
        </p:spPr>
        <p:txBody>
          <a:bodyPr>
            <a:normAutofit/>
          </a:bodyPr>
          <a:lstStyle/>
          <a:p>
            <a:pPr algn="r"/>
            <a:r>
              <a:rPr lang="en-GB" sz="5600"/>
              <a:t>Learning behaviours</a:t>
            </a:r>
          </a:p>
        </p:txBody>
      </p:sp>
      <p:cxnSp>
        <p:nvCxnSpPr>
          <p:cNvPr id="24" name="Straight Connector 23">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2562954-56F7-7D57-EE67-6D86C0F016C3}"/>
              </a:ext>
            </a:extLst>
          </p:cNvPr>
          <p:cNvGraphicFramePr>
            <a:graphicFrameLocks noGrp="1"/>
          </p:cNvGraphicFramePr>
          <p:nvPr>
            <p:ph idx="1"/>
            <p:extLst>
              <p:ext uri="{D42A27DB-BD31-4B8C-83A1-F6EECF244321}">
                <p14:modId xmlns:p14="http://schemas.microsoft.com/office/powerpoint/2010/main" val="3672267929"/>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45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BBBA7E5-94CA-59C6-E7EA-F62934CB5513}"/>
              </a:ext>
            </a:extLst>
          </p:cNvPr>
          <p:cNvSpPr>
            <a:spLocks noGrp="1"/>
          </p:cNvSpPr>
          <p:nvPr>
            <p:ph type="title"/>
          </p:nvPr>
        </p:nvSpPr>
        <p:spPr>
          <a:xfrm>
            <a:off x="838200" y="365125"/>
            <a:ext cx="9804918" cy="1325563"/>
          </a:xfrm>
        </p:spPr>
        <p:txBody>
          <a:bodyPr>
            <a:normAutofit/>
          </a:bodyPr>
          <a:lstStyle/>
          <a:p>
            <a:r>
              <a:rPr lang="en-GB">
                <a:solidFill>
                  <a:schemeClr val="bg1"/>
                </a:solidFill>
              </a:rPr>
              <a:t>Equality in assessment</a:t>
            </a:r>
          </a:p>
        </p:txBody>
      </p:sp>
      <p:cxnSp>
        <p:nvCxnSpPr>
          <p:cNvPr id="52" name="Straight Connector 51">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54"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56"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58"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32" name="Content Placeholder 2">
            <a:extLst>
              <a:ext uri="{FF2B5EF4-FFF2-40B4-BE49-F238E27FC236}">
                <a16:creationId xmlns:a16="http://schemas.microsoft.com/office/drawing/2014/main" id="{810D1FD1-29CA-9212-5ED2-BC22214C6878}"/>
              </a:ext>
            </a:extLst>
          </p:cNvPr>
          <p:cNvGraphicFramePr>
            <a:graphicFrameLocks noGrp="1"/>
          </p:cNvGraphicFramePr>
          <p:nvPr>
            <p:ph idx="1"/>
            <p:extLst>
              <p:ext uri="{D42A27DB-BD31-4B8C-83A1-F6EECF244321}">
                <p14:modId xmlns:p14="http://schemas.microsoft.com/office/powerpoint/2010/main" val="32196431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5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41194F6E-0025-4F40-7D2A-31F57A812D4B}"/>
              </a:ext>
            </a:extLst>
          </p:cNvPr>
          <p:cNvSpPr>
            <a:spLocks noGrp="1"/>
          </p:cNvSpPr>
          <p:nvPr>
            <p:ph type="title"/>
          </p:nvPr>
        </p:nvSpPr>
        <p:spPr>
          <a:xfrm>
            <a:off x="407884" y="1047893"/>
            <a:ext cx="2754414" cy="5583126"/>
          </a:xfrm>
        </p:spPr>
        <p:txBody>
          <a:bodyPr>
            <a:normAutofit/>
          </a:bodyPr>
          <a:lstStyle/>
          <a:p>
            <a:pPr algn="r"/>
            <a:r>
              <a:rPr lang="en-GB" sz="3600" dirty="0"/>
              <a:t>Diversity in assessment</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C8870CE-9F78-259F-6653-766220C0B485}"/>
              </a:ext>
            </a:extLst>
          </p:cNvPr>
          <p:cNvGraphicFramePr>
            <a:graphicFrameLocks noGrp="1"/>
          </p:cNvGraphicFramePr>
          <p:nvPr>
            <p:ph idx="1"/>
            <p:extLst>
              <p:ext uri="{D42A27DB-BD31-4B8C-83A1-F6EECF244321}">
                <p14:modId xmlns:p14="http://schemas.microsoft.com/office/powerpoint/2010/main" val="3248108330"/>
              </p:ext>
            </p:extLst>
          </p:nvPr>
        </p:nvGraphicFramePr>
        <p:xfrm>
          <a:off x="3328882" y="1115488"/>
          <a:ext cx="8455234"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15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115DE6F-1037-8721-B1E7-275724FBF038}"/>
              </a:ext>
            </a:extLst>
          </p:cNvPr>
          <p:cNvSpPr>
            <a:spLocks noGrp="1"/>
          </p:cNvSpPr>
          <p:nvPr>
            <p:ph type="title"/>
          </p:nvPr>
        </p:nvSpPr>
        <p:spPr>
          <a:xfrm>
            <a:off x="479394" y="1070800"/>
            <a:ext cx="3939688" cy="5583126"/>
          </a:xfrm>
        </p:spPr>
        <p:txBody>
          <a:bodyPr>
            <a:normAutofit/>
          </a:bodyPr>
          <a:lstStyle/>
          <a:p>
            <a:pPr algn="r"/>
            <a:r>
              <a:rPr lang="en-GB" sz="4500"/>
              <a:t>What is inclusive assessment?</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3361685-E192-4895-4383-4AE7C16AA760}"/>
              </a:ext>
            </a:extLst>
          </p:cNvPr>
          <p:cNvGraphicFramePr>
            <a:graphicFrameLocks noGrp="1"/>
          </p:cNvGraphicFramePr>
          <p:nvPr>
            <p:ph idx="1"/>
            <p:extLst>
              <p:ext uri="{D42A27DB-BD31-4B8C-83A1-F6EECF244321}">
                <p14:modId xmlns:p14="http://schemas.microsoft.com/office/powerpoint/2010/main" val="3595100658"/>
              </p:ext>
            </p:extLst>
          </p:nvPr>
        </p:nvGraphicFramePr>
        <p:xfrm>
          <a:off x="5108535" y="1070800"/>
          <a:ext cx="6245265" cy="5346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0318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96D2798-EE9B-EA8B-5B6D-C4AE5778D9B6}"/>
              </a:ext>
            </a:extLst>
          </p:cNvPr>
          <p:cNvSpPr>
            <a:spLocks noGrp="1"/>
          </p:cNvSpPr>
          <p:nvPr>
            <p:ph type="title"/>
          </p:nvPr>
        </p:nvSpPr>
        <p:spPr>
          <a:xfrm>
            <a:off x="838200" y="365125"/>
            <a:ext cx="9804918" cy="1325563"/>
          </a:xfrm>
        </p:spPr>
        <p:txBody>
          <a:bodyPr>
            <a:normAutofit/>
          </a:bodyPr>
          <a:lstStyle/>
          <a:p>
            <a:r>
              <a:rPr lang="en-GB">
                <a:solidFill>
                  <a:schemeClr val="bg1"/>
                </a:solidFill>
              </a:rPr>
              <a:t>Inclusivity in assessment</a:t>
            </a:r>
          </a:p>
        </p:txBody>
      </p:sp>
      <p:cxnSp>
        <p:nvCxnSpPr>
          <p:cNvPr id="11" name="Straight Connector 10">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3"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5"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CB32FC62-7929-BA83-FE33-E614FAEBF55C}"/>
              </a:ext>
            </a:extLst>
          </p:cNvPr>
          <p:cNvGraphicFramePr>
            <a:graphicFrameLocks noGrp="1"/>
          </p:cNvGraphicFramePr>
          <p:nvPr>
            <p:ph idx="1"/>
            <p:extLst>
              <p:ext uri="{D42A27DB-BD31-4B8C-83A1-F6EECF244321}">
                <p14:modId xmlns:p14="http://schemas.microsoft.com/office/powerpoint/2010/main" val="1527963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26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BEC37F5-2F10-BE37-300F-2A8FA26FA07A}"/>
              </a:ext>
            </a:extLst>
          </p:cNvPr>
          <p:cNvSpPr>
            <a:spLocks noGrp="1"/>
          </p:cNvSpPr>
          <p:nvPr>
            <p:ph type="title"/>
          </p:nvPr>
        </p:nvSpPr>
        <p:spPr>
          <a:xfrm>
            <a:off x="479394" y="1070800"/>
            <a:ext cx="3939688" cy="5583126"/>
          </a:xfrm>
        </p:spPr>
        <p:txBody>
          <a:bodyPr>
            <a:normAutofit/>
          </a:bodyPr>
          <a:lstStyle/>
          <a:p>
            <a:pPr algn="r"/>
            <a:r>
              <a:rPr lang="en-GB" sz="7200"/>
              <a:t>What does all this mean?</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979FA18-D6DA-E790-48F1-399B88A6DAD8}"/>
              </a:ext>
            </a:extLst>
          </p:cNvPr>
          <p:cNvGraphicFramePr>
            <a:graphicFrameLocks noGrp="1"/>
          </p:cNvGraphicFramePr>
          <p:nvPr>
            <p:ph idx="1"/>
            <p:extLst>
              <p:ext uri="{D42A27DB-BD31-4B8C-83A1-F6EECF244321}">
                <p14:modId xmlns:p14="http://schemas.microsoft.com/office/powerpoint/2010/main" val="832207651"/>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295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11629-13F4-8E14-75C2-C39865C8CB12}"/>
              </a:ext>
            </a:extLst>
          </p:cNvPr>
          <p:cNvSpPr>
            <a:spLocks noGrp="1"/>
          </p:cNvSpPr>
          <p:nvPr>
            <p:ph type="title"/>
          </p:nvPr>
        </p:nvSpPr>
        <p:spPr>
          <a:xfrm>
            <a:off x="1188069" y="381935"/>
            <a:ext cx="4008583" cy="5974414"/>
          </a:xfrm>
        </p:spPr>
        <p:txBody>
          <a:bodyPr anchor="ctr">
            <a:normAutofit/>
          </a:bodyPr>
          <a:lstStyle/>
          <a:p>
            <a:r>
              <a:rPr lang="en-GB" sz="7200">
                <a:solidFill>
                  <a:schemeClr val="bg1"/>
                </a:solidFill>
              </a:rPr>
              <a:t>What about the ‘W’ word?</a:t>
            </a:r>
            <a:endParaRPr lang="ru-RU" sz="7200">
              <a:solidFill>
                <a:schemeClr val="bg1"/>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A0E9AF08-F193-34D2-BB7A-BEA46DF273FA}"/>
              </a:ext>
            </a:extLst>
          </p:cNvPr>
          <p:cNvSpPr>
            <a:spLocks noGrp="1"/>
          </p:cNvSpPr>
          <p:nvPr>
            <p:ph idx="1"/>
          </p:nvPr>
        </p:nvSpPr>
        <p:spPr>
          <a:xfrm>
            <a:off x="6096000" y="381935"/>
            <a:ext cx="4986955" cy="5974415"/>
          </a:xfrm>
        </p:spPr>
        <p:txBody>
          <a:bodyPr anchor="ctr">
            <a:noAutofit/>
          </a:bodyPr>
          <a:lstStyle/>
          <a:p>
            <a:r>
              <a:rPr lang="en-GB" dirty="0"/>
              <a:t>Where equality, inclusivity and diversity are already built into systems</a:t>
            </a:r>
          </a:p>
          <a:p>
            <a:r>
              <a:rPr lang="en-GB" dirty="0"/>
              <a:t>When representation is assured </a:t>
            </a:r>
          </a:p>
          <a:p>
            <a:r>
              <a:rPr lang="en-GB" dirty="0"/>
              <a:t>Where candidates can be reassured that all processes are “fair” (or to understand where they cannot and how that is mitigated)</a:t>
            </a:r>
          </a:p>
          <a:p>
            <a:pPr marL="0" indent="0">
              <a:buNone/>
            </a:pPr>
            <a:r>
              <a:rPr lang="en-GB" dirty="0"/>
              <a:t> </a:t>
            </a:r>
          </a:p>
          <a:p>
            <a:pPr marL="0" indent="0" algn="ctr">
              <a:buNone/>
            </a:pPr>
            <a:r>
              <a:rPr lang="en-GB" dirty="0"/>
              <a:t> ↓</a:t>
            </a:r>
          </a:p>
          <a:p>
            <a:pPr marL="0" indent="0" algn="ctr">
              <a:buNone/>
            </a:pPr>
            <a:r>
              <a:rPr lang="en-GB" dirty="0"/>
              <a:t>WELLBEING</a:t>
            </a:r>
            <a:endParaRPr lang="ru-RU"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52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DE170-52FA-B3E6-056A-85EF5F5ED74E}"/>
              </a:ext>
            </a:extLst>
          </p:cNvPr>
          <p:cNvSpPr>
            <a:spLocks noGrp="1"/>
          </p:cNvSpPr>
          <p:nvPr>
            <p:ph type="title"/>
          </p:nvPr>
        </p:nvSpPr>
        <p:spPr>
          <a:xfrm>
            <a:off x="1188069" y="381935"/>
            <a:ext cx="4008583" cy="5974414"/>
          </a:xfrm>
        </p:spPr>
        <p:txBody>
          <a:bodyPr anchor="ctr">
            <a:normAutofit/>
          </a:bodyPr>
          <a:lstStyle/>
          <a:p>
            <a:r>
              <a:rPr lang="en-GB" sz="7200">
                <a:solidFill>
                  <a:schemeClr val="bg1"/>
                </a:solidFill>
              </a:rPr>
              <a:t>Today’s session</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655D5886-AFF1-2B10-AD83-C13A2FB5D660}"/>
              </a:ext>
            </a:extLst>
          </p:cNvPr>
          <p:cNvSpPr>
            <a:spLocks noGrp="1"/>
          </p:cNvSpPr>
          <p:nvPr>
            <p:ph idx="1"/>
          </p:nvPr>
        </p:nvSpPr>
        <p:spPr>
          <a:xfrm>
            <a:off x="6096000" y="381935"/>
            <a:ext cx="5462937" cy="5974415"/>
          </a:xfrm>
        </p:spPr>
        <p:txBody>
          <a:bodyPr anchor="ctr">
            <a:normAutofit/>
          </a:bodyPr>
          <a:lstStyle/>
          <a:p>
            <a:r>
              <a:rPr lang="en-GB" sz="2400" dirty="0"/>
              <a:t>EDI in the learning setting:</a:t>
            </a:r>
          </a:p>
          <a:p>
            <a:pPr marL="0" indent="0">
              <a:buNone/>
            </a:pPr>
            <a:r>
              <a:rPr lang="en-GB" sz="2400" dirty="0"/>
              <a:t>   - who the students are</a:t>
            </a:r>
          </a:p>
          <a:p>
            <a:pPr marL="0" indent="0">
              <a:buNone/>
            </a:pPr>
            <a:r>
              <a:rPr lang="en-GB" sz="2400" dirty="0"/>
              <a:t>   - what the students will be           learning about</a:t>
            </a:r>
          </a:p>
          <a:p>
            <a:pPr marL="0" indent="0">
              <a:buNone/>
            </a:pPr>
            <a:r>
              <a:rPr lang="en-GB" sz="2400" dirty="0"/>
              <a:t>   - how the students learn</a:t>
            </a:r>
          </a:p>
          <a:p>
            <a:r>
              <a:rPr lang="en-GB" sz="2400" dirty="0"/>
              <a:t>What does EDI therefore mean in relation to assessment?                           </a:t>
            </a:r>
          </a:p>
          <a:p>
            <a:endParaRPr lang="en-GB"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18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7E8A0-02BE-B3CE-0821-CBB79434D515}"/>
              </a:ext>
            </a:extLst>
          </p:cNvPr>
          <p:cNvSpPr>
            <a:spLocks noGrp="1"/>
          </p:cNvSpPr>
          <p:nvPr>
            <p:ph type="title"/>
          </p:nvPr>
        </p:nvSpPr>
        <p:spPr/>
        <p:txBody>
          <a:bodyPr/>
          <a:lstStyle/>
          <a:p>
            <a:r>
              <a:rPr lang="en-GB" dirty="0"/>
              <a:t>References </a:t>
            </a:r>
          </a:p>
        </p:txBody>
      </p:sp>
      <p:sp>
        <p:nvSpPr>
          <p:cNvPr id="3" name="Content Placeholder 2">
            <a:extLst>
              <a:ext uri="{FF2B5EF4-FFF2-40B4-BE49-F238E27FC236}">
                <a16:creationId xmlns:a16="http://schemas.microsoft.com/office/drawing/2014/main" id="{047437B5-AE50-2015-F89C-79BF8883A4BB}"/>
              </a:ext>
            </a:extLst>
          </p:cNvPr>
          <p:cNvSpPr>
            <a:spLocks noGrp="1"/>
          </p:cNvSpPr>
          <p:nvPr>
            <p:ph idx="1"/>
          </p:nvPr>
        </p:nvSpPr>
        <p:spPr>
          <a:xfrm>
            <a:off x="838200" y="1374692"/>
            <a:ext cx="11065042" cy="4957762"/>
          </a:xfrm>
        </p:spPr>
        <p:txBody>
          <a:bodyPr>
            <a:noAutofit/>
          </a:bodyPr>
          <a:lstStyle/>
          <a:p>
            <a:r>
              <a:rPr lang="en-GB" sz="2000" dirty="0" err="1"/>
              <a:t>Boursicot</a:t>
            </a:r>
            <a:r>
              <a:rPr lang="en-GB" sz="2000" dirty="0"/>
              <a:t> K, Kemp S, Wilkinson T, </a:t>
            </a:r>
            <a:r>
              <a:rPr lang="en-GB" sz="2000" dirty="0" err="1"/>
              <a:t>Findyartini</a:t>
            </a:r>
            <a:r>
              <a:rPr lang="en-GB" sz="2000" dirty="0"/>
              <a:t> A, Canning C, </a:t>
            </a:r>
            <a:r>
              <a:rPr lang="en-GB" sz="2000" dirty="0" err="1"/>
              <a:t>Cilliers</a:t>
            </a:r>
            <a:r>
              <a:rPr lang="en-GB" sz="2000" dirty="0"/>
              <a:t> F, Fuller R. 2021. Performance assessment: consensus statement and recommendations from the 2020 Ottawa conference. Med Teach. 43(1):58–67. </a:t>
            </a:r>
          </a:p>
          <a:p>
            <a:endParaRPr lang="en-GB" sz="2000" dirty="0"/>
          </a:p>
          <a:p>
            <a:r>
              <a:rPr lang="en-GB" sz="2000" dirty="0"/>
              <a:t>Richard Fuller, Viktoria C. T. Goddard, </a:t>
            </a:r>
            <a:r>
              <a:rPr lang="en-GB" sz="2000" dirty="0" err="1"/>
              <a:t>Vishna</a:t>
            </a:r>
            <a:r>
              <a:rPr lang="en-GB" sz="2000" dirty="0"/>
              <a:t> D. Nadarajah, Tamsin Treasure-Jones, Peter </a:t>
            </a:r>
            <a:r>
              <a:rPr lang="en-GB" sz="2000" dirty="0" err="1"/>
              <a:t>Yeates</a:t>
            </a:r>
            <a:r>
              <a:rPr lang="en-GB" sz="2000" dirty="0"/>
              <a:t>, Karen Scott, Alexandra Webb, Krisztina </a:t>
            </a:r>
            <a:r>
              <a:rPr lang="en-GB" sz="2000" dirty="0" err="1"/>
              <a:t>Valter</a:t>
            </a:r>
            <a:r>
              <a:rPr lang="en-GB" sz="2000" dirty="0"/>
              <a:t> &amp; </a:t>
            </a:r>
            <a:r>
              <a:rPr lang="en-GB" sz="2000" dirty="0" err="1"/>
              <a:t>Eeva</a:t>
            </a:r>
            <a:r>
              <a:rPr lang="en-GB" sz="2000" dirty="0"/>
              <a:t> </a:t>
            </a:r>
            <a:r>
              <a:rPr lang="en-GB" sz="2000" dirty="0" err="1"/>
              <a:t>Pyorala</a:t>
            </a:r>
            <a:r>
              <a:rPr lang="en-GB" sz="2000" dirty="0"/>
              <a:t> (2022) Technology enhanced assessment: Ottawa consensus statement and recommendations, Medical Teacher, 44:8, 836-850, DOI: </a:t>
            </a:r>
            <a:r>
              <a:rPr lang="en-GB" sz="2000" dirty="0">
                <a:hlinkClick r:id="rId2"/>
              </a:rPr>
              <a:t>10.1080/0142159X.2022.2083489</a:t>
            </a:r>
            <a:r>
              <a:rPr lang="en-GB" sz="2000" dirty="0"/>
              <a:t> </a:t>
            </a:r>
          </a:p>
          <a:p>
            <a:endParaRPr lang="en-GB" sz="2000" dirty="0"/>
          </a:p>
          <a:p>
            <a:r>
              <a:rPr lang="en-GB" sz="2000" dirty="0"/>
              <a:t>Paul Penn. (2019) The psychology of effective studying: How to succeed in your degree. London: Routledge</a:t>
            </a:r>
          </a:p>
          <a:p>
            <a:endParaRPr lang="en-GB" sz="2000" dirty="0"/>
          </a:p>
          <a:p>
            <a:r>
              <a:rPr lang="en-GB" sz="2000" dirty="0"/>
              <a:t>Joanna Hong-Meng Tai, Mollie Dollinger, </a:t>
            </a:r>
            <a:r>
              <a:rPr lang="en-GB" sz="2000" dirty="0" err="1"/>
              <a:t>Rola</a:t>
            </a:r>
            <a:r>
              <a:rPr lang="en-GB" sz="2000" dirty="0"/>
              <a:t> </a:t>
            </a:r>
            <a:r>
              <a:rPr lang="en-GB" sz="2000" dirty="0" err="1"/>
              <a:t>Ajjawi</a:t>
            </a:r>
            <a:r>
              <a:rPr lang="en-GB" sz="2000" dirty="0"/>
              <a:t>, Trina </a:t>
            </a:r>
            <a:r>
              <a:rPr lang="en-GB" sz="2000" dirty="0" err="1"/>
              <a:t>Jorre</a:t>
            </a:r>
            <a:r>
              <a:rPr lang="en-GB" sz="2000" dirty="0"/>
              <a:t> de St </a:t>
            </a:r>
            <a:r>
              <a:rPr lang="en-GB" sz="2000" dirty="0" err="1"/>
              <a:t>Jorre</a:t>
            </a:r>
            <a:r>
              <a:rPr lang="en-GB" sz="2000" dirty="0"/>
              <a:t>, Shannon </a:t>
            </a:r>
            <a:r>
              <a:rPr lang="en-GB" sz="2000" dirty="0" err="1"/>
              <a:t>Krattli</a:t>
            </a:r>
            <a:r>
              <a:rPr lang="en-GB" sz="2000" dirty="0"/>
              <a:t>, Danni McCarthy &amp; Daniella </a:t>
            </a:r>
            <a:r>
              <a:rPr lang="en-GB" sz="2000" dirty="0" err="1"/>
              <a:t>Prezioso</a:t>
            </a:r>
            <a:r>
              <a:rPr lang="en-GB" sz="2000" dirty="0"/>
              <a:t> (2023) Designing assessment for inclusion: an exploration of diverse students’ assessment experiences, Assessment &amp; Evaluation in Higher Education, 48:3, 403-417, DOI: </a:t>
            </a:r>
            <a:r>
              <a:rPr lang="en-GB" sz="2000" dirty="0">
                <a:hlinkClick r:id="rId3"/>
              </a:rPr>
              <a:t>10.1080/02602938.2022.2082373</a:t>
            </a:r>
            <a:r>
              <a:rPr lang="en-GB" sz="2000" dirty="0"/>
              <a:t> </a:t>
            </a:r>
          </a:p>
        </p:txBody>
      </p:sp>
    </p:spTree>
    <p:extLst>
      <p:ext uri="{BB962C8B-B14F-4D97-AF65-F5344CB8AC3E}">
        <p14:creationId xmlns:p14="http://schemas.microsoft.com/office/powerpoint/2010/main" val="24333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95661-6950-D877-EDE4-6F1C9FC92084}"/>
              </a:ext>
            </a:extLst>
          </p:cNvPr>
          <p:cNvSpPr>
            <a:spLocks noGrp="1"/>
          </p:cNvSpPr>
          <p:nvPr>
            <p:ph type="title"/>
          </p:nvPr>
        </p:nvSpPr>
        <p:spPr/>
        <p:txBody>
          <a:bodyPr/>
          <a:lstStyle/>
          <a:p>
            <a:r>
              <a:rPr lang="en-GB" dirty="0"/>
              <a:t>Thank you</a:t>
            </a:r>
            <a:endParaRPr lang="ru-RU" dirty="0"/>
          </a:p>
        </p:txBody>
      </p:sp>
      <p:sp>
        <p:nvSpPr>
          <p:cNvPr id="3" name="Content Placeholder 2">
            <a:extLst>
              <a:ext uri="{FF2B5EF4-FFF2-40B4-BE49-F238E27FC236}">
                <a16:creationId xmlns:a16="http://schemas.microsoft.com/office/drawing/2014/main" id="{BE50519F-2435-407D-ED3F-D6AEDE1FDB32}"/>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a:t>Professor Viktoria Goddard (They / Them)</a:t>
            </a:r>
          </a:p>
          <a:p>
            <a:pPr marL="0" indent="0">
              <a:buNone/>
            </a:pPr>
            <a:r>
              <a:rPr lang="en-GB" dirty="0"/>
              <a:t>Vice Dean, Learning and Scholarship, School of Medicine</a:t>
            </a:r>
          </a:p>
          <a:p>
            <a:pPr marL="0" indent="0">
              <a:buNone/>
            </a:pPr>
            <a:r>
              <a:rPr lang="en-GB" dirty="0"/>
              <a:t>EDIW Lead, Institute of Life Course and Medical Sciences</a:t>
            </a:r>
          </a:p>
          <a:p>
            <a:pPr marL="0" indent="0">
              <a:buNone/>
            </a:pPr>
            <a:r>
              <a:rPr lang="en-GB" dirty="0"/>
              <a:t>University of Liverpool</a:t>
            </a:r>
          </a:p>
          <a:p>
            <a:pPr marL="0" indent="0">
              <a:buNone/>
            </a:pPr>
            <a:r>
              <a:rPr lang="en-GB" dirty="0">
                <a:hlinkClick r:id="rId2"/>
              </a:rPr>
              <a:t>Viktoria.Goddard@Liverpool.ac.uk</a:t>
            </a:r>
            <a:endParaRPr lang="ru-RU" dirty="0"/>
          </a:p>
        </p:txBody>
      </p:sp>
    </p:spTree>
    <p:extLst>
      <p:ext uri="{BB962C8B-B14F-4D97-AF65-F5344CB8AC3E}">
        <p14:creationId xmlns:p14="http://schemas.microsoft.com/office/powerpoint/2010/main" val="290852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5FAB-31A6-6690-80F3-1FB3F2732B6E}"/>
              </a:ext>
            </a:extLst>
          </p:cNvPr>
          <p:cNvSpPr>
            <a:spLocks noGrp="1"/>
          </p:cNvSpPr>
          <p:nvPr>
            <p:ph type="title"/>
          </p:nvPr>
        </p:nvSpPr>
        <p:spPr/>
        <p:txBody>
          <a:bodyPr/>
          <a:lstStyle/>
          <a:p>
            <a:r>
              <a:rPr lang="en-GB" dirty="0"/>
              <a:t>EDI in assessment? What’s the problem?</a:t>
            </a:r>
          </a:p>
        </p:txBody>
      </p:sp>
      <p:sp>
        <p:nvSpPr>
          <p:cNvPr id="3" name="Content Placeholder 2">
            <a:extLst>
              <a:ext uri="{FF2B5EF4-FFF2-40B4-BE49-F238E27FC236}">
                <a16:creationId xmlns:a16="http://schemas.microsoft.com/office/drawing/2014/main" id="{DA5F0845-98C8-08C6-6141-D55519510652}"/>
              </a:ext>
            </a:extLst>
          </p:cNvPr>
          <p:cNvSpPr>
            <a:spLocks noGrp="1"/>
          </p:cNvSpPr>
          <p:nvPr>
            <p:ph idx="1"/>
          </p:nvPr>
        </p:nvSpPr>
        <p:spPr/>
        <p:txBody>
          <a:bodyPr>
            <a:normAutofit lnSpcReduction="10000"/>
          </a:bodyPr>
          <a:lstStyle/>
          <a:p>
            <a:r>
              <a:rPr kumimoji="0" lang="en-GB" b="0" i="1" u="none" strike="noStrike" kern="1200" cap="none" spc="0" normalizeH="0" baseline="0" noProof="0" dirty="0">
                <a:ln>
                  <a:noFill/>
                </a:ln>
                <a:solidFill>
                  <a:prstClr val="black"/>
                </a:solidFill>
                <a:effectLst/>
                <a:uLnTx/>
                <a:uFillTx/>
                <a:ea typeface="+mn-ea"/>
                <a:cs typeface="+mn-cs"/>
              </a:rPr>
              <a:t>“Assessment in higher education is neither value-neutral nor culture-free: within its procedures, structures and systems it codifies cultural, disciplinary and individual norms, values and knowledge hierarchies.” (</a:t>
            </a:r>
            <a:r>
              <a:rPr kumimoji="0" lang="en-GB" b="0" i="1" u="none" strike="noStrike" kern="1200" cap="none" spc="0" normalizeH="0" baseline="0" noProof="0" dirty="0" err="1">
                <a:ln>
                  <a:noFill/>
                </a:ln>
                <a:solidFill>
                  <a:prstClr val="black"/>
                </a:solidFill>
                <a:effectLst/>
                <a:uLnTx/>
                <a:uFillTx/>
                <a:ea typeface="+mn-ea"/>
                <a:cs typeface="+mn-cs"/>
              </a:rPr>
              <a:t>Hanesworth</a:t>
            </a:r>
            <a:r>
              <a:rPr kumimoji="0" lang="en-GB" b="0" i="1" u="none" strike="noStrike" kern="1200" cap="none" spc="0" normalizeH="0" baseline="0" noProof="0" dirty="0">
                <a:ln>
                  <a:noFill/>
                </a:ln>
                <a:solidFill>
                  <a:prstClr val="black"/>
                </a:solidFill>
                <a:effectLst/>
                <a:uLnTx/>
                <a:uFillTx/>
                <a:ea typeface="+mn-ea"/>
                <a:cs typeface="+mn-cs"/>
              </a:rPr>
              <a:t>  2019)</a:t>
            </a:r>
          </a:p>
          <a:p>
            <a:endParaRPr lang="en-GB" i="1" dirty="0">
              <a:solidFill>
                <a:prstClr val="black"/>
              </a:solidFill>
            </a:endParaRPr>
          </a:p>
          <a:p>
            <a:endParaRPr lang="en-GB" i="1" dirty="0">
              <a:solidFill>
                <a:prstClr val="black"/>
              </a:solidFill>
            </a:endParaRPr>
          </a:p>
          <a:p>
            <a:pPr marL="0" indent="0">
              <a:buNone/>
            </a:pPr>
            <a:r>
              <a:rPr lang="en-GB" dirty="0"/>
              <a:t>BUT: We often use a single method to assess all students:</a:t>
            </a:r>
          </a:p>
          <a:p>
            <a:pPr marL="0" indent="0">
              <a:buNone/>
            </a:pPr>
            <a:r>
              <a:rPr lang="en-GB" dirty="0"/>
              <a:t>This assumes that all students are the same and therefore can be assessed the same way.</a:t>
            </a:r>
          </a:p>
          <a:p>
            <a:pPr marL="0" indent="0">
              <a:buNone/>
            </a:pPr>
            <a:endParaRPr lang="en-GB" dirty="0"/>
          </a:p>
        </p:txBody>
      </p:sp>
      <p:sp>
        <p:nvSpPr>
          <p:cNvPr id="4" name="TextBox 3">
            <a:extLst>
              <a:ext uri="{FF2B5EF4-FFF2-40B4-BE49-F238E27FC236}">
                <a16:creationId xmlns:a16="http://schemas.microsoft.com/office/drawing/2014/main" id="{43E561A7-8DD1-BA4A-B05B-81820D0AC10C}"/>
              </a:ext>
            </a:extLst>
          </p:cNvPr>
          <p:cNvSpPr txBox="1"/>
          <p:nvPr/>
        </p:nvSpPr>
        <p:spPr>
          <a:xfrm>
            <a:off x="6223000" y="6256338"/>
            <a:ext cx="5775940" cy="369332"/>
          </a:xfrm>
          <a:prstGeom prst="rect">
            <a:avLst/>
          </a:prstGeom>
          <a:noFill/>
        </p:spPr>
        <p:txBody>
          <a:bodyPr wrap="none" rtlCol="0">
            <a:spAutoFit/>
          </a:bodyPr>
          <a:lstStyle/>
          <a:p>
            <a:r>
              <a:rPr lang="en-GB" dirty="0"/>
              <a:t>Adapted from: Nadarajah, Finn and Goddard, 2022</a:t>
            </a:r>
          </a:p>
        </p:txBody>
      </p:sp>
    </p:spTree>
    <p:extLst>
      <p:ext uri="{BB962C8B-B14F-4D97-AF65-F5344CB8AC3E}">
        <p14:creationId xmlns:p14="http://schemas.microsoft.com/office/powerpoint/2010/main" val="254878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FB63-90C7-B3A3-81AB-F446BA83DB49}"/>
              </a:ext>
            </a:extLst>
          </p:cNvPr>
          <p:cNvSpPr>
            <a:spLocks noGrp="1"/>
          </p:cNvSpPr>
          <p:nvPr>
            <p:ph type="title"/>
          </p:nvPr>
        </p:nvSpPr>
        <p:spPr/>
        <p:txBody>
          <a:bodyPr/>
          <a:lstStyle/>
          <a:p>
            <a:r>
              <a:rPr lang="en-GB" sz="4400" dirty="0"/>
              <a:t>Diversity in WHO the students are</a:t>
            </a:r>
            <a:endParaRPr lang="en-GB" dirty="0"/>
          </a:p>
        </p:txBody>
      </p:sp>
      <p:sp>
        <p:nvSpPr>
          <p:cNvPr id="3" name="Content Placeholder 2">
            <a:extLst>
              <a:ext uri="{FF2B5EF4-FFF2-40B4-BE49-F238E27FC236}">
                <a16:creationId xmlns:a16="http://schemas.microsoft.com/office/drawing/2014/main" id="{8F876E51-CD44-9077-0F5A-02083DE2BFCD}"/>
              </a:ext>
            </a:extLst>
          </p:cNvPr>
          <p:cNvSpPr>
            <a:spLocks noGrp="1"/>
          </p:cNvSpPr>
          <p:nvPr>
            <p:ph idx="1"/>
          </p:nvPr>
        </p:nvSpPr>
        <p:spPr/>
        <p:txBody>
          <a:bodyPr>
            <a:normAutofit/>
          </a:bodyPr>
          <a:lstStyle/>
          <a:p>
            <a:pPr marL="0" indent="0">
              <a:buNone/>
            </a:pPr>
            <a:r>
              <a:rPr lang="en-US" dirty="0"/>
              <a:t>Our students may be…</a:t>
            </a:r>
          </a:p>
          <a:p>
            <a:pPr>
              <a:buFontTx/>
              <a:buChar char="-"/>
            </a:pPr>
            <a:r>
              <a:rPr lang="en-US" dirty="0"/>
              <a:t>International (or have transferred mid course / mid career)</a:t>
            </a:r>
          </a:p>
          <a:p>
            <a:pPr>
              <a:buFontTx/>
              <a:buChar char="-"/>
            </a:pPr>
            <a:r>
              <a:rPr lang="en-US" dirty="0"/>
              <a:t>Disabled </a:t>
            </a:r>
          </a:p>
          <a:p>
            <a:pPr>
              <a:buFontTx/>
              <a:buChar char="-"/>
            </a:pPr>
            <a:r>
              <a:rPr lang="en-US" dirty="0"/>
              <a:t>From a minority group</a:t>
            </a:r>
          </a:p>
          <a:p>
            <a:pPr>
              <a:buFontTx/>
              <a:buChar char="-"/>
            </a:pPr>
            <a:r>
              <a:rPr lang="en-US" dirty="0"/>
              <a:t>Mature students</a:t>
            </a:r>
          </a:p>
          <a:p>
            <a:pPr marL="0" indent="0">
              <a:buNone/>
            </a:pPr>
            <a:r>
              <a:rPr lang="en-US" dirty="0"/>
              <a:t>- Have caring  / family responsibilities</a:t>
            </a:r>
          </a:p>
          <a:p>
            <a:pPr marL="0" indent="0">
              <a:buNone/>
            </a:pPr>
            <a:r>
              <a:rPr lang="en-US" dirty="0"/>
              <a:t>- Be working part-time (alongside UG studies)</a:t>
            </a:r>
          </a:p>
          <a:p>
            <a:pPr marL="0" indent="0">
              <a:buNone/>
            </a:pPr>
            <a:r>
              <a:rPr lang="en-US" dirty="0"/>
              <a:t>- Students from non-traditional backgrounds / first in family</a:t>
            </a:r>
          </a:p>
          <a:p>
            <a:pPr marL="0" indent="0">
              <a:buNone/>
            </a:pPr>
            <a:endParaRPr lang="en-US" dirty="0"/>
          </a:p>
          <a:p>
            <a:endParaRPr lang="en-GB" dirty="0"/>
          </a:p>
        </p:txBody>
      </p:sp>
    </p:spTree>
    <p:extLst>
      <p:ext uri="{BB962C8B-B14F-4D97-AF65-F5344CB8AC3E}">
        <p14:creationId xmlns:p14="http://schemas.microsoft.com/office/powerpoint/2010/main" val="271658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sp>
        <p:nvSpPr>
          <p:cNvPr id="2" name="Title 1">
            <a:extLst>
              <a:ext uri="{FF2B5EF4-FFF2-40B4-BE49-F238E27FC236}">
                <a16:creationId xmlns:a16="http://schemas.microsoft.com/office/drawing/2014/main" id="{C6DE5BB7-E6D1-9763-5AE4-0FB2BE4A02C8}"/>
              </a:ext>
            </a:extLst>
          </p:cNvPr>
          <p:cNvSpPr>
            <a:spLocks noGrp="1"/>
          </p:cNvSpPr>
          <p:nvPr>
            <p:ph type="title"/>
          </p:nvPr>
        </p:nvSpPr>
        <p:spPr>
          <a:xfrm>
            <a:off x="479394" y="1070800"/>
            <a:ext cx="3939688" cy="5583126"/>
          </a:xfrm>
        </p:spPr>
        <p:txBody>
          <a:bodyPr>
            <a:normAutofit/>
          </a:bodyPr>
          <a:lstStyle/>
          <a:p>
            <a:pPr algn="r"/>
            <a:r>
              <a:rPr lang="en-GB" sz="3200" dirty="0" err="1"/>
              <a:t>Intersectionalities</a:t>
            </a:r>
            <a:r>
              <a:rPr lang="en-GB" sz="3200" dirty="0"/>
              <a:t>?</a:t>
            </a:r>
            <a:endParaRPr lang="ru-RU" sz="3200" dirty="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3DEC359-F20B-E37B-00F9-F20AE37C4B07}"/>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230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5BB7-E6D1-9763-5AE4-0FB2BE4A02C8}"/>
              </a:ext>
            </a:extLst>
          </p:cNvPr>
          <p:cNvSpPr>
            <a:spLocks noGrp="1"/>
          </p:cNvSpPr>
          <p:nvPr>
            <p:ph type="title"/>
          </p:nvPr>
        </p:nvSpPr>
        <p:spPr>
          <a:xfrm>
            <a:off x="479394" y="1070800"/>
            <a:ext cx="3939688" cy="5583126"/>
          </a:xfrm>
        </p:spPr>
        <p:txBody>
          <a:bodyPr>
            <a:normAutofit/>
          </a:bodyPr>
          <a:lstStyle/>
          <a:p>
            <a:pPr algn="r"/>
            <a:r>
              <a:rPr lang="en-GB" sz="6100" dirty="0"/>
              <a:t>Are we inclusive?</a:t>
            </a:r>
            <a:endParaRPr lang="ru-RU" sz="6100" dirty="0"/>
          </a:p>
        </p:txBody>
      </p:sp>
      <p:graphicFrame>
        <p:nvGraphicFramePr>
          <p:cNvPr id="5" name="Content Placeholder 2">
            <a:extLst>
              <a:ext uri="{FF2B5EF4-FFF2-40B4-BE49-F238E27FC236}">
                <a16:creationId xmlns:a16="http://schemas.microsoft.com/office/drawing/2014/main" id="{A3DEC359-F20B-E37B-00F9-F20AE37C4B07}"/>
              </a:ext>
            </a:extLst>
          </p:cNvPr>
          <p:cNvGraphicFramePr>
            <a:graphicFrameLocks noGrp="1"/>
          </p:cNvGraphicFramePr>
          <p:nvPr>
            <p:ph idx="1"/>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3142C40-7546-4F18-0148-D494DF02E06B}"/>
              </a:ext>
            </a:extLst>
          </p:cNvPr>
          <p:cNvSpPr/>
          <p:nvPr/>
        </p:nvSpPr>
        <p:spPr>
          <a:xfrm rot="19886852">
            <a:off x="863328" y="1640776"/>
            <a:ext cx="4420321" cy="1015663"/>
          </a:xfrm>
          <a:prstGeom prst="rect">
            <a:avLst/>
          </a:prstGeom>
          <a:solidFill>
            <a:schemeClr val="accent3">
              <a:lumMod val="60000"/>
              <a:lumOff val="40000"/>
            </a:schemeClr>
          </a:solidFill>
        </p:spPr>
        <p:txBody>
          <a:bodyPr wrap="square" lIns="91440" tIns="45720" rIns="91440" bIns="45720">
            <a:spAutoFit/>
          </a:bodyPr>
          <a:lstStyle/>
          <a:p>
            <a:pPr algn="ctr"/>
            <a:r>
              <a:rPr lang="en-GB" sz="6000" b="1" dirty="0">
                <a:ln w="0"/>
                <a:solidFill>
                  <a:schemeClr val="tx2">
                    <a:lumMod val="50000"/>
                    <a:lumOff val="50000"/>
                  </a:schemeClr>
                </a:solidFill>
                <a:effectLst>
                  <a:outerShdw blurRad="38100" dist="25400" dir="5400000" algn="ctr" rotWithShape="0">
                    <a:srgbClr val="6E747A">
                      <a:alpha val="43000"/>
                    </a:srgbClr>
                  </a:outerShdw>
                </a:effectLst>
              </a:rPr>
              <a:t>STUDENTS</a:t>
            </a:r>
          </a:p>
        </p:txBody>
      </p:sp>
      <p:sp>
        <p:nvSpPr>
          <p:cNvPr id="6" name="Rectangle 5">
            <a:extLst>
              <a:ext uri="{FF2B5EF4-FFF2-40B4-BE49-F238E27FC236}">
                <a16:creationId xmlns:a16="http://schemas.microsoft.com/office/drawing/2014/main" id="{C724E5EC-19A5-920E-4D71-D0BC2E287B04}"/>
              </a:ext>
            </a:extLst>
          </p:cNvPr>
          <p:cNvSpPr/>
          <p:nvPr/>
        </p:nvSpPr>
        <p:spPr>
          <a:xfrm rot="1532523">
            <a:off x="6747283" y="3100709"/>
            <a:ext cx="4971234" cy="1015663"/>
          </a:xfrm>
          <a:prstGeom prst="rect">
            <a:avLst/>
          </a:prstGeom>
          <a:solidFill>
            <a:schemeClr val="accent3">
              <a:lumMod val="60000"/>
              <a:lumOff val="40000"/>
            </a:schemeClr>
          </a:solidFill>
          <a:ln>
            <a:solidFill>
              <a:schemeClr val="accent1"/>
            </a:solidFill>
          </a:ln>
        </p:spPr>
        <p:txBody>
          <a:bodyPr wrap="none" lIns="91440" tIns="45720" rIns="91440" bIns="45720">
            <a:spAutoFit/>
          </a:bodyPr>
          <a:lstStyle/>
          <a:p>
            <a:pPr algn="ctr"/>
            <a:r>
              <a:rPr lang="en-GB" sz="6000" b="1" cap="none" spc="0" dirty="0">
                <a:ln w="12700">
                  <a:solidFill>
                    <a:schemeClr val="tx2">
                      <a:satMod val="155000"/>
                    </a:schemeClr>
                  </a:solidFill>
                  <a:prstDash val="solid"/>
                </a:ln>
                <a:solidFill>
                  <a:schemeClr val="tx2">
                    <a:lumMod val="50000"/>
                    <a:lumOff val="50000"/>
                  </a:schemeClr>
                </a:solidFill>
                <a:effectLst>
                  <a:outerShdw blurRad="41275" dist="20320" dir="1800000" algn="tl" rotWithShape="0">
                    <a:srgbClr val="000000">
                      <a:alpha val="40000"/>
                    </a:srgbClr>
                  </a:outerShdw>
                </a:effectLst>
              </a:rPr>
              <a:t>EDUCATORS</a:t>
            </a:r>
          </a:p>
        </p:txBody>
      </p:sp>
      <p:sp>
        <p:nvSpPr>
          <p:cNvPr id="7" name="Rectangle 6">
            <a:extLst>
              <a:ext uri="{FF2B5EF4-FFF2-40B4-BE49-F238E27FC236}">
                <a16:creationId xmlns:a16="http://schemas.microsoft.com/office/drawing/2014/main" id="{F8B5FC8D-8060-8905-9DA8-A32220D4D0EF}"/>
              </a:ext>
            </a:extLst>
          </p:cNvPr>
          <p:cNvSpPr/>
          <p:nvPr/>
        </p:nvSpPr>
        <p:spPr>
          <a:xfrm>
            <a:off x="2289749" y="4760986"/>
            <a:ext cx="5791200" cy="1323439"/>
          </a:xfrm>
          <a:prstGeom prst="rect">
            <a:avLst/>
          </a:prstGeom>
          <a:solidFill>
            <a:schemeClr val="accent3">
              <a:lumMod val="60000"/>
              <a:lumOff val="40000"/>
            </a:schemeClr>
          </a:solidFill>
          <a:ln>
            <a:solidFill>
              <a:schemeClr val="accent1"/>
            </a:solidFill>
          </a:ln>
        </p:spPr>
        <p:txBody>
          <a:bodyPr wrap="square" lIns="91440" tIns="45720" rIns="91440" bIns="45720">
            <a:spAutoFit/>
          </a:bodyPr>
          <a:lstStyle/>
          <a:p>
            <a:pPr algn="ctr"/>
            <a:r>
              <a:rPr lang="en-GB" sz="8000" b="1" cap="none" spc="0" dirty="0">
                <a:ln w="12700">
                  <a:solidFill>
                    <a:schemeClr val="tx2">
                      <a:satMod val="155000"/>
                    </a:schemeClr>
                  </a:solidFill>
                  <a:prstDash val="solid"/>
                </a:ln>
                <a:solidFill>
                  <a:schemeClr val="tx2">
                    <a:lumMod val="50000"/>
                    <a:lumOff val="50000"/>
                  </a:schemeClr>
                </a:solidFill>
                <a:effectLst>
                  <a:outerShdw blurRad="41275" dist="20320" dir="1800000" algn="tl" rotWithShape="0">
                    <a:srgbClr val="000000">
                      <a:alpha val="40000"/>
                    </a:srgbClr>
                  </a:outerShdw>
                </a:effectLst>
              </a:rPr>
              <a:t>PATIENTS</a:t>
            </a:r>
            <a:endParaRPr lang="ru-RU" sz="8000" b="1" cap="none" spc="0" dirty="0">
              <a:ln w="12700">
                <a:solidFill>
                  <a:schemeClr val="tx2">
                    <a:satMod val="155000"/>
                  </a:schemeClr>
                </a:solidFill>
                <a:prstDash val="solid"/>
              </a:ln>
              <a:solidFill>
                <a:schemeClr val="tx2">
                  <a:lumMod val="50000"/>
                  <a:lumOff val="5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88369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A255D-8E6E-9669-F0DA-AFD76B00BE30}"/>
              </a:ext>
            </a:extLst>
          </p:cNvPr>
          <p:cNvSpPr>
            <a:spLocks noGrp="1"/>
          </p:cNvSpPr>
          <p:nvPr>
            <p:ph type="title"/>
          </p:nvPr>
        </p:nvSpPr>
        <p:spPr/>
        <p:txBody>
          <a:bodyPr/>
          <a:lstStyle/>
          <a:p>
            <a:r>
              <a:rPr lang="en-GB" dirty="0"/>
              <a:t>Plus…</a:t>
            </a:r>
          </a:p>
        </p:txBody>
      </p:sp>
      <p:sp>
        <p:nvSpPr>
          <p:cNvPr id="3" name="Content Placeholder 2">
            <a:extLst>
              <a:ext uri="{FF2B5EF4-FFF2-40B4-BE49-F238E27FC236}">
                <a16:creationId xmlns:a16="http://schemas.microsoft.com/office/drawing/2014/main" id="{7F944D80-310F-C9BF-BC91-FB15CC9DEDD7}"/>
              </a:ext>
            </a:extLst>
          </p:cNvPr>
          <p:cNvSpPr>
            <a:spLocks noGrp="1"/>
          </p:cNvSpPr>
          <p:nvPr>
            <p:ph idx="1"/>
          </p:nvPr>
        </p:nvSpPr>
        <p:spPr>
          <a:xfrm>
            <a:off x="838200" y="2270125"/>
            <a:ext cx="10515600" cy="4351338"/>
          </a:xfrm>
        </p:spPr>
        <p:txBody>
          <a:bodyPr/>
          <a:lstStyle/>
          <a:p>
            <a:r>
              <a:rPr lang="en-GB" dirty="0"/>
              <a:t>Any protected characteristic (remember one of these is “sex”- so that’s everyone) PLUS</a:t>
            </a:r>
          </a:p>
          <a:p>
            <a:r>
              <a:rPr lang="en-GB" dirty="0"/>
              <a:t>Homelessness or housing insecure</a:t>
            </a:r>
          </a:p>
          <a:p>
            <a:r>
              <a:rPr lang="en-GB" dirty="0"/>
              <a:t>Poverty or economically deprived</a:t>
            </a:r>
          </a:p>
          <a:p>
            <a:r>
              <a:rPr lang="en-GB" dirty="0"/>
              <a:t>Refugee status</a:t>
            </a:r>
          </a:p>
          <a:p>
            <a:r>
              <a:rPr lang="en-GB" dirty="0"/>
              <a:t>Gypsy, Roma, Traveller community</a:t>
            </a:r>
          </a:p>
          <a:p>
            <a:endParaRPr lang="en-GB" dirty="0"/>
          </a:p>
        </p:txBody>
      </p:sp>
    </p:spTree>
    <p:extLst>
      <p:ext uri="{BB962C8B-B14F-4D97-AF65-F5344CB8AC3E}">
        <p14:creationId xmlns:p14="http://schemas.microsoft.com/office/powerpoint/2010/main" val="276154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03032B50-3272-9B0C-B076-83224FF14C13}"/>
              </a:ext>
            </a:extLst>
          </p:cNvPr>
          <p:cNvSpPr>
            <a:spLocks noGrp="1"/>
          </p:cNvSpPr>
          <p:nvPr>
            <p:ph type="title"/>
          </p:nvPr>
        </p:nvSpPr>
        <p:spPr>
          <a:xfrm>
            <a:off x="838200" y="365125"/>
            <a:ext cx="9804918" cy="1325563"/>
          </a:xfrm>
        </p:spPr>
        <p:txBody>
          <a:bodyPr vert="horz" lIns="91440" tIns="45720" rIns="91440" bIns="45720" rtlCol="0" anchor="ctr">
            <a:normAutofit/>
          </a:bodyPr>
          <a:lstStyle/>
          <a:p>
            <a:r>
              <a:rPr lang="en-US" kern="1200">
                <a:solidFill>
                  <a:schemeClr val="bg1"/>
                </a:solidFill>
                <a:latin typeface="+mj-lt"/>
                <a:ea typeface="+mj-ea"/>
                <a:cs typeface="+mj-cs"/>
              </a:rPr>
              <a:t>Diversity in HOW students learn (mythbusting learning ‘styles’)</a:t>
            </a:r>
          </a:p>
        </p:txBody>
      </p:sp>
      <p:cxnSp>
        <p:nvCxnSpPr>
          <p:cNvPr id="25" name="Straight Connector 24">
            <a:extLst>
              <a:ext uri="{FF2B5EF4-FFF2-40B4-BE49-F238E27FC236}">
                <a16:creationId xmlns:a16="http://schemas.microsoft.com/office/drawing/2014/main" id="{94169334-264D-4176-8BDE-037249A61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27"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9"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1"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19" name="TextBox 16">
            <a:extLst>
              <a:ext uri="{FF2B5EF4-FFF2-40B4-BE49-F238E27FC236}">
                <a16:creationId xmlns:a16="http://schemas.microsoft.com/office/drawing/2014/main" id="{96D6699A-92E7-2D13-E54E-416D1B3F7660}"/>
              </a:ext>
            </a:extLst>
          </p:cNvPr>
          <p:cNvGraphicFramePr/>
          <p:nvPr>
            <p:extLst>
              <p:ext uri="{D42A27DB-BD31-4B8C-83A1-F6EECF244321}">
                <p14:modId xmlns:p14="http://schemas.microsoft.com/office/powerpoint/2010/main" val="3831992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17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F7DB-D025-AC72-73D7-936437DEE21E}"/>
              </a:ext>
            </a:extLst>
          </p:cNvPr>
          <p:cNvSpPr>
            <a:spLocks noGrp="1"/>
          </p:cNvSpPr>
          <p:nvPr>
            <p:ph type="title"/>
          </p:nvPr>
        </p:nvSpPr>
        <p:spPr/>
        <p:txBody>
          <a:bodyPr/>
          <a:lstStyle/>
          <a:p>
            <a:r>
              <a:rPr lang="en-GB" dirty="0"/>
              <a:t>The transition to ‘adult learners’</a:t>
            </a:r>
          </a:p>
        </p:txBody>
      </p:sp>
      <p:sp>
        <p:nvSpPr>
          <p:cNvPr id="3" name="Content Placeholder 2">
            <a:extLst>
              <a:ext uri="{FF2B5EF4-FFF2-40B4-BE49-F238E27FC236}">
                <a16:creationId xmlns:a16="http://schemas.microsoft.com/office/drawing/2014/main" id="{9E953510-AFA6-8B20-9E13-F16F6231A422}"/>
              </a:ext>
            </a:extLst>
          </p:cNvPr>
          <p:cNvSpPr>
            <a:spLocks noGrp="1"/>
          </p:cNvSpPr>
          <p:nvPr>
            <p:ph idx="1"/>
          </p:nvPr>
        </p:nvSpPr>
        <p:spPr/>
        <p:txBody>
          <a:bodyPr/>
          <a:lstStyle/>
          <a:p>
            <a:r>
              <a:rPr lang="en-GB" dirty="0"/>
              <a:t>If coming straight from School, joining the course at 18</a:t>
            </a:r>
          </a:p>
          <a:p>
            <a:r>
              <a:rPr lang="en-GB" dirty="0"/>
              <a:t>There’s a lot going on!  (Learning to live on their own, negotiate for time, space, social networks etc)</a:t>
            </a:r>
          </a:p>
          <a:p>
            <a:r>
              <a:rPr lang="en-GB" dirty="0"/>
              <a:t>Cognitive psychology suggests adulthood is mid-20s…</a:t>
            </a:r>
          </a:p>
          <a:p>
            <a:r>
              <a:rPr lang="en-GB" dirty="0"/>
              <a:t>NOT adult learners, but learners who need direction and support to develop good learning habits</a:t>
            </a:r>
          </a:p>
          <a:p>
            <a:endParaRPr lang="en-GB" dirty="0"/>
          </a:p>
          <a:p>
            <a:pPr marL="0" indent="0">
              <a:buNone/>
            </a:pPr>
            <a:r>
              <a:rPr lang="en-GB" i="1" dirty="0"/>
              <a:t>Recommend:</a:t>
            </a:r>
          </a:p>
          <a:p>
            <a:pPr marL="0" indent="0">
              <a:buNone/>
            </a:pPr>
            <a:r>
              <a:rPr lang="en-GB" i="1" dirty="0"/>
              <a:t>Paul Penn -  The Psychology of Effective Studying</a:t>
            </a:r>
          </a:p>
          <a:p>
            <a:endParaRPr lang="en-GB" dirty="0"/>
          </a:p>
        </p:txBody>
      </p:sp>
    </p:spTree>
    <p:extLst>
      <p:ext uri="{BB962C8B-B14F-4D97-AF65-F5344CB8AC3E}">
        <p14:creationId xmlns:p14="http://schemas.microsoft.com/office/powerpoint/2010/main" val="1083846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ogjIPnt"/>
  <p:tag name="ARTICULATE_SLIDE_THUMBNAIL_REFRESH" val="1"/>
  <p:tag name="ARTICULATE_DESIGN_ID_CUSTOM DESIGN" val="lH7qg3Uz"/>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ction pages">
  <a:themeElements>
    <a:clrScheme name="SoM">
      <a:dk1>
        <a:srgbClr val="031F73"/>
      </a:dk1>
      <a:lt1>
        <a:sysClr val="window" lastClr="FFFFFF"/>
      </a:lt1>
      <a:dk2>
        <a:srgbClr val="0000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D94163E9-331D-49AB-932D-19E818FDFC56}"/>
    </a:ext>
  </a:extLst>
</a:theme>
</file>

<file path=ppt/theme/theme2.xml><?xml version="1.0" encoding="utf-8"?>
<a:theme xmlns:a="http://schemas.openxmlformats.org/drawingml/2006/main" name="Plain">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23C802BD-A318-4922-B7C1-9364CD4EE7A3}"/>
    </a:ext>
  </a:extLst>
</a:theme>
</file>

<file path=ppt/theme/theme3.xml><?xml version="1.0" encoding="utf-8"?>
<a:theme xmlns:a="http://schemas.openxmlformats.org/drawingml/2006/main" name="Asclepius">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27762FBE-1296-4BE8-B0CE-3B691CE31975}"/>
    </a:ext>
  </a:extLst>
</a:theme>
</file>

<file path=ppt/theme/theme4.xml><?xml version="1.0" encoding="utf-8"?>
<a:theme xmlns:a="http://schemas.openxmlformats.org/drawingml/2006/main" name="Eye">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64148766-8A34-4BD0-88D0-A9DC61B1A435}"/>
    </a:ext>
  </a:extLst>
</a:theme>
</file>

<file path=ppt/theme/theme5.xml><?xml version="1.0" encoding="utf-8"?>
<a:theme xmlns:a="http://schemas.openxmlformats.org/drawingml/2006/main" name="Heart">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04F83265-D768-4AC1-9F11-6DB77333C7A3}"/>
    </a:ext>
  </a:extLst>
</a:theme>
</file>

<file path=ppt/theme/theme6.xml><?xml version="1.0" encoding="utf-8"?>
<a:theme xmlns:a="http://schemas.openxmlformats.org/drawingml/2006/main" name="Thorax">
  <a:themeElements>
    <a:clrScheme name="SoM">
      <a:dk1>
        <a:srgbClr val="031F73"/>
      </a:dk1>
      <a:lt1>
        <a:sysClr val="window" lastClr="FFFFFF"/>
      </a:lt1>
      <a:dk2>
        <a:srgbClr val="A17700"/>
      </a:dk2>
      <a:lt2>
        <a:srgbClr val="FFFFFF"/>
      </a:lt2>
      <a:accent1>
        <a:srgbClr val="1295D8"/>
      </a:accent1>
      <a:accent2>
        <a:srgbClr val="FF6F4C"/>
      </a:accent2>
      <a:accent3>
        <a:srgbClr val="A5A5A5"/>
      </a:accent3>
      <a:accent4>
        <a:srgbClr val="FFEC2D"/>
      </a:accent4>
      <a:accent5>
        <a:srgbClr val="658BCC"/>
      </a:accent5>
      <a:accent6>
        <a:srgbClr val="00A95C"/>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SoM_Accessible_Template_PRESENTATIONSv6.potx" id="{1099FEA6-B374-45EF-A8F2-1573CF0156C7}" vid="{3BB3CA84-718E-4FC3-8962-0E9D9EFCAF01}"/>
    </a:ext>
  </a:extLst>
</a:theme>
</file>

<file path=ppt/theme/theme7.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Who do you think you are 2019</Template>
  <TotalTime>2964</TotalTime>
  <Words>1248</Words>
  <Application>Microsoft Macintosh PowerPoint</Application>
  <PresentationFormat>Widescreen</PresentationFormat>
  <Paragraphs>142</Paragraphs>
  <Slides>21</Slides>
  <Notes>4</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21</vt:i4>
      </vt:variant>
    </vt:vector>
  </HeadingPairs>
  <TitlesOfParts>
    <vt:vector size="31" baseType="lpstr">
      <vt:lpstr>Arial</vt:lpstr>
      <vt:lpstr>Calibri</vt:lpstr>
      <vt:lpstr>Univers</vt:lpstr>
      <vt:lpstr>Section pages</vt:lpstr>
      <vt:lpstr>Plain</vt:lpstr>
      <vt:lpstr>Asclepius</vt:lpstr>
      <vt:lpstr>Eye</vt:lpstr>
      <vt:lpstr>Heart</vt:lpstr>
      <vt:lpstr>Thorax</vt:lpstr>
      <vt:lpstr>GradientVTI</vt:lpstr>
      <vt:lpstr>What does ‘equality, diversity and inclusivity’ mean in relation to assessment?</vt:lpstr>
      <vt:lpstr>Today’s session</vt:lpstr>
      <vt:lpstr>EDI in assessment? What’s the problem?</vt:lpstr>
      <vt:lpstr>Diversity in WHO the students are</vt:lpstr>
      <vt:lpstr>Intersectionalities?</vt:lpstr>
      <vt:lpstr>Are we inclusive?</vt:lpstr>
      <vt:lpstr>Plus…</vt:lpstr>
      <vt:lpstr>Diversity in HOW students learn (mythbusting learning ‘styles’)</vt:lpstr>
      <vt:lpstr>The transition to ‘adult learners’</vt:lpstr>
      <vt:lpstr>Implications of diversity for learning</vt:lpstr>
      <vt:lpstr>Equality Diversity Inclusion Wellbeing</vt:lpstr>
      <vt:lpstr>Assessment systems</vt:lpstr>
      <vt:lpstr>Learning behaviours</vt:lpstr>
      <vt:lpstr>Equality in assessment</vt:lpstr>
      <vt:lpstr>Diversity in assessment</vt:lpstr>
      <vt:lpstr>What is inclusive assessment?</vt:lpstr>
      <vt:lpstr>Inclusivity in assessment</vt:lpstr>
      <vt:lpstr>What does all this mean?</vt:lpstr>
      <vt:lpstr>What about the ‘W’ word?</vt:lpstr>
      <vt:lpstr>References </vt:lpstr>
      <vt:lpstr>Thank you</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do you think you are? A very brief introduction to Socialisation and Identity for Student Doctors</dc:title>
  <dc:creator>Joynes, Viktoria</dc:creator>
  <cp:keywords>SoM Template</cp:keywords>
  <cp:lastModifiedBy>Microsoft Office User</cp:lastModifiedBy>
  <cp:revision>56</cp:revision>
  <dcterms:created xsi:type="dcterms:W3CDTF">2019-09-19T11:27:31Z</dcterms:created>
  <dcterms:modified xsi:type="dcterms:W3CDTF">2023-06-06T17:09:59Z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435B03E8-D148-4437-99E9-7C8400295497</vt:lpwstr>
  </property>
  <property fmtid="{D5CDD505-2E9C-101B-9397-08002B2CF9AE}" pid="3" name="ArticulatePath">
    <vt:lpwstr>Away-Day-2019 - Copy</vt:lpwstr>
  </property>
</Properties>
</file>