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14"/>
  </p:notesMasterIdLst>
  <p:sldIdLst>
    <p:sldId id="256" r:id="rId2"/>
    <p:sldId id="265" r:id="rId3"/>
    <p:sldId id="257" r:id="rId4"/>
    <p:sldId id="266" r:id="rId5"/>
    <p:sldId id="260" r:id="rId6"/>
    <p:sldId id="259" r:id="rId7"/>
    <p:sldId id="261" r:id="rId8"/>
    <p:sldId id="258" r:id="rId9"/>
    <p:sldId id="268" r:id="rId10"/>
    <p:sldId id="263" r:id="rId11"/>
    <p:sldId id="262" r:id="rId12"/>
    <p:sldId id="269"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558" autoAdjust="0"/>
  </p:normalViewPr>
  <p:slideViewPr>
    <p:cSldViewPr snapToGrid="0">
      <p:cViewPr varScale="1">
        <p:scale>
          <a:sx n="49" d="100"/>
          <a:sy n="49" d="100"/>
        </p:scale>
        <p:origin x="1300" y="4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5FEB6-E25D-40A6-84ED-4B94A2D51B83}" type="datetimeFigureOut">
              <a:rPr lang="en-GB" smtClean="0"/>
              <a:t>01/07/2023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F1646-A1BD-49E4-9931-282281AB0CAB}" type="slidenum">
              <a:rPr lang="en-GB" smtClean="0"/>
              <a:t>‹#›</a:t>
            </a:fld>
            <a:endParaRPr lang="en-GB"/>
          </a:p>
        </p:txBody>
      </p:sp>
    </p:spTree>
    <p:extLst>
      <p:ext uri="{BB962C8B-B14F-4D97-AF65-F5344CB8AC3E}">
        <p14:creationId xmlns:p14="http://schemas.microsoft.com/office/powerpoint/2010/main" val="251068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a:t>
            </a:r>
          </a:p>
        </p:txBody>
      </p:sp>
      <p:sp>
        <p:nvSpPr>
          <p:cNvPr id="4" name="Slide Number Placeholder 3"/>
          <p:cNvSpPr>
            <a:spLocks noGrp="1"/>
          </p:cNvSpPr>
          <p:nvPr>
            <p:ph type="sldNum" sz="quarter" idx="10"/>
          </p:nvPr>
        </p:nvSpPr>
        <p:spPr/>
        <p:txBody>
          <a:bodyPr/>
          <a:lstStyle/>
          <a:p>
            <a:fld id="{83DF1646-A1BD-49E4-9931-282281AB0CAB}" type="slidenum">
              <a:rPr lang="en-GB" smtClean="0"/>
              <a:t>1</a:t>
            </a:fld>
            <a:endParaRPr lang="en-GB"/>
          </a:p>
        </p:txBody>
      </p:sp>
    </p:spTree>
    <p:extLst>
      <p:ext uri="{BB962C8B-B14F-4D97-AF65-F5344CB8AC3E}">
        <p14:creationId xmlns:p14="http://schemas.microsoft.com/office/powerpoint/2010/main" val="2174649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DF1646-A1BD-49E4-9931-282281AB0CAB}" type="slidenum">
              <a:rPr lang="en-GB" smtClean="0"/>
              <a:t>11</a:t>
            </a:fld>
            <a:endParaRPr lang="en-GB"/>
          </a:p>
        </p:txBody>
      </p:sp>
    </p:spTree>
    <p:extLst>
      <p:ext uri="{BB962C8B-B14F-4D97-AF65-F5344CB8AC3E}">
        <p14:creationId xmlns:p14="http://schemas.microsoft.com/office/powerpoint/2010/main" val="328554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a:t>
            </a:r>
          </a:p>
        </p:txBody>
      </p:sp>
      <p:sp>
        <p:nvSpPr>
          <p:cNvPr id="4" name="Slide Number Placeholder 3"/>
          <p:cNvSpPr>
            <a:spLocks noGrp="1"/>
          </p:cNvSpPr>
          <p:nvPr>
            <p:ph type="sldNum" sz="quarter" idx="5"/>
          </p:nvPr>
        </p:nvSpPr>
        <p:spPr/>
        <p:txBody>
          <a:bodyPr/>
          <a:lstStyle/>
          <a:p>
            <a:fld id="{83DF1646-A1BD-49E4-9931-282281AB0CAB}" type="slidenum">
              <a:rPr lang="en-GB" smtClean="0"/>
              <a:t>2</a:t>
            </a:fld>
            <a:endParaRPr lang="en-GB"/>
          </a:p>
        </p:txBody>
      </p:sp>
    </p:spTree>
    <p:extLst>
      <p:ext uri="{BB962C8B-B14F-4D97-AF65-F5344CB8AC3E}">
        <p14:creationId xmlns:p14="http://schemas.microsoft.com/office/powerpoint/2010/main" val="51187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a:t>
            </a:r>
          </a:p>
        </p:txBody>
      </p:sp>
      <p:sp>
        <p:nvSpPr>
          <p:cNvPr id="4" name="Slide Number Placeholder 3"/>
          <p:cNvSpPr>
            <a:spLocks noGrp="1"/>
          </p:cNvSpPr>
          <p:nvPr>
            <p:ph type="sldNum" sz="quarter" idx="10"/>
          </p:nvPr>
        </p:nvSpPr>
        <p:spPr/>
        <p:txBody>
          <a:bodyPr/>
          <a:lstStyle/>
          <a:p>
            <a:fld id="{83DF1646-A1BD-49E4-9931-282281AB0CAB}" type="slidenum">
              <a:rPr lang="en-GB" smtClean="0"/>
              <a:t>3</a:t>
            </a:fld>
            <a:endParaRPr lang="en-GB"/>
          </a:p>
        </p:txBody>
      </p:sp>
    </p:spTree>
    <p:extLst>
      <p:ext uri="{BB962C8B-B14F-4D97-AF65-F5344CB8AC3E}">
        <p14:creationId xmlns:p14="http://schemas.microsoft.com/office/powerpoint/2010/main" val="3214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a:t>
            </a:r>
          </a:p>
        </p:txBody>
      </p:sp>
      <p:sp>
        <p:nvSpPr>
          <p:cNvPr id="4" name="Slide Number Placeholder 3"/>
          <p:cNvSpPr>
            <a:spLocks noGrp="1"/>
          </p:cNvSpPr>
          <p:nvPr>
            <p:ph type="sldNum" sz="quarter" idx="5"/>
          </p:nvPr>
        </p:nvSpPr>
        <p:spPr/>
        <p:txBody>
          <a:bodyPr/>
          <a:lstStyle/>
          <a:p>
            <a:fld id="{83DF1646-A1BD-49E4-9931-282281AB0CAB}" type="slidenum">
              <a:rPr lang="en-GB" smtClean="0"/>
              <a:t>4</a:t>
            </a:fld>
            <a:endParaRPr lang="en-GB"/>
          </a:p>
        </p:txBody>
      </p:sp>
    </p:spTree>
    <p:extLst>
      <p:ext uri="{BB962C8B-B14F-4D97-AF65-F5344CB8AC3E}">
        <p14:creationId xmlns:p14="http://schemas.microsoft.com/office/powerpoint/2010/main" val="2784902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a:t>
            </a:r>
          </a:p>
        </p:txBody>
      </p:sp>
      <p:sp>
        <p:nvSpPr>
          <p:cNvPr id="4" name="Slide Number Placeholder 3"/>
          <p:cNvSpPr>
            <a:spLocks noGrp="1"/>
          </p:cNvSpPr>
          <p:nvPr>
            <p:ph type="sldNum" sz="quarter" idx="5"/>
          </p:nvPr>
        </p:nvSpPr>
        <p:spPr/>
        <p:txBody>
          <a:bodyPr/>
          <a:lstStyle/>
          <a:p>
            <a:fld id="{83DF1646-A1BD-49E4-9931-282281AB0CAB}" type="slidenum">
              <a:rPr lang="en-GB" smtClean="0"/>
              <a:t>5</a:t>
            </a:fld>
            <a:endParaRPr lang="en-GB"/>
          </a:p>
        </p:txBody>
      </p:sp>
    </p:spTree>
    <p:extLst>
      <p:ext uri="{BB962C8B-B14F-4D97-AF65-F5344CB8AC3E}">
        <p14:creationId xmlns:p14="http://schemas.microsoft.com/office/powerpoint/2010/main" val="94758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 – when we are highly stressed or in a low state of arousal cognitive strategies become very difficult to access. Sensory approaches use what is known as a bottom up approach to support regulation and get us to the point where we can think more clearly and interact. Think about when you’re highly stressed and someone tries to reason with you or tells you to relax or calm down. And how often that can just make someone more agitated. </a:t>
            </a:r>
          </a:p>
        </p:txBody>
      </p:sp>
      <p:sp>
        <p:nvSpPr>
          <p:cNvPr id="4" name="Slide Number Placeholder 3"/>
          <p:cNvSpPr>
            <a:spLocks noGrp="1"/>
          </p:cNvSpPr>
          <p:nvPr>
            <p:ph type="sldNum" sz="quarter" idx="5"/>
          </p:nvPr>
        </p:nvSpPr>
        <p:spPr/>
        <p:txBody>
          <a:bodyPr/>
          <a:lstStyle/>
          <a:p>
            <a:fld id="{83DF1646-A1BD-49E4-9931-282281AB0CAB}" type="slidenum">
              <a:rPr lang="en-GB" smtClean="0"/>
              <a:t>6</a:t>
            </a:fld>
            <a:endParaRPr lang="en-GB"/>
          </a:p>
        </p:txBody>
      </p:sp>
    </p:spTree>
    <p:extLst>
      <p:ext uri="{BB962C8B-B14F-4D97-AF65-F5344CB8AC3E}">
        <p14:creationId xmlns:p14="http://schemas.microsoft.com/office/powerpoint/2010/main" val="365206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students have moved to completely new environments at university where they are most likely living with a whole range of people with different habits and preferences to them, learning to navigate a new environment and become accustomed to new sounds, smells, sights and people. This video is focused on someone with autism but is helpful in considering the impact sensory stimulus that is outside of your control can have, especially if you are already feeling anxious or stressed. </a:t>
            </a:r>
          </a:p>
        </p:txBody>
      </p:sp>
      <p:sp>
        <p:nvSpPr>
          <p:cNvPr id="4" name="Slide Number Placeholder 3"/>
          <p:cNvSpPr>
            <a:spLocks noGrp="1"/>
          </p:cNvSpPr>
          <p:nvPr>
            <p:ph type="sldNum" sz="quarter" idx="10"/>
          </p:nvPr>
        </p:nvSpPr>
        <p:spPr/>
        <p:txBody>
          <a:bodyPr/>
          <a:lstStyle/>
          <a:p>
            <a:fld id="{83DF1646-A1BD-49E4-9931-282281AB0CAB}" type="slidenum">
              <a:rPr lang="en-GB" smtClean="0"/>
              <a:t>7</a:t>
            </a:fld>
            <a:endParaRPr lang="en-GB"/>
          </a:p>
        </p:txBody>
      </p:sp>
    </p:spTree>
    <p:extLst>
      <p:ext uri="{BB962C8B-B14F-4D97-AF65-F5344CB8AC3E}">
        <p14:creationId xmlns:p14="http://schemas.microsoft.com/office/powerpoint/2010/main" val="221641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sensory modulation? When referred to as a therapeutic approach it entails using equipment, activities or the environment to provide sensory inputs that support regulation. Achieving this is what enables us to better focus and engage. </a:t>
            </a:r>
          </a:p>
          <a:p>
            <a:r>
              <a:rPr lang="en-GB" dirty="0"/>
              <a:t>When considering sensory modulation we are considering not just the five commonly acknowledged senses but also the movement senses or proprioception and vestibular input. </a:t>
            </a:r>
          </a:p>
        </p:txBody>
      </p:sp>
      <p:sp>
        <p:nvSpPr>
          <p:cNvPr id="4" name="Slide Number Placeholder 3"/>
          <p:cNvSpPr>
            <a:spLocks noGrp="1"/>
          </p:cNvSpPr>
          <p:nvPr>
            <p:ph type="sldNum" sz="quarter" idx="5"/>
          </p:nvPr>
        </p:nvSpPr>
        <p:spPr/>
        <p:txBody>
          <a:bodyPr/>
          <a:lstStyle/>
          <a:p>
            <a:fld id="{83DF1646-A1BD-49E4-9931-282281AB0CAB}" type="slidenum">
              <a:rPr lang="en-GB" smtClean="0"/>
              <a:t>8</a:t>
            </a:fld>
            <a:endParaRPr lang="en-GB"/>
          </a:p>
        </p:txBody>
      </p:sp>
    </p:spTree>
    <p:extLst>
      <p:ext uri="{BB962C8B-B14F-4D97-AF65-F5344CB8AC3E}">
        <p14:creationId xmlns:p14="http://schemas.microsoft.com/office/powerpoint/2010/main" val="294890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DF1646-A1BD-49E4-9931-282281AB0CAB}" type="slidenum">
              <a:rPr lang="en-GB" smtClean="0"/>
              <a:t>10</a:t>
            </a:fld>
            <a:endParaRPr lang="en-GB"/>
          </a:p>
        </p:txBody>
      </p:sp>
    </p:spTree>
    <p:extLst>
      <p:ext uri="{BB962C8B-B14F-4D97-AF65-F5344CB8AC3E}">
        <p14:creationId xmlns:p14="http://schemas.microsoft.com/office/powerpoint/2010/main" val="1877778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2" y="0"/>
            <a:ext cx="5460903" cy="6858000"/>
          </a:xfrm>
          <a:prstGeom prst="rect">
            <a:avLst/>
          </a:prstGeom>
          <a:noFill/>
          <a:ln>
            <a:noFill/>
          </a:ln>
        </p:spPr>
      </p:pic>
      <p:sp>
        <p:nvSpPr>
          <p:cNvPr id="11" name="Google Shape;11;p2"/>
          <p:cNvSpPr txBox="1">
            <a:spLocks noGrp="1"/>
          </p:cNvSpPr>
          <p:nvPr>
            <p:ph type="ctrTitle"/>
          </p:nvPr>
        </p:nvSpPr>
        <p:spPr>
          <a:xfrm>
            <a:off x="4277500" y="4382967"/>
            <a:ext cx="7000400" cy="15464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1pPr>
            <a:lvl2pPr lvl="1"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2pPr>
            <a:lvl3pPr lvl="2"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3pPr>
            <a:lvl4pPr lvl="3"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4pPr>
            <a:lvl5pPr lvl="4"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5pPr>
            <a:lvl6pPr lvl="5"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6pPr>
            <a:lvl7pPr lvl="6"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7pPr>
            <a:lvl8pPr lvl="7"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8pPr>
            <a:lvl9pPr lvl="8" algn="r">
              <a:spcBef>
                <a:spcPts val="0"/>
              </a:spcBef>
              <a:spcAft>
                <a:spcPts val="0"/>
              </a:spcAft>
              <a:buClr>
                <a:srgbClr val="FFFFFF"/>
              </a:buClr>
              <a:buSzPts val="5000"/>
              <a:buFont typeface="Lato"/>
              <a:buNone/>
              <a:defRPr sz="6667">
                <a:solidFill>
                  <a:srgbClr val="FFFFFF"/>
                </a:solidFill>
                <a:latin typeface="Lato"/>
                <a:ea typeface="Lato"/>
                <a:cs typeface="Lato"/>
                <a:sym typeface="Lato"/>
              </a:defRPr>
            </a:lvl9pPr>
          </a:lstStyle>
          <a:p>
            <a:r>
              <a:rPr lang="en-US"/>
              <a:t>Click to edit Master title style</a:t>
            </a:r>
            <a:endParaRPr/>
          </a:p>
        </p:txBody>
      </p:sp>
    </p:spTree>
    <p:extLst>
      <p:ext uri="{BB962C8B-B14F-4D97-AF65-F5344CB8AC3E}">
        <p14:creationId xmlns:p14="http://schemas.microsoft.com/office/powerpoint/2010/main" val="82302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half">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AADC5ABA-B1BC-45FC-A618-0725E21EFF14}" type="slidenum">
              <a:rPr lang="en-GB" smtClean="0"/>
              <a:t>‹#›</a:t>
            </a:fld>
            <a:endParaRPr lang="en-GB"/>
          </a:p>
        </p:txBody>
      </p:sp>
      <p:pic>
        <p:nvPicPr>
          <p:cNvPr id="55" name="Google Shape;55;p12" descr="paint_transparent1.png"/>
          <p:cNvPicPr preferRelativeResize="0"/>
          <p:nvPr/>
        </p:nvPicPr>
        <p:blipFill rotWithShape="1">
          <a:blip r:embed="rId3">
            <a:alphaModFix/>
          </a:blip>
          <a:srcRect l="27161"/>
          <a:stretch/>
        </p:blipFill>
        <p:spPr>
          <a:xfrm>
            <a:off x="0" y="0"/>
            <a:ext cx="8880736" cy="6858000"/>
          </a:xfrm>
          <a:prstGeom prst="rect">
            <a:avLst/>
          </a:prstGeom>
          <a:noFill/>
          <a:ln>
            <a:noFill/>
          </a:ln>
        </p:spPr>
      </p:pic>
    </p:spTree>
    <p:extLst>
      <p:ext uri="{BB962C8B-B14F-4D97-AF65-F5344CB8AC3E}">
        <p14:creationId xmlns:p14="http://schemas.microsoft.com/office/powerpoint/2010/main" val="162474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9EAD52-4DB4-4813-8E56-4C78DA81B16B}"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C5ABA-B1BC-45FC-A618-0725E21EFF14}" type="slidenum">
              <a:rPr lang="en-GB" smtClean="0"/>
              <a:t>‹#›</a:t>
            </a:fld>
            <a:endParaRPr lang="en-GB"/>
          </a:p>
        </p:txBody>
      </p:sp>
    </p:spTree>
    <p:extLst>
      <p:ext uri="{BB962C8B-B14F-4D97-AF65-F5344CB8AC3E}">
        <p14:creationId xmlns:p14="http://schemas.microsoft.com/office/powerpoint/2010/main" val="3408955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9EAD52-4DB4-4813-8E56-4C78DA81B16B}" type="datetimeFigureOut">
              <a:rPr lang="en-GB" smtClean="0"/>
              <a:t>01/07/2023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DC5ABA-B1BC-45FC-A618-0725E21EFF14}" type="slidenum">
              <a:rPr lang="en-GB" smtClean="0"/>
              <a:t>‹#›</a:t>
            </a:fld>
            <a:endParaRPr lang="en-GB"/>
          </a:p>
        </p:txBody>
      </p:sp>
    </p:spTree>
    <p:extLst>
      <p:ext uri="{BB962C8B-B14F-4D97-AF65-F5344CB8AC3E}">
        <p14:creationId xmlns:p14="http://schemas.microsoft.com/office/powerpoint/2010/main" val="284366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6090568" y="0"/>
            <a:ext cx="6101433" cy="6858032"/>
          </a:xfrm>
          <a:prstGeom prst="rect">
            <a:avLst/>
          </a:prstGeom>
          <a:noFill/>
          <a:ln>
            <a:noFill/>
          </a:ln>
        </p:spPr>
      </p:pic>
      <p:sp>
        <p:nvSpPr>
          <p:cNvPr id="14" name="Google Shape;14;p3"/>
          <p:cNvSpPr/>
          <p:nvPr/>
        </p:nvSpPr>
        <p:spPr>
          <a:xfrm>
            <a:off x="0" y="-200"/>
            <a:ext cx="7067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 name="Google Shape;15;p3"/>
          <p:cNvSpPr txBox="1">
            <a:spLocks noGrp="1"/>
          </p:cNvSpPr>
          <p:nvPr>
            <p:ph type="ctrTitle"/>
          </p:nvPr>
        </p:nvSpPr>
        <p:spPr>
          <a:xfrm>
            <a:off x="914400" y="3838333"/>
            <a:ext cx="52196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16" name="Google Shape;16;p3"/>
          <p:cNvSpPr txBox="1">
            <a:spLocks noGrp="1"/>
          </p:cNvSpPr>
          <p:nvPr>
            <p:ph type="subTitle" idx="1"/>
          </p:nvPr>
        </p:nvSpPr>
        <p:spPr>
          <a:xfrm>
            <a:off x="914400" y="5310739"/>
            <a:ext cx="52196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867">
                <a:solidFill>
                  <a:schemeClr val="dk2"/>
                </a:solidFill>
              </a:defRPr>
            </a:lvl1pPr>
            <a:lvl2pPr lvl="1" rtl="0">
              <a:spcBef>
                <a:spcPts val="0"/>
              </a:spcBef>
              <a:spcAft>
                <a:spcPts val="0"/>
              </a:spcAft>
              <a:buClr>
                <a:schemeClr val="dk2"/>
              </a:buClr>
              <a:buSzPts val="1400"/>
              <a:buNone/>
              <a:defRPr sz="1867">
                <a:solidFill>
                  <a:schemeClr val="dk2"/>
                </a:solidFill>
              </a:defRPr>
            </a:lvl2pPr>
            <a:lvl3pPr lvl="2" rtl="0">
              <a:spcBef>
                <a:spcPts val="0"/>
              </a:spcBef>
              <a:spcAft>
                <a:spcPts val="0"/>
              </a:spcAft>
              <a:buClr>
                <a:schemeClr val="dk2"/>
              </a:buClr>
              <a:buSzPts val="1400"/>
              <a:buNone/>
              <a:defRPr sz="1867">
                <a:solidFill>
                  <a:schemeClr val="dk2"/>
                </a:solidFill>
              </a:defRPr>
            </a:lvl3pPr>
            <a:lvl4pPr lvl="3" rtl="0">
              <a:spcBef>
                <a:spcPts val="0"/>
              </a:spcBef>
              <a:spcAft>
                <a:spcPts val="0"/>
              </a:spcAft>
              <a:buClr>
                <a:schemeClr val="dk2"/>
              </a:buClr>
              <a:buSzPts val="1400"/>
              <a:buNone/>
              <a:defRPr sz="1867">
                <a:solidFill>
                  <a:schemeClr val="dk2"/>
                </a:solidFill>
              </a:defRPr>
            </a:lvl4pPr>
            <a:lvl5pPr lvl="4" rtl="0">
              <a:spcBef>
                <a:spcPts val="0"/>
              </a:spcBef>
              <a:spcAft>
                <a:spcPts val="0"/>
              </a:spcAft>
              <a:buClr>
                <a:schemeClr val="dk2"/>
              </a:buClr>
              <a:buSzPts val="1400"/>
              <a:buNone/>
              <a:defRPr sz="1867">
                <a:solidFill>
                  <a:schemeClr val="dk2"/>
                </a:solidFill>
              </a:defRPr>
            </a:lvl5pPr>
            <a:lvl6pPr lvl="5" rtl="0">
              <a:spcBef>
                <a:spcPts val="0"/>
              </a:spcBef>
              <a:spcAft>
                <a:spcPts val="0"/>
              </a:spcAft>
              <a:buClr>
                <a:schemeClr val="dk2"/>
              </a:buClr>
              <a:buSzPts val="1400"/>
              <a:buNone/>
              <a:defRPr sz="1867">
                <a:solidFill>
                  <a:schemeClr val="dk2"/>
                </a:solidFill>
              </a:defRPr>
            </a:lvl6pPr>
            <a:lvl7pPr lvl="6" rtl="0">
              <a:spcBef>
                <a:spcPts val="0"/>
              </a:spcBef>
              <a:spcAft>
                <a:spcPts val="0"/>
              </a:spcAft>
              <a:buClr>
                <a:schemeClr val="dk2"/>
              </a:buClr>
              <a:buSzPts val="1400"/>
              <a:buNone/>
              <a:defRPr sz="1867">
                <a:solidFill>
                  <a:schemeClr val="dk2"/>
                </a:solidFill>
              </a:defRPr>
            </a:lvl7pPr>
            <a:lvl8pPr lvl="7" rtl="0">
              <a:spcBef>
                <a:spcPts val="0"/>
              </a:spcBef>
              <a:spcAft>
                <a:spcPts val="0"/>
              </a:spcAft>
              <a:buClr>
                <a:schemeClr val="dk2"/>
              </a:buClr>
              <a:buSzPts val="1400"/>
              <a:buNone/>
              <a:defRPr sz="1867">
                <a:solidFill>
                  <a:schemeClr val="dk2"/>
                </a:solidFill>
              </a:defRPr>
            </a:lvl8pPr>
            <a:lvl9pPr lvl="8" rtl="0">
              <a:spcBef>
                <a:spcPts val="0"/>
              </a:spcBef>
              <a:spcAft>
                <a:spcPts val="0"/>
              </a:spcAft>
              <a:buClr>
                <a:schemeClr val="dk2"/>
              </a:buClr>
              <a:buSzPts val="1400"/>
              <a:buNone/>
              <a:defRPr sz="1867">
                <a:solidFill>
                  <a:schemeClr val="dk2"/>
                </a:solidFill>
              </a:defRPr>
            </a:lvl9pPr>
          </a:lstStyle>
          <a:p>
            <a:r>
              <a:rPr lang="en-US"/>
              <a:t>Click to edit Master subtitle style</a:t>
            </a:r>
            <a:endParaRPr/>
          </a:p>
        </p:txBody>
      </p:sp>
    </p:spTree>
    <p:extLst>
      <p:ext uri="{BB962C8B-B14F-4D97-AF65-F5344CB8AC3E}">
        <p14:creationId xmlns:p14="http://schemas.microsoft.com/office/powerpoint/2010/main" val="364510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5"/>
            <a:ext cx="12192000" cy="6858017"/>
          </a:xfrm>
          <a:prstGeom prst="rect">
            <a:avLst/>
          </a:prstGeom>
          <a:noFill/>
          <a:ln>
            <a:noFill/>
          </a:ln>
        </p:spPr>
      </p:pic>
      <p:sp>
        <p:nvSpPr>
          <p:cNvPr id="19" name="Google Shape;19;p4"/>
          <p:cNvSpPr txBox="1">
            <a:spLocks noGrp="1"/>
          </p:cNvSpPr>
          <p:nvPr>
            <p:ph type="body" idx="1"/>
          </p:nvPr>
        </p:nvSpPr>
        <p:spPr>
          <a:xfrm>
            <a:off x="3311133" y="1114833"/>
            <a:ext cx="5569600" cy="46284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FFFFFF"/>
              </a:buClr>
              <a:buSzPts val="2400"/>
              <a:buChar char="×"/>
              <a:defRPr sz="3200" i="1">
                <a:solidFill>
                  <a:srgbClr val="FFFFFF"/>
                </a:solidFill>
              </a:defRPr>
            </a:lvl1pPr>
            <a:lvl2pPr marL="1219170" lvl="1" indent="-507987" algn="ctr" rtl="0">
              <a:spcBef>
                <a:spcPts val="0"/>
              </a:spcBef>
              <a:spcAft>
                <a:spcPts val="0"/>
              </a:spcAft>
              <a:buClr>
                <a:srgbClr val="FFFFFF"/>
              </a:buClr>
              <a:buSzPts val="2400"/>
              <a:buChar char="×"/>
              <a:defRPr sz="3200" i="1">
                <a:solidFill>
                  <a:srgbClr val="FFFFFF"/>
                </a:solidFill>
              </a:defRPr>
            </a:lvl2pPr>
            <a:lvl3pPr marL="1828754" lvl="2" indent="-507987" algn="ctr" rtl="0">
              <a:spcBef>
                <a:spcPts val="0"/>
              </a:spcBef>
              <a:spcAft>
                <a:spcPts val="0"/>
              </a:spcAft>
              <a:buClr>
                <a:srgbClr val="FFFFFF"/>
              </a:buClr>
              <a:buSzPts val="2400"/>
              <a:buChar char="×"/>
              <a:defRPr sz="3200" i="1">
                <a:solidFill>
                  <a:srgbClr val="FFFFFF"/>
                </a:solidFill>
              </a:defRPr>
            </a:lvl3pPr>
            <a:lvl4pPr marL="2438339" lvl="3" indent="-507987" algn="ctr" rtl="0">
              <a:spcBef>
                <a:spcPts val="0"/>
              </a:spcBef>
              <a:spcAft>
                <a:spcPts val="0"/>
              </a:spcAft>
              <a:buClr>
                <a:srgbClr val="FFFFFF"/>
              </a:buClr>
              <a:buSzPts val="2400"/>
              <a:buChar char="×"/>
              <a:defRPr sz="3200" i="1">
                <a:solidFill>
                  <a:srgbClr val="FFFFFF"/>
                </a:solidFill>
              </a:defRPr>
            </a:lvl4pPr>
            <a:lvl5pPr marL="3047924" lvl="4" indent="-507987" algn="ctr" rtl="0">
              <a:spcBef>
                <a:spcPts val="0"/>
              </a:spcBef>
              <a:spcAft>
                <a:spcPts val="0"/>
              </a:spcAft>
              <a:buClr>
                <a:srgbClr val="FFFFFF"/>
              </a:buClr>
              <a:buSzPts val="2400"/>
              <a:buChar char="○"/>
              <a:defRPr sz="3200" i="1">
                <a:solidFill>
                  <a:srgbClr val="FFFFFF"/>
                </a:solidFill>
              </a:defRPr>
            </a:lvl5pPr>
            <a:lvl6pPr marL="3657509" lvl="5" indent="-507987" algn="ctr" rtl="0">
              <a:spcBef>
                <a:spcPts val="0"/>
              </a:spcBef>
              <a:spcAft>
                <a:spcPts val="0"/>
              </a:spcAft>
              <a:buClr>
                <a:srgbClr val="FFFFFF"/>
              </a:buClr>
              <a:buSzPts val="2400"/>
              <a:buChar char="■"/>
              <a:defRPr sz="3200" i="1">
                <a:solidFill>
                  <a:srgbClr val="FFFFFF"/>
                </a:solidFill>
              </a:defRPr>
            </a:lvl6pPr>
            <a:lvl7pPr marL="4267093" lvl="6" indent="-507987" algn="ctr" rtl="0">
              <a:spcBef>
                <a:spcPts val="0"/>
              </a:spcBef>
              <a:spcAft>
                <a:spcPts val="0"/>
              </a:spcAft>
              <a:buClr>
                <a:srgbClr val="FFFFFF"/>
              </a:buClr>
              <a:buSzPts val="2400"/>
              <a:buChar char="●"/>
              <a:defRPr sz="3200" i="1">
                <a:solidFill>
                  <a:srgbClr val="FFFFFF"/>
                </a:solidFill>
              </a:defRPr>
            </a:lvl7pPr>
            <a:lvl8pPr marL="4876678" lvl="7" indent="-507987" algn="ctr" rtl="0">
              <a:spcBef>
                <a:spcPts val="0"/>
              </a:spcBef>
              <a:spcAft>
                <a:spcPts val="0"/>
              </a:spcAft>
              <a:buClr>
                <a:srgbClr val="FFFFFF"/>
              </a:buClr>
              <a:buSzPts val="2400"/>
              <a:buChar char="○"/>
              <a:defRPr sz="3200" i="1">
                <a:solidFill>
                  <a:srgbClr val="FFFFFF"/>
                </a:solidFill>
              </a:defRPr>
            </a:lvl8pPr>
            <a:lvl9pPr marL="5486263" lvl="8" indent="-507987" algn="ctr">
              <a:spcBef>
                <a:spcPts val="0"/>
              </a:spcBef>
              <a:spcAft>
                <a:spcPts val="0"/>
              </a:spcAft>
              <a:buClr>
                <a:srgbClr val="FFFFFF"/>
              </a:buClr>
              <a:buSzPts val="2400"/>
              <a:buChar char="■"/>
              <a:defRPr sz="3200" i="1">
                <a:solidFill>
                  <a:srgbClr val="FFFFFF"/>
                </a:solidFill>
              </a:defRPr>
            </a:lvl9pPr>
          </a:lstStyle>
          <a:p>
            <a:pPr lvl="0"/>
            <a:r>
              <a:rPr lang="en-US"/>
              <a:t>Edit Master text styles</a:t>
            </a:r>
          </a:p>
        </p:txBody>
      </p:sp>
      <p:sp>
        <p:nvSpPr>
          <p:cNvPr id="20" name="Google Shape;20;p4"/>
          <p:cNvSpPr txBox="1">
            <a:spLocks noGrp="1"/>
          </p:cNvSpPr>
          <p:nvPr>
            <p:ph type="sldNum" idx="12"/>
          </p:nvPr>
        </p:nvSpPr>
        <p:spPr>
          <a:xfrm>
            <a:off x="5730200" y="6231535"/>
            <a:ext cx="731600" cy="5248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144830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3" name="Google Shape;23;p5"/>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a:buNone/>
              <a:defRPr>
                <a:latin typeface="Lato"/>
                <a:ea typeface="Lato"/>
                <a:cs typeface="Lato"/>
                <a:sym typeface="Lato"/>
              </a:defRPr>
            </a:lvl1pPr>
            <a:lvl2pPr lvl="1">
              <a:spcBef>
                <a:spcPts val="0"/>
              </a:spcBef>
              <a:spcAft>
                <a:spcPts val="0"/>
              </a:spcAft>
              <a:buSzPts val="4800"/>
              <a:buFont typeface="Lato"/>
              <a:buNone/>
              <a:defRPr>
                <a:latin typeface="Lato"/>
                <a:ea typeface="Lato"/>
                <a:cs typeface="Lato"/>
                <a:sym typeface="Lato"/>
              </a:defRPr>
            </a:lvl2pPr>
            <a:lvl3pPr lvl="2">
              <a:spcBef>
                <a:spcPts val="0"/>
              </a:spcBef>
              <a:spcAft>
                <a:spcPts val="0"/>
              </a:spcAft>
              <a:buSzPts val="4800"/>
              <a:buFont typeface="Lato"/>
              <a:buNone/>
              <a:defRPr>
                <a:latin typeface="Lato"/>
                <a:ea typeface="Lato"/>
                <a:cs typeface="Lato"/>
                <a:sym typeface="Lato"/>
              </a:defRPr>
            </a:lvl3pPr>
            <a:lvl4pPr lvl="3">
              <a:spcBef>
                <a:spcPts val="0"/>
              </a:spcBef>
              <a:spcAft>
                <a:spcPts val="0"/>
              </a:spcAft>
              <a:buSzPts val="4800"/>
              <a:buFont typeface="Lato"/>
              <a:buNone/>
              <a:defRPr>
                <a:latin typeface="Lato"/>
                <a:ea typeface="Lato"/>
                <a:cs typeface="Lato"/>
                <a:sym typeface="Lato"/>
              </a:defRPr>
            </a:lvl4pPr>
            <a:lvl5pPr lvl="4">
              <a:spcBef>
                <a:spcPts val="0"/>
              </a:spcBef>
              <a:spcAft>
                <a:spcPts val="0"/>
              </a:spcAft>
              <a:buSzPts val="4800"/>
              <a:buFont typeface="Lato"/>
              <a:buNone/>
              <a:defRPr>
                <a:latin typeface="Lato"/>
                <a:ea typeface="Lato"/>
                <a:cs typeface="Lato"/>
                <a:sym typeface="Lato"/>
              </a:defRPr>
            </a:lvl5pPr>
            <a:lvl6pPr lvl="5">
              <a:spcBef>
                <a:spcPts val="0"/>
              </a:spcBef>
              <a:spcAft>
                <a:spcPts val="0"/>
              </a:spcAft>
              <a:buSzPts val="4800"/>
              <a:buFont typeface="Lato"/>
              <a:buNone/>
              <a:defRPr>
                <a:latin typeface="Lato"/>
                <a:ea typeface="Lato"/>
                <a:cs typeface="Lato"/>
                <a:sym typeface="Lato"/>
              </a:defRPr>
            </a:lvl6pPr>
            <a:lvl7pPr lvl="6">
              <a:spcBef>
                <a:spcPts val="0"/>
              </a:spcBef>
              <a:spcAft>
                <a:spcPts val="0"/>
              </a:spcAft>
              <a:buSzPts val="4800"/>
              <a:buFont typeface="Lato"/>
              <a:buNone/>
              <a:defRPr>
                <a:latin typeface="Lato"/>
                <a:ea typeface="Lato"/>
                <a:cs typeface="Lato"/>
                <a:sym typeface="Lato"/>
              </a:defRPr>
            </a:lvl7pPr>
            <a:lvl8pPr lvl="7">
              <a:spcBef>
                <a:spcPts val="0"/>
              </a:spcBef>
              <a:spcAft>
                <a:spcPts val="0"/>
              </a:spcAft>
              <a:buSzPts val="4800"/>
              <a:buFont typeface="Lato"/>
              <a:buNone/>
              <a:defRPr>
                <a:latin typeface="Lato"/>
                <a:ea typeface="Lato"/>
                <a:cs typeface="Lato"/>
                <a:sym typeface="Lato"/>
              </a:defRPr>
            </a:lvl8pPr>
            <a:lvl9pPr lvl="8">
              <a:spcBef>
                <a:spcPts val="0"/>
              </a:spcBef>
              <a:spcAft>
                <a:spcPts val="0"/>
              </a:spcAft>
              <a:buSzPts val="4800"/>
              <a:buFont typeface="Lato"/>
              <a:buNone/>
              <a:defRPr>
                <a:latin typeface="Lato"/>
                <a:ea typeface="Lato"/>
                <a:cs typeface="Lato"/>
                <a:sym typeface="Lato"/>
              </a:defRPr>
            </a:lvl9pPr>
          </a:lstStyle>
          <a:p>
            <a:r>
              <a:rPr lang="en-US"/>
              <a:t>Click to edit Master title style</a:t>
            </a:r>
            <a:endParaRPr/>
          </a:p>
        </p:txBody>
      </p:sp>
      <p:sp>
        <p:nvSpPr>
          <p:cNvPr id="24" name="Google Shape;24;p5"/>
          <p:cNvSpPr txBox="1">
            <a:spLocks noGrp="1"/>
          </p:cNvSpPr>
          <p:nvPr>
            <p:ph type="body" idx="1"/>
          </p:nvPr>
        </p:nvSpPr>
        <p:spPr>
          <a:xfrm>
            <a:off x="609600" y="2992533"/>
            <a:ext cx="7348400" cy="34736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pPr lvl="0"/>
            <a:r>
              <a:rPr lang="en-US"/>
              <a:t>Edit Master text styles</a:t>
            </a:r>
          </a:p>
        </p:txBody>
      </p:sp>
      <p:sp>
        <p:nvSpPr>
          <p:cNvPr id="25" name="Google Shape;25;p5"/>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241272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28" name="Google Shape;28;p6"/>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r>
              <a:rPr lang="en-US"/>
              <a:t>Click to edit Master title style</a:t>
            </a:r>
            <a:endParaRPr/>
          </a:p>
        </p:txBody>
      </p:sp>
      <p:sp>
        <p:nvSpPr>
          <p:cNvPr id="29" name="Google Shape;29;p6"/>
          <p:cNvSpPr txBox="1">
            <a:spLocks noGrp="1"/>
          </p:cNvSpPr>
          <p:nvPr>
            <p:ph type="body" idx="1"/>
          </p:nvPr>
        </p:nvSpPr>
        <p:spPr>
          <a:xfrm>
            <a:off x="609600"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pPr lvl="0"/>
            <a:r>
              <a:rPr lang="en-US"/>
              <a:t>Edit Master text styles</a:t>
            </a:r>
          </a:p>
        </p:txBody>
      </p:sp>
      <p:sp>
        <p:nvSpPr>
          <p:cNvPr id="30" name="Google Shape;30;p6"/>
          <p:cNvSpPr txBox="1">
            <a:spLocks noGrp="1"/>
          </p:cNvSpPr>
          <p:nvPr>
            <p:ph type="body" idx="2"/>
          </p:nvPr>
        </p:nvSpPr>
        <p:spPr>
          <a:xfrm>
            <a:off x="4391208" y="2949100"/>
            <a:ext cx="3566800" cy="35172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pPr lvl="0"/>
            <a:r>
              <a:rPr lang="en-US"/>
              <a:t>Edit Master text styles</a:t>
            </a:r>
          </a:p>
        </p:txBody>
      </p:sp>
      <p:sp>
        <p:nvSpPr>
          <p:cNvPr id="31" name="Google Shape;31;p6"/>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257161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34" name="Google Shape;34;p7"/>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r>
              <a:rPr lang="en-US"/>
              <a:t>Click to edit Master title style</a:t>
            </a:r>
            <a:endParaRPr/>
          </a:p>
        </p:txBody>
      </p:sp>
      <p:sp>
        <p:nvSpPr>
          <p:cNvPr id="35" name="Google Shape;35;p7"/>
          <p:cNvSpPr txBox="1">
            <a:spLocks noGrp="1"/>
          </p:cNvSpPr>
          <p:nvPr>
            <p:ph type="body" idx="1"/>
          </p:nvPr>
        </p:nvSpPr>
        <p:spPr>
          <a:xfrm>
            <a:off x="653033" y="3083300"/>
            <a:ext cx="2442000" cy="34844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Edit Master text styles</a:t>
            </a:r>
          </a:p>
        </p:txBody>
      </p:sp>
      <p:sp>
        <p:nvSpPr>
          <p:cNvPr id="36" name="Google Shape;36;p7"/>
          <p:cNvSpPr txBox="1">
            <a:spLocks noGrp="1"/>
          </p:cNvSpPr>
          <p:nvPr>
            <p:ph type="body" idx="2"/>
          </p:nvPr>
        </p:nvSpPr>
        <p:spPr>
          <a:xfrm>
            <a:off x="3220181" y="3083300"/>
            <a:ext cx="2442000" cy="34844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Edit Master text styles</a:t>
            </a:r>
          </a:p>
        </p:txBody>
      </p:sp>
      <p:sp>
        <p:nvSpPr>
          <p:cNvPr id="37" name="Google Shape;37;p7"/>
          <p:cNvSpPr txBox="1">
            <a:spLocks noGrp="1"/>
          </p:cNvSpPr>
          <p:nvPr>
            <p:ph type="body" idx="3"/>
          </p:nvPr>
        </p:nvSpPr>
        <p:spPr>
          <a:xfrm>
            <a:off x="5787329" y="3083300"/>
            <a:ext cx="2442000" cy="3484400"/>
          </a:xfrm>
          <a:prstGeom prst="rect">
            <a:avLst/>
          </a:prstGeom>
        </p:spPr>
        <p:txBody>
          <a:bodyPr spcFirstLastPara="1" wrap="square" lIns="91425" tIns="91425" rIns="91425" bIns="91425" anchor="t" anchorCtr="0">
            <a:noAutofit/>
          </a:bodyPr>
          <a:lstStyle>
            <a:lvl1pPr marL="609585" lvl="0" indent="-406390" rtl="0">
              <a:spcBef>
                <a:spcPts val="800"/>
              </a:spcBef>
              <a:spcAft>
                <a:spcPts val="0"/>
              </a:spcAft>
              <a:buSzPts val="1200"/>
              <a:buChar char="×"/>
              <a:defRPr sz="1600"/>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n-US"/>
              <a:t>Edit Master text styles</a:t>
            </a:r>
          </a:p>
        </p:txBody>
      </p:sp>
      <p:sp>
        <p:nvSpPr>
          <p:cNvPr id="38" name="Google Shape;38;p7"/>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77968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41" name="Google Shape;41;p8"/>
          <p:cNvSpPr txBox="1">
            <a:spLocks noGrp="1"/>
          </p:cNvSpPr>
          <p:nvPr>
            <p:ph type="title"/>
          </p:nvPr>
        </p:nvSpPr>
        <p:spPr>
          <a:xfrm>
            <a:off x="609600" y="1798633"/>
            <a:ext cx="7348400" cy="11432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r>
              <a:rPr lang="en-US"/>
              <a:t>Click to edit Master title style</a:t>
            </a:r>
            <a:endParaRPr/>
          </a:p>
        </p:txBody>
      </p:sp>
      <p:sp>
        <p:nvSpPr>
          <p:cNvPr id="42" name="Google Shape;42;p8"/>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191042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12192000" cy="6858000"/>
          </a:xfrm>
          <a:prstGeom prst="rect">
            <a:avLst/>
          </a:prstGeom>
          <a:noFill/>
          <a:ln>
            <a:noFill/>
          </a:ln>
        </p:spPr>
      </p:pic>
      <p:sp>
        <p:nvSpPr>
          <p:cNvPr id="45" name="Google Shape;45;p9"/>
          <p:cNvSpPr txBox="1">
            <a:spLocks noGrp="1"/>
          </p:cNvSpPr>
          <p:nvPr>
            <p:ph type="body" idx="1"/>
          </p:nvPr>
        </p:nvSpPr>
        <p:spPr>
          <a:xfrm>
            <a:off x="609600" y="5875079"/>
            <a:ext cx="10972800" cy="6928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SzPts val="1400"/>
              <a:buNone/>
              <a:defRPr sz="1867"/>
            </a:lvl1pPr>
          </a:lstStyle>
          <a:p>
            <a:pPr lvl="0"/>
            <a:r>
              <a:rPr lang="en-US"/>
              <a:t>Edit Master text styles</a:t>
            </a:r>
          </a:p>
        </p:txBody>
      </p:sp>
      <p:sp>
        <p:nvSpPr>
          <p:cNvPr id="46" name="Google Shape;46;p9"/>
          <p:cNvSpPr txBox="1">
            <a:spLocks noGrp="1"/>
          </p:cNvSpPr>
          <p:nvPr>
            <p:ph type="sldNum" idx="12"/>
          </p:nvPr>
        </p:nvSpPr>
        <p:spPr>
          <a:xfrm>
            <a:off x="11307445" y="62315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224203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ircle"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1"/>
            <a:ext cx="12192000" cy="6858017"/>
          </a:xfrm>
          <a:prstGeom prst="rect">
            <a:avLst/>
          </a:prstGeom>
          <a:noFill/>
          <a:ln>
            <a:noFill/>
          </a:ln>
        </p:spPr>
      </p:pic>
      <p:sp>
        <p:nvSpPr>
          <p:cNvPr id="49" name="Google Shape;49;p10"/>
          <p:cNvSpPr txBox="1">
            <a:spLocks noGrp="1"/>
          </p:cNvSpPr>
          <p:nvPr>
            <p:ph type="sldNum" idx="12"/>
          </p:nvPr>
        </p:nvSpPr>
        <p:spPr>
          <a:xfrm>
            <a:off x="5730200" y="6231535"/>
            <a:ext cx="731600" cy="5248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162123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1798633"/>
            <a:ext cx="7348400" cy="1143200"/>
          </a:xfrm>
          <a:prstGeom prst="rect">
            <a:avLst/>
          </a:prstGeom>
          <a:noFill/>
          <a:ln>
            <a:noFill/>
          </a:ln>
        </p:spPr>
        <p:txBody>
          <a:bodyPr spcFirstLastPara="1" wrap="square" lIns="91425" tIns="91425" rIns="91425" bIns="91425" anchor="b" anchorCtr="0">
            <a:noAutofit/>
          </a:bodyPr>
          <a:lstStyle>
            <a:lvl1pPr lvl="0">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1pPr>
            <a:lvl2pPr lvl="1">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2pPr>
            <a:lvl3pPr lvl="2">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3pPr>
            <a:lvl4pPr lvl="3">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4pPr>
            <a:lvl5pPr lvl="4">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5pPr>
            <a:lvl6pPr lvl="5">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6pPr>
            <a:lvl7pPr lvl="6">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7pPr>
            <a:lvl8pPr lvl="7">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8pPr>
            <a:lvl9pPr lvl="8">
              <a:lnSpc>
                <a:spcPct val="80000"/>
              </a:lnSpc>
              <a:spcBef>
                <a:spcPts val="0"/>
              </a:spcBef>
              <a:spcAft>
                <a:spcPts val="0"/>
              </a:spcAft>
              <a:buClr>
                <a:schemeClr val="dk1"/>
              </a:buClr>
              <a:buSzPts val="4800"/>
              <a:buFont typeface="Lato"/>
              <a:buNone/>
              <a:defRPr sz="4800">
                <a:solidFill>
                  <a:schemeClr val="dk1"/>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609600" y="2992533"/>
            <a:ext cx="7348400" cy="34736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a:buChar char="×"/>
              <a:defRPr sz="1800">
                <a:solidFill>
                  <a:schemeClr val="dk2"/>
                </a:solidFill>
                <a:latin typeface="Lato"/>
                <a:ea typeface="Lato"/>
                <a:cs typeface="Lato"/>
                <a:sym typeface="Lato"/>
              </a:defRPr>
            </a:lvl1pPr>
            <a:lvl2pPr marL="914400" lvl="1"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2pPr>
            <a:lvl3pPr marL="1371600" lvl="2" indent="-342900">
              <a:spcBef>
                <a:spcPts val="0"/>
              </a:spcBef>
              <a:spcAft>
                <a:spcPts val="0"/>
              </a:spcAft>
              <a:buClr>
                <a:schemeClr val="lt2"/>
              </a:buClr>
              <a:buSzPts val="1800"/>
              <a:buFont typeface="Lato"/>
              <a:buChar char="×"/>
              <a:defRPr sz="1800">
                <a:solidFill>
                  <a:schemeClr val="dk2"/>
                </a:solidFill>
                <a:latin typeface="Lato"/>
                <a:ea typeface="Lato"/>
                <a:cs typeface="Lato"/>
                <a:sym typeface="Lato"/>
              </a:defRPr>
            </a:lvl3pPr>
            <a:lvl4pPr marL="1828800" lvl="3"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4pPr>
            <a:lvl5pPr marL="2286000" lvl="4"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5pPr>
            <a:lvl6pPr marL="2743200" lvl="5"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6pPr>
            <a:lvl7pPr marL="3200400" lvl="6"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7pPr>
            <a:lvl8pPr marL="3657600" lvl="7"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8pPr>
            <a:lvl9pPr marL="4114800" lvl="8" indent="-342900">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07445" y="6231535"/>
            <a:ext cx="731600" cy="524800"/>
          </a:xfrm>
          <a:prstGeom prst="rect">
            <a:avLst/>
          </a:prstGeom>
          <a:noFill/>
          <a:ln>
            <a:noFill/>
          </a:ln>
        </p:spPr>
        <p:txBody>
          <a:bodyPr spcFirstLastPara="1" wrap="square" lIns="91425" tIns="91425" rIns="91425" bIns="91425" anchor="ctr" anchorCtr="0">
            <a:noAutofit/>
          </a:bodyPr>
          <a:lstStyle>
            <a:lvl1pPr lvl="0" algn="r">
              <a:buNone/>
              <a:defRPr sz="2400">
                <a:solidFill>
                  <a:schemeClr val="lt1"/>
                </a:solidFill>
                <a:latin typeface="Lato"/>
                <a:ea typeface="Lato"/>
                <a:cs typeface="Lato"/>
                <a:sym typeface="Lato"/>
              </a:defRPr>
            </a:lvl1pPr>
            <a:lvl2pPr lvl="1" algn="r">
              <a:buNone/>
              <a:defRPr sz="2400">
                <a:solidFill>
                  <a:schemeClr val="lt1"/>
                </a:solidFill>
                <a:latin typeface="Lato"/>
                <a:ea typeface="Lato"/>
                <a:cs typeface="Lato"/>
                <a:sym typeface="Lato"/>
              </a:defRPr>
            </a:lvl2pPr>
            <a:lvl3pPr lvl="2" algn="r">
              <a:buNone/>
              <a:defRPr sz="2400">
                <a:solidFill>
                  <a:schemeClr val="lt1"/>
                </a:solidFill>
                <a:latin typeface="Lato"/>
                <a:ea typeface="Lato"/>
                <a:cs typeface="Lato"/>
                <a:sym typeface="Lato"/>
              </a:defRPr>
            </a:lvl3pPr>
            <a:lvl4pPr lvl="3" algn="r">
              <a:buNone/>
              <a:defRPr sz="2400">
                <a:solidFill>
                  <a:schemeClr val="lt1"/>
                </a:solidFill>
                <a:latin typeface="Lato"/>
                <a:ea typeface="Lato"/>
                <a:cs typeface="Lato"/>
                <a:sym typeface="Lato"/>
              </a:defRPr>
            </a:lvl4pPr>
            <a:lvl5pPr lvl="4" algn="r">
              <a:buNone/>
              <a:defRPr sz="2400">
                <a:solidFill>
                  <a:schemeClr val="lt1"/>
                </a:solidFill>
                <a:latin typeface="Lato"/>
                <a:ea typeface="Lato"/>
                <a:cs typeface="Lato"/>
                <a:sym typeface="Lato"/>
              </a:defRPr>
            </a:lvl5pPr>
            <a:lvl6pPr lvl="5" algn="r">
              <a:buNone/>
              <a:defRPr sz="2400">
                <a:solidFill>
                  <a:schemeClr val="lt1"/>
                </a:solidFill>
                <a:latin typeface="Lato"/>
                <a:ea typeface="Lato"/>
                <a:cs typeface="Lato"/>
                <a:sym typeface="Lato"/>
              </a:defRPr>
            </a:lvl6pPr>
            <a:lvl7pPr lvl="6" algn="r">
              <a:buNone/>
              <a:defRPr sz="2400">
                <a:solidFill>
                  <a:schemeClr val="lt1"/>
                </a:solidFill>
                <a:latin typeface="Lato"/>
                <a:ea typeface="Lato"/>
                <a:cs typeface="Lato"/>
                <a:sym typeface="Lato"/>
              </a:defRPr>
            </a:lvl7pPr>
            <a:lvl8pPr lvl="7" algn="r">
              <a:buNone/>
              <a:defRPr sz="2400">
                <a:solidFill>
                  <a:schemeClr val="lt1"/>
                </a:solidFill>
                <a:latin typeface="Lato"/>
                <a:ea typeface="Lato"/>
                <a:cs typeface="Lato"/>
                <a:sym typeface="Lato"/>
              </a:defRPr>
            </a:lvl8pPr>
            <a:lvl9pPr lvl="8" algn="r">
              <a:buNone/>
              <a:defRPr sz="2400">
                <a:solidFill>
                  <a:schemeClr val="lt1"/>
                </a:solidFill>
                <a:latin typeface="Lato"/>
                <a:ea typeface="Lato"/>
                <a:cs typeface="Lato"/>
                <a:sym typeface="Lato"/>
              </a:defRPr>
            </a:lvl9pPr>
          </a:lstStyle>
          <a:p>
            <a:fld id="{AADC5ABA-B1BC-45FC-A618-0725E21EFF14}" type="slidenum">
              <a:rPr lang="en-GB" smtClean="0"/>
              <a:t>‹#›</a:t>
            </a:fld>
            <a:endParaRPr lang="en-GB"/>
          </a:p>
        </p:txBody>
      </p:sp>
    </p:spTree>
    <p:extLst>
      <p:ext uri="{BB962C8B-B14F-4D97-AF65-F5344CB8AC3E}">
        <p14:creationId xmlns:p14="http://schemas.microsoft.com/office/powerpoint/2010/main" val="2578029315"/>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9" r:id="rId10"/>
    <p:sldLayoutId id="2147483700" r:id="rId11"/>
    <p:sldLayoutId id="2147483701" r:id="rId12"/>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GflKHWfnH-Y"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1843" y="1882600"/>
            <a:ext cx="7000400" cy="1546400"/>
          </a:xfrm>
        </p:spPr>
        <p:txBody>
          <a:bodyPr>
            <a:noAutofit/>
          </a:bodyPr>
          <a:lstStyle/>
          <a:p>
            <a:r>
              <a:rPr lang="en-GB" sz="5400" dirty="0"/>
              <a:t>Supporting student wellbeing and engagement through sensory modulation</a:t>
            </a:r>
          </a:p>
        </p:txBody>
      </p:sp>
      <p:sp>
        <p:nvSpPr>
          <p:cNvPr id="3" name="Subtitle 2"/>
          <p:cNvSpPr>
            <a:spLocks noGrp="1"/>
          </p:cNvSpPr>
          <p:nvPr>
            <p:ph type="subTitle" idx="4294967295"/>
          </p:nvPr>
        </p:nvSpPr>
        <p:spPr>
          <a:xfrm>
            <a:off x="4076261" y="3696708"/>
            <a:ext cx="9144000" cy="1655762"/>
          </a:xfrm>
        </p:spPr>
        <p:txBody>
          <a:bodyPr/>
          <a:lstStyle/>
          <a:p>
            <a:pPr marL="114300" indent="0">
              <a:buNone/>
            </a:pPr>
            <a:r>
              <a:rPr lang="en-GB" sz="4400" dirty="0">
                <a:solidFill>
                  <a:schemeClr val="bg1"/>
                </a:solidFill>
              </a:rPr>
              <a:t>Becky Matson and Jo Linforth</a:t>
            </a:r>
          </a:p>
          <a:p>
            <a:pPr marL="114300" indent="0">
              <a:buNone/>
            </a:pPr>
            <a:r>
              <a:rPr lang="en-GB" sz="3600" dirty="0">
                <a:solidFill>
                  <a:schemeClr val="bg1"/>
                </a:solidFill>
              </a:rPr>
              <a:t>Occupational Therapy Lecturers</a:t>
            </a:r>
          </a:p>
        </p:txBody>
      </p:sp>
      <p:sp>
        <p:nvSpPr>
          <p:cNvPr id="4" name="Rectangle 3"/>
          <p:cNvSpPr/>
          <p:nvPr/>
        </p:nvSpPr>
        <p:spPr>
          <a:xfrm rot="889990">
            <a:off x="9448616" y="5849163"/>
            <a:ext cx="1848988" cy="461665"/>
          </a:xfrm>
          <a:prstGeom prst="rect">
            <a:avLst/>
          </a:prstGeom>
        </p:spPr>
        <p:txBody>
          <a:bodyPr wrap="square">
            <a:spAutoFit/>
          </a:bodyPr>
          <a:lstStyle/>
          <a:p>
            <a:r>
              <a:rPr lang="en-GB" sz="2400" b="1" dirty="0">
                <a:solidFill>
                  <a:schemeClr val="bg1"/>
                </a:solidFill>
              </a:rPr>
              <a:t>#TLConf23</a:t>
            </a:r>
          </a:p>
        </p:txBody>
      </p:sp>
      <p:sp>
        <p:nvSpPr>
          <p:cNvPr id="5" name="Rectangle 4"/>
          <p:cNvSpPr/>
          <p:nvPr/>
        </p:nvSpPr>
        <p:spPr>
          <a:xfrm rot="21073069">
            <a:off x="4518482" y="5805454"/>
            <a:ext cx="2462433" cy="461665"/>
          </a:xfrm>
          <a:prstGeom prst="rect">
            <a:avLst/>
          </a:prstGeom>
        </p:spPr>
        <p:txBody>
          <a:bodyPr wrap="square">
            <a:spAutoFit/>
          </a:bodyPr>
          <a:lstStyle/>
          <a:p>
            <a:r>
              <a:rPr lang="en-GB" sz="2400" b="1" dirty="0">
                <a:solidFill>
                  <a:schemeClr val="bg1"/>
                </a:solidFill>
              </a:rPr>
              <a:t>@</a:t>
            </a:r>
            <a:r>
              <a:rPr lang="en-GB" sz="2400" b="1" dirty="0" err="1">
                <a:solidFill>
                  <a:schemeClr val="bg1"/>
                </a:solidFill>
              </a:rPr>
              <a:t>OTLiverpool</a:t>
            </a:r>
            <a:endParaRPr lang="en-GB" sz="2400" b="1" dirty="0">
              <a:solidFill>
                <a:schemeClr val="bg1"/>
              </a:solidFill>
            </a:endParaRPr>
          </a:p>
        </p:txBody>
      </p:sp>
      <p:pic>
        <p:nvPicPr>
          <p:cNvPr id="10" name="Picture 9">
            <a:extLst>
              <a:ext uri="{FF2B5EF4-FFF2-40B4-BE49-F238E27FC236}">
                <a16:creationId xmlns:a16="http://schemas.microsoft.com/office/drawing/2014/main" id="{B19CF6A8-81C5-4E21-B618-2D8F6002E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19" y="196770"/>
            <a:ext cx="3446166" cy="873117"/>
          </a:xfrm>
          <a:prstGeom prst="rect">
            <a:avLst/>
          </a:prstGeom>
        </p:spPr>
      </p:pic>
    </p:spTree>
    <p:extLst>
      <p:ext uri="{BB962C8B-B14F-4D97-AF65-F5344CB8AC3E}">
        <p14:creationId xmlns:p14="http://schemas.microsoft.com/office/powerpoint/2010/main" val="335310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1" y="2204561"/>
            <a:ext cx="2423160" cy="2448877"/>
          </a:xfrm>
        </p:spPr>
        <p:txBody>
          <a:bodyPr/>
          <a:lstStyle/>
          <a:p>
            <a:r>
              <a:rPr lang="en-GB" dirty="0"/>
              <a:t>So what did we find?</a:t>
            </a:r>
          </a:p>
        </p:txBody>
      </p:sp>
      <p:pic>
        <p:nvPicPr>
          <p:cNvPr id="3074" name="Picture 2">
            <a:extLst>
              <a:ext uri="{FF2B5EF4-FFF2-40B4-BE49-F238E27FC236}">
                <a16:creationId xmlns:a16="http://schemas.microsoft.com/office/drawing/2014/main" id="{04C42A9E-69E5-4449-A933-F26492122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999" y="442913"/>
            <a:ext cx="8154848" cy="576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2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010"/>
            <a:ext cx="7348400" cy="1143200"/>
          </a:xfrm>
        </p:spPr>
        <p:txBody>
          <a:bodyPr/>
          <a:lstStyle/>
          <a:p>
            <a:r>
              <a:rPr lang="en-GB" dirty="0"/>
              <a:t>Over to you…</a:t>
            </a:r>
          </a:p>
        </p:txBody>
      </p:sp>
      <p:sp>
        <p:nvSpPr>
          <p:cNvPr id="3" name="Content Placeholder 2"/>
          <p:cNvSpPr>
            <a:spLocks noGrp="1"/>
          </p:cNvSpPr>
          <p:nvPr>
            <p:ph type="body" idx="1"/>
          </p:nvPr>
        </p:nvSpPr>
        <p:spPr>
          <a:xfrm>
            <a:off x="609600" y="1809750"/>
            <a:ext cx="7094220" cy="4583430"/>
          </a:xfrm>
        </p:spPr>
        <p:txBody>
          <a:bodyPr/>
          <a:lstStyle/>
          <a:p>
            <a:pPr marL="0" indent="0">
              <a:buNone/>
            </a:pPr>
            <a:r>
              <a:rPr lang="en-GB" sz="2000" dirty="0">
                <a:solidFill>
                  <a:schemeClr val="tx1">
                    <a:lumMod val="50000"/>
                  </a:schemeClr>
                </a:solidFill>
              </a:rPr>
              <a:t>On your tables, first share your areas of work</a:t>
            </a:r>
          </a:p>
          <a:p>
            <a:pPr marL="0" indent="0">
              <a:buNone/>
            </a:pPr>
            <a:endParaRPr lang="en-GB" dirty="0">
              <a:solidFill>
                <a:schemeClr val="tx1">
                  <a:lumMod val="50000"/>
                </a:schemeClr>
              </a:solidFill>
            </a:endParaRPr>
          </a:p>
          <a:p>
            <a:pPr marL="0" indent="0">
              <a:buNone/>
            </a:pPr>
            <a:r>
              <a:rPr lang="en-GB" sz="2000" dirty="0">
                <a:solidFill>
                  <a:schemeClr val="tx1">
                    <a:lumMod val="50000"/>
                  </a:schemeClr>
                </a:solidFill>
              </a:rPr>
              <a:t>Then discuss the following questions:</a:t>
            </a:r>
          </a:p>
          <a:p>
            <a:pPr marL="514350" indent="-514350">
              <a:buClr>
                <a:schemeClr val="tx1"/>
              </a:buClr>
              <a:buFont typeface="+mj-lt"/>
              <a:buAutoNum type="arabicPeriod"/>
            </a:pPr>
            <a:r>
              <a:rPr lang="en-GB" sz="2000" dirty="0">
                <a:solidFill>
                  <a:schemeClr val="tx1">
                    <a:lumMod val="50000"/>
                  </a:schemeClr>
                </a:solidFill>
              </a:rPr>
              <a:t>What sensory challenges might your students face when coming to university? </a:t>
            </a:r>
          </a:p>
          <a:p>
            <a:pPr marL="514350" indent="-514350">
              <a:buClr>
                <a:schemeClr val="tx1"/>
              </a:buClr>
              <a:buFont typeface="+mj-lt"/>
              <a:buAutoNum type="arabicPeriod"/>
            </a:pPr>
            <a:r>
              <a:rPr lang="en-GB" sz="2000" dirty="0">
                <a:solidFill>
                  <a:schemeClr val="tx1">
                    <a:lumMod val="50000"/>
                  </a:schemeClr>
                </a:solidFill>
              </a:rPr>
              <a:t>What impacts might these have on your students?</a:t>
            </a:r>
          </a:p>
          <a:p>
            <a:pPr marL="514350" indent="-514350">
              <a:buClr>
                <a:schemeClr val="tx1"/>
              </a:buClr>
              <a:buFont typeface="+mj-lt"/>
              <a:buAutoNum type="arabicPeriod"/>
            </a:pPr>
            <a:r>
              <a:rPr lang="en-GB" sz="2000" dirty="0">
                <a:solidFill>
                  <a:schemeClr val="tx1">
                    <a:lumMod val="50000"/>
                  </a:schemeClr>
                </a:solidFill>
              </a:rPr>
              <a:t>How could you use sensory-based strategies in your areas of work?</a:t>
            </a:r>
          </a:p>
          <a:p>
            <a:pPr marL="514350" indent="-514350">
              <a:buClr>
                <a:schemeClr val="tx1"/>
              </a:buClr>
              <a:buFont typeface="+mj-lt"/>
              <a:buAutoNum type="arabicPeriod"/>
            </a:pPr>
            <a:r>
              <a:rPr lang="en-GB" sz="2000" dirty="0">
                <a:solidFill>
                  <a:schemeClr val="tx1">
                    <a:lumMod val="50000"/>
                  </a:schemeClr>
                </a:solidFill>
              </a:rPr>
              <a:t>What are you going to take away from this discussion?</a:t>
            </a:r>
          </a:p>
          <a:p>
            <a:pPr marL="514350" indent="-514350">
              <a:buClr>
                <a:schemeClr val="tx1"/>
              </a:buClr>
              <a:buFont typeface="+mj-lt"/>
              <a:buAutoNum type="arabicPeriod"/>
            </a:pPr>
            <a:endParaRPr lang="en-GB" sz="2000" dirty="0">
              <a:solidFill>
                <a:schemeClr val="tx1">
                  <a:lumMod val="50000"/>
                </a:schemeClr>
              </a:solidFill>
            </a:endParaRPr>
          </a:p>
          <a:p>
            <a:pPr marL="0" indent="0">
              <a:buClr>
                <a:schemeClr val="tx1"/>
              </a:buClr>
              <a:buNone/>
            </a:pPr>
            <a:r>
              <a:rPr lang="en-GB" sz="2000" dirty="0">
                <a:solidFill>
                  <a:schemeClr val="tx1">
                    <a:lumMod val="50000"/>
                  </a:schemeClr>
                </a:solidFill>
              </a:rPr>
              <a:t>Please add the outcomes of your discussion to the Padlet</a:t>
            </a:r>
          </a:p>
          <a:p>
            <a:endParaRPr lang="en-GB" dirty="0"/>
          </a:p>
        </p:txBody>
      </p:sp>
      <p:pic>
        <p:nvPicPr>
          <p:cNvPr id="4" name="Picture 3">
            <a:extLst>
              <a:ext uri="{FF2B5EF4-FFF2-40B4-BE49-F238E27FC236}">
                <a16:creationId xmlns:a16="http://schemas.microsoft.com/office/drawing/2014/main" id="{F32397EF-9CC7-49E2-B664-C8825FFEDF74}"/>
              </a:ext>
            </a:extLst>
          </p:cNvPr>
          <p:cNvPicPr>
            <a:picLocks noChangeAspect="1"/>
          </p:cNvPicPr>
          <p:nvPr/>
        </p:nvPicPr>
        <p:blipFill>
          <a:blip r:embed="rId3"/>
          <a:stretch>
            <a:fillRect/>
          </a:stretch>
        </p:blipFill>
        <p:spPr>
          <a:xfrm>
            <a:off x="8153400" y="2141220"/>
            <a:ext cx="3516630" cy="3516630"/>
          </a:xfrm>
          <a:prstGeom prst="rect">
            <a:avLst/>
          </a:prstGeom>
        </p:spPr>
      </p:pic>
    </p:spTree>
    <p:extLst>
      <p:ext uri="{BB962C8B-B14F-4D97-AF65-F5344CB8AC3E}">
        <p14:creationId xmlns:p14="http://schemas.microsoft.com/office/powerpoint/2010/main" val="269250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685A-FF27-4A79-882D-00A4D9DB06ED}"/>
              </a:ext>
            </a:extLst>
          </p:cNvPr>
          <p:cNvSpPr>
            <a:spLocks noGrp="1"/>
          </p:cNvSpPr>
          <p:nvPr>
            <p:ph type="ctrTitle"/>
          </p:nvPr>
        </p:nvSpPr>
        <p:spPr>
          <a:xfrm>
            <a:off x="3978218" y="2915586"/>
            <a:ext cx="7943850" cy="3206554"/>
          </a:xfrm>
        </p:spPr>
        <p:txBody>
          <a:bodyPr/>
          <a:lstStyle/>
          <a:p>
            <a:pPr algn="ctr"/>
            <a:r>
              <a:rPr lang="en-GB" sz="4000" dirty="0">
                <a:solidFill>
                  <a:schemeClr val="bg1"/>
                </a:solidFill>
              </a:rPr>
              <a:t>rebecca.matson@liverpool.ac.uk</a:t>
            </a:r>
            <a:br>
              <a:rPr lang="en-GB" sz="4000" dirty="0">
                <a:solidFill>
                  <a:schemeClr val="bg1"/>
                </a:solidFill>
              </a:rPr>
            </a:br>
            <a:br>
              <a:rPr lang="en-GB" sz="4000" dirty="0">
                <a:solidFill>
                  <a:schemeClr val="bg1"/>
                </a:solidFill>
              </a:rPr>
            </a:br>
            <a:r>
              <a:rPr lang="en-GB" sz="4000" dirty="0">
                <a:solidFill>
                  <a:schemeClr val="bg1"/>
                </a:solidFill>
              </a:rPr>
              <a:t>j.Linforth@liverpool.ac.uk</a:t>
            </a:r>
            <a:br>
              <a:rPr lang="en-GB" sz="4000" dirty="0">
                <a:solidFill>
                  <a:schemeClr val="bg1"/>
                </a:solidFill>
              </a:rPr>
            </a:br>
            <a:br>
              <a:rPr lang="en-GB" sz="4000" dirty="0">
                <a:solidFill>
                  <a:schemeClr val="bg1"/>
                </a:solidFill>
              </a:rPr>
            </a:br>
            <a:r>
              <a:rPr lang="en-GB" sz="4000" dirty="0">
                <a:solidFill>
                  <a:schemeClr val="bg1"/>
                </a:solidFill>
              </a:rPr>
              <a:t>or on connect on twitter</a:t>
            </a:r>
            <a:br>
              <a:rPr lang="en-GB" sz="4000" dirty="0"/>
            </a:br>
            <a:br>
              <a:rPr lang="en-GB" sz="4000" dirty="0"/>
            </a:br>
            <a:r>
              <a:rPr lang="en-GB" sz="4000" dirty="0"/>
              <a:t>@</a:t>
            </a:r>
            <a:r>
              <a:rPr lang="en-GB" sz="4000" dirty="0" err="1"/>
              <a:t>OTLiverpool</a:t>
            </a:r>
            <a:endParaRPr lang="en-GB" sz="4000" dirty="0"/>
          </a:p>
        </p:txBody>
      </p:sp>
    </p:spTree>
    <p:extLst>
      <p:ext uri="{BB962C8B-B14F-4D97-AF65-F5344CB8AC3E}">
        <p14:creationId xmlns:p14="http://schemas.microsoft.com/office/powerpoint/2010/main" val="1655691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marL="101598" indent="0">
              <a:buNone/>
            </a:pPr>
            <a:r>
              <a:rPr lang="en-GB" sz="4400" i="0" dirty="0"/>
              <a:t>How do you get yourself conference ready?</a:t>
            </a:r>
          </a:p>
        </p:txBody>
      </p:sp>
    </p:spTree>
    <p:extLst>
      <p:ext uri="{BB962C8B-B14F-4D97-AF65-F5344CB8AC3E}">
        <p14:creationId xmlns:p14="http://schemas.microsoft.com/office/powerpoint/2010/main" val="157950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250" y="151990"/>
            <a:ext cx="7348400" cy="1143200"/>
          </a:xfrm>
        </p:spPr>
        <p:txBody>
          <a:bodyPr/>
          <a:lstStyle/>
          <a:p>
            <a:r>
              <a:rPr lang="en-GB" dirty="0">
                <a:solidFill>
                  <a:schemeClr val="tx1">
                    <a:lumMod val="50000"/>
                  </a:schemeClr>
                </a:solidFill>
              </a:rPr>
              <a:t>How are you doing?</a:t>
            </a:r>
          </a:p>
        </p:txBody>
      </p:sp>
      <p:pic>
        <p:nvPicPr>
          <p:cNvPr id="8" name="Picture 7">
            <a:extLst>
              <a:ext uri="{FF2B5EF4-FFF2-40B4-BE49-F238E27FC236}">
                <a16:creationId xmlns:a16="http://schemas.microsoft.com/office/drawing/2014/main" id="{C16F1E49-8E77-4CE1-866A-2EE8C5EAF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750" y="1687733"/>
            <a:ext cx="4661945" cy="4661945"/>
          </a:xfrm>
          <a:prstGeom prst="rect">
            <a:avLst/>
          </a:prstGeom>
        </p:spPr>
      </p:pic>
    </p:spTree>
    <p:extLst>
      <p:ext uri="{BB962C8B-B14F-4D97-AF65-F5344CB8AC3E}">
        <p14:creationId xmlns:p14="http://schemas.microsoft.com/office/powerpoint/2010/main" val="149234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4E36C5-4468-414D-AA83-4A5E7BB9C017}"/>
              </a:ext>
            </a:extLst>
          </p:cNvPr>
          <p:cNvSpPr txBox="1"/>
          <p:nvPr/>
        </p:nvSpPr>
        <p:spPr>
          <a:xfrm>
            <a:off x="4217670" y="2659559"/>
            <a:ext cx="5200650" cy="769441"/>
          </a:xfrm>
          <a:prstGeom prst="rect">
            <a:avLst/>
          </a:prstGeom>
          <a:noFill/>
        </p:spPr>
        <p:txBody>
          <a:bodyPr wrap="square" rtlCol="0">
            <a:spAutoFit/>
          </a:bodyPr>
          <a:lstStyle/>
          <a:p>
            <a:r>
              <a:rPr lang="en-GB" sz="4400" dirty="0">
                <a:solidFill>
                  <a:schemeClr val="bg1"/>
                </a:solidFill>
              </a:rPr>
              <a:t>Take your pick…</a:t>
            </a:r>
          </a:p>
        </p:txBody>
      </p:sp>
    </p:spTree>
    <p:extLst>
      <p:ext uri="{BB962C8B-B14F-4D97-AF65-F5344CB8AC3E}">
        <p14:creationId xmlns:p14="http://schemas.microsoft.com/office/powerpoint/2010/main" val="145628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8190" y="2335848"/>
            <a:ext cx="7348538" cy="1596072"/>
          </a:xfrm>
        </p:spPr>
        <p:txBody>
          <a:bodyPr/>
          <a:lstStyle/>
          <a:p>
            <a:r>
              <a:rPr lang="en-GB" dirty="0"/>
              <a:t>Occupational Therapy – focussing on doing	</a:t>
            </a:r>
          </a:p>
        </p:txBody>
      </p:sp>
    </p:spTree>
    <p:extLst>
      <p:ext uri="{BB962C8B-B14F-4D97-AF65-F5344CB8AC3E}">
        <p14:creationId xmlns:p14="http://schemas.microsoft.com/office/powerpoint/2010/main" val="42569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470" y="500861"/>
            <a:ext cx="8286750" cy="1546400"/>
          </a:xfrm>
        </p:spPr>
        <p:txBody>
          <a:bodyPr/>
          <a:lstStyle/>
          <a:p>
            <a:r>
              <a:rPr lang="en-GB" sz="5400" dirty="0"/>
              <a:t>Student Wellbeing and Engagement</a:t>
            </a:r>
          </a:p>
        </p:txBody>
      </p:sp>
      <p:sp>
        <p:nvSpPr>
          <p:cNvPr id="3" name="Content Placeholder 2"/>
          <p:cNvSpPr>
            <a:spLocks noGrp="1"/>
          </p:cNvSpPr>
          <p:nvPr>
            <p:ph type="subTitle" idx="1"/>
          </p:nvPr>
        </p:nvSpPr>
        <p:spPr>
          <a:xfrm>
            <a:off x="742950" y="2727559"/>
            <a:ext cx="7235190" cy="1046400"/>
          </a:xfrm>
        </p:spPr>
        <p:txBody>
          <a:bodyPr/>
          <a:lstStyle/>
          <a:p>
            <a:r>
              <a:rPr lang="en-GB" sz="2400" dirty="0">
                <a:solidFill>
                  <a:schemeClr val="tx1">
                    <a:lumMod val="50000"/>
                  </a:schemeClr>
                </a:solidFill>
              </a:rPr>
              <a:t>When we are in too high or too low a state of arousal cognitive strategies become too difficult to initiate and are often ineffective </a:t>
            </a:r>
          </a:p>
          <a:p>
            <a:endParaRPr lang="en-GB" sz="2400" dirty="0">
              <a:solidFill>
                <a:schemeClr val="tx1">
                  <a:lumMod val="50000"/>
                </a:schemeClr>
              </a:solidFill>
            </a:endParaRPr>
          </a:p>
          <a:p>
            <a:r>
              <a:rPr lang="en-GB" sz="2400" dirty="0">
                <a:solidFill>
                  <a:schemeClr val="tx1">
                    <a:lumMod val="50000"/>
                  </a:schemeClr>
                </a:solidFill>
              </a:rPr>
              <a:t>We need to first be able to manage our arousal levels so that we can think clearly and engage with those around us </a:t>
            </a:r>
          </a:p>
          <a:p>
            <a:endParaRPr lang="en-GB" sz="2400" dirty="0">
              <a:solidFill>
                <a:schemeClr val="tx1">
                  <a:lumMod val="50000"/>
                </a:schemeClr>
              </a:solidFill>
            </a:endParaRPr>
          </a:p>
          <a:p>
            <a:r>
              <a:rPr lang="en-GB" sz="1800" dirty="0">
                <a:solidFill>
                  <a:schemeClr val="tx1">
                    <a:lumMod val="50000"/>
                  </a:schemeClr>
                </a:solidFill>
              </a:rPr>
              <a:t>(Collins, 2019; </a:t>
            </a:r>
            <a:r>
              <a:rPr lang="en-GB" sz="1800" dirty="0" err="1">
                <a:solidFill>
                  <a:schemeClr val="tx1">
                    <a:lumMod val="50000"/>
                  </a:schemeClr>
                </a:solidFill>
              </a:rPr>
              <a:t>Porges</a:t>
            </a:r>
            <a:r>
              <a:rPr lang="en-GB" sz="1800" dirty="0">
                <a:solidFill>
                  <a:schemeClr val="tx1">
                    <a:lumMod val="50000"/>
                  </a:schemeClr>
                </a:solidFill>
              </a:rPr>
              <a:t>, 2022)</a:t>
            </a:r>
          </a:p>
        </p:txBody>
      </p:sp>
    </p:spTree>
    <p:extLst>
      <p:ext uri="{BB962C8B-B14F-4D97-AF65-F5344CB8AC3E}">
        <p14:creationId xmlns:p14="http://schemas.microsoft.com/office/powerpoint/2010/main" val="26281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00" y="391700"/>
            <a:ext cx="7348400" cy="1143200"/>
          </a:xfrm>
        </p:spPr>
        <p:txBody>
          <a:bodyPr/>
          <a:lstStyle/>
          <a:p>
            <a:r>
              <a:rPr lang="en-GB" dirty="0"/>
              <a:t>Sensory challenges and a HE environment</a:t>
            </a:r>
          </a:p>
        </p:txBody>
      </p:sp>
      <p:pic>
        <p:nvPicPr>
          <p:cNvPr id="7" name="Online Media 6" title="Diverted">
            <a:hlinkClick r:id="" action="ppaction://media"/>
            <a:extLst>
              <a:ext uri="{FF2B5EF4-FFF2-40B4-BE49-F238E27FC236}">
                <a16:creationId xmlns:a16="http://schemas.microsoft.com/office/drawing/2014/main" id="{48812F49-CA39-4914-9E29-2E9FAE3C7B3C}"/>
              </a:ext>
            </a:extLst>
          </p:cNvPr>
          <p:cNvPicPr>
            <a:picLocks noRot="1" noChangeAspect="1"/>
          </p:cNvPicPr>
          <p:nvPr>
            <a:videoFile r:link="rId1"/>
          </p:nvPr>
        </p:nvPicPr>
        <p:blipFill>
          <a:blip r:embed="rId4"/>
          <a:stretch>
            <a:fillRect/>
          </a:stretch>
        </p:blipFill>
        <p:spPr>
          <a:xfrm>
            <a:off x="850758" y="1823045"/>
            <a:ext cx="7107250" cy="3997828"/>
          </a:xfrm>
          <a:prstGeom prst="rect">
            <a:avLst/>
          </a:prstGeom>
        </p:spPr>
      </p:pic>
    </p:spTree>
    <p:extLst>
      <p:ext uri="{BB962C8B-B14F-4D97-AF65-F5344CB8AC3E}">
        <p14:creationId xmlns:p14="http://schemas.microsoft.com/office/powerpoint/2010/main" val="204679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Fairy Lights Book photo and picture">
            <a:extLst>
              <a:ext uri="{FF2B5EF4-FFF2-40B4-BE49-F238E27FC236}">
                <a16:creationId xmlns:a16="http://schemas.microsoft.com/office/drawing/2014/main" id="{F805A380-C39D-43B3-94ED-697BF715A455}"/>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6435"/>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5740" y="-245892"/>
            <a:ext cx="12973050" cy="86554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09082" y="1913132"/>
            <a:ext cx="8373835" cy="3847587"/>
          </a:xfrm>
        </p:spPr>
        <p:txBody>
          <a:bodyPr/>
          <a:lstStyle/>
          <a:p>
            <a:pPr marL="114300" indent="0">
              <a:buNone/>
            </a:pPr>
            <a:r>
              <a:rPr lang="en-GB" sz="2800" b="1" dirty="0">
                <a:solidFill>
                  <a:schemeClr val="tx1"/>
                </a:solidFill>
              </a:rPr>
              <a:t>Sensory modulation entails the use of sensory inputs provided through equipment, activities or the environment to regulate physiological responses in order to support self-management (Hollands et al 2015) and has been identified as foundational to a number of higher level processes including attention, regulation, affect and activity (Bundy &amp; Lane, 2020). </a:t>
            </a:r>
            <a:endParaRPr lang="en-GB" sz="2800" dirty="0">
              <a:solidFill>
                <a:schemeClr val="tx1"/>
              </a:solidFill>
            </a:endParaRPr>
          </a:p>
        </p:txBody>
      </p:sp>
    </p:spTree>
    <p:extLst>
      <p:ext uri="{BB962C8B-B14F-4D97-AF65-F5344CB8AC3E}">
        <p14:creationId xmlns:p14="http://schemas.microsoft.com/office/powerpoint/2010/main" val="192002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C406-B0B2-44F1-8D94-87D7C9376146}"/>
              </a:ext>
            </a:extLst>
          </p:cNvPr>
          <p:cNvSpPr>
            <a:spLocks noGrp="1"/>
          </p:cNvSpPr>
          <p:nvPr>
            <p:ph type="title"/>
          </p:nvPr>
        </p:nvSpPr>
        <p:spPr>
          <a:xfrm>
            <a:off x="461010" y="267013"/>
            <a:ext cx="7348400" cy="1143200"/>
          </a:xfrm>
        </p:spPr>
        <p:txBody>
          <a:bodyPr/>
          <a:lstStyle/>
          <a:p>
            <a:r>
              <a:rPr lang="en-GB" dirty="0"/>
              <a:t>So what did we do?</a:t>
            </a:r>
          </a:p>
        </p:txBody>
      </p:sp>
      <p:pic>
        <p:nvPicPr>
          <p:cNvPr id="10" name="Picture 9">
            <a:extLst>
              <a:ext uri="{FF2B5EF4-FFF2-40B4-BE49-F238E27FC236}">
                <a16:creationId xmlns:a16="http://schemas.microsoft.com/office/drawing/2014/main" id="{C719FDCF-95B6-4B4D-804B-80E43A12E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128" y="2984320"/>
            <a:ext cx="2836169" cy="2786339"/>
          </a:xfrm>
          <a:prstGeom prst="rect">
            <a:avLst/>
          </a:prstGeom>
        </p:spPr>
      </p:pic>
      <p:pic>
        <p:nvPicPr>
          <p:cNvPr id="12" name="Picture 11">
            <a:extLst>
              <a:ext uri="{FF2B5EF4-FFF2-40B4-BE49-F238E27FC236}">
                <a16:creationId xmlns:a16="http://schemas.microsoft.com/office/drawing/2014/main" id="{DCE40E94-5BBA-4FF1-AC33-2F2A280C1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756" y="1987329"/>
            <a:ext cx="2843949" cy="3783330"/>
          </a:xfrm>
          <a:prstGeom prst="rect">
            <a:avLst/>
          </a:prstGeom>
        </p:spPr>
      </p:pic>
    </p:spTree>
    <p:extLst>
      <p:ext uri="{BB962C8B-B14F-4D97-AF65-F5344CB8AC3E}">
        <p14:creationId xmlns:p14="http://schemas.microsoft.com/office/powerpoint/2010/main" val="2291303835"/>
      </p:ext>
    </p:extLst>
  </p:cSld>
  <p:clrMapOvr>
    <a:masterClrMapping/>
  </p:clrMapOvr>
</p:sld>
</file>

<file path=ppt/theme/theme1.xml><?xml version="1.0" encoding="utf-8"?>
<a:theme xmlns:a="http://schemas.openxmlformats.org/drawingml/2006/main" name="Advance HE">
  <a:themeElements>
    <a:clrScheme name="Custom 347">
      <a:dk1>
        <a:srgbClr val="434343"/>
      </a:dk1>
      <a:lt1>
        <a:srgbClr val="FFFFFF"/>
      </a:lt1>
      <a:dk2>
        <a:srgbClr val="666666"/>
      </a:dk2>
      <a:lt2>
        <a:srgbClr val="E7EAEC"/>
      </a:lt2>
      <a:accent1>
        <a:srgbClr val="6ED87E"/>
      </a:accent1>
      <a:accent2>
        <a:srgbClr val="18C7B2"/>
      </a:accent2>
      <a:accent3>
        <a:srgbClr val="33ADEB"/>
      </a:accent3>
      <a:accent4>
        <a:srgbClr val="DF77D2"/>
      </a:accent4>
      <a:accent5>
        <a:srgbClr val="A143B3"/>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vance HE" id="{3EDD6B7E-6948-44FE-89F1-3D3765BB9504}" vid="{C8E2DB33-6B3E-4C29-B2EF-D25F750E23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Advance HE</Template>
  <TotalTime>0</TotalTime>
  <Words>537</Words>
  <Application>Microsoft Office PowerPoint</Application>
  <PresentationFormat>Widescreen</PresentationFormat>
  <Paragraphs>49</Paragraphs>
  <Slides>12</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Lato</vt:lpstr>
      <vt:lpstr>Advance HE</vt:lpstr>
      <vt:lpstr>Supporting student wellbeing and engagement through sensory modulation</vt:lpstr>
      <vt:lpstr>PowerPoint Presentation</vt:lpstr>
      <vt:lpstr>How are you doing?</vt:lpstr>
      <vt:lpstr>PowerPoint Presentation</vt:lpstr>
      <vt:lpstr>Occupational Therapy – focussing on doing </vt:lpstr>
      <vt:lpstr>Student Wellbeing and Engagement</vt:lpstr>
      <vt:lpstr>Sensory challenges and a HE environment</vt:lpstr>
      <vt:lpstr>PowerPoint Presentation</vt:lpstr>
      <vt:lpstr>So what did we do?</vt:lpstr>
      <vt:lpstr>So what did we find?</vt:lpstr>
      <vt:lpstr>Over to you…</vt:lpstr>
      <vt:lpstr>rebecca.matson@liverpool.ac.uk  j.Linforth@liverpool.ac.uk  or on connect on twitter  @OTLiverpool</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 wellbeing and engagement through sensory modulation</dc:title>
  <dc:creator>Linforth, Joanne</dc:creator>
  <cp:lastModifiedBy>Becky Matson</cp:lastModifiedBy>
  <cp:revision>16</cp:revision>
  <dcterms:created xsi:type="dcterms:W3CDTF">2023-06-08T15:44:55Z</dcterms:created>
  <dcterms:modified xsi:type="dcterms:W3CDTF">2023-07-01T19:41:17Z</dcterms:modified>
</cp:coreProperties>
</file>