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5" r:id="rId1"/>
  </p:sldMasterIdLst>
  <p:notesMasterIdLst>
    <p:notesMasterId r:id="rId14"/>
  </p:notesMasterIdLst>
  <p:sldIdLst>
    <p:sldId id="268" r:id="rId2"/>
    <p:sldId id="256" r:id="rId3"/>
    <p:sldId id="259" r:id="rId4"/>
    <p:sldId id="257" r:id="rId5"/>
    <p:sldId id="258" r:id="rId6"/>
    <p:sldId id="261" r:id="rId7"/>
    <p:sldId id="260" r:id="rId8"/>
    <p:sldId id="265" r:id="rId9"/>
    <p:sldId id="266" r:id="rId10"/>
    <p:sldId id="262" r:id="rId11"/>
    <p:sldId id="267" r:id="rId12"/>
    <p:sldId id="2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4"/>
  </p:normalViewPr>
  <p:slideViewPr>
    <p:cSldViewPr snapToGrid="0">
      <p:cViewPr varScale="1">
        <p:scale>
          <a:sx n="101" d="100"/>
          <a:sy n="101" d="100"/>
        </p:scale>
        <p:origin x="90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BE87D4-8EA9-4016-ADB9-B62D1378A8BB}" type="doc">
      <dgm:prSet loTypeId="urn:microsoft.com/office/officeart/2016/7/layout/HorizontalAction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912016E-55CE-4160-A152-3B0C39714DA4}">
      <dgm:prSet/>
      <dgm:spPr/>
      <dgm:t>
        <a:bodyPr/>
        <a:lstStyle/>
        <a:p>
          <a:r>
            <a:rPr lang="en-US"/>
            <a:t>Learn</a:t>
          </a:r>
        </a:p>
      </dgm:t>
    </dgm:pt>
    <dgm:pt modelId="{F991ECB2-FF45-4F23-879E-E5588D50C476}" type="parTrans" cxnId="{CB11BCE4-E709-4E7F-9B35-D198837CCAAA}">
      <dgm:prSet/>
      <dgm:spPr/>
      <dgm:t>
        <a:bodyPr/>
        <a:lstStyle/>
        <a:p>
          <a:endParaRPr lang="en-US"/>
        </a:p>
      </dgm:t>
    </dgm:pt>
    <dgm:pt modelId="{2E13B85C-C56C-4302-AF3F-3838E3DE6C46}" type="sibTrans" cxnId="{CB11BCE4-E709-4E7F-9B35-D198837CCAAA}">
      <dgm:prSet/>
      <dgm:spPr/>
      <dgm:t>
        <a:bodyPr/>
        <a:lstStyle/>
        <a:p>
          <a:endParaRPr lang="en-US"/>
        </a:p>
      </dgm:t>
    </dgm:pt>
    <dgm:pt modelId="{1BE1CA0C-C506-4410-B93D-980A4F2F7E0D}">
      <dgm:prSet/>
      <dgm:spPr/>
      <dgm:t>
        <a:bodyPr/>
        <a:lstStyle/>
        <a:p>
          <a:r>
            <a:rPr lang="en-US"/>
            <a:t>Social responsibility: learn from, and partner with, low resource settings (otherwise inequity in structures and access likely increases)</a:t>
          </a:r>
        </a:p>
      </dgm:t>
    </dgm:pt>
    <dgm:pt modelId="{E95EC808-EE32-4EF9-9E5D-6E3E87395483}" type="parTrans" cxnId="{B019ACDF-F4BA-420D-8557-E89888F52125}">
      <dgm:prSet/>
      <dgm:spPr/>
      <dgm:t>
        <a:bodyPr/>
        <a:lstStyle/>
        <a:p>
          <a:endParaRPr lang="en-US"/>
        </a:p>
      </dgm:t>
    </dgm:pt>
    <dgm:pt modelId="{59B1E329-8C3C-4775-BD4F-189CCCD1B83E}" type="sibTrans" cxnId="{B019ACDF-F4BA-420D-8557-E89888F52125}">
      <dgm:prSet/>
      <dgm:spPr/>
      <dgm:t>
        <a:bodyPr/>
        <a:lstStyle/>
        <a:p>
          <a:endParaRPr lang="en-US"/>
        </a:p>
      </dgm:t>
    </dgm:pt>
    <dgm:pt modelId="{3F422CBE-A874-43EC-B812-AC75C1569394}">
      <dgm:prSet/>
      <dgm:spPr/>
      <dgm:t>
        <a:bodyPr/>
        <a:lstStyle/>
        <a:p>
          <a:r>
            <a:rPr lang="en-US"/>
            <a:t>Explore</a:t>
          </a:r>
        </a:p>
      </dgm:t>
    </dgm:pt>
    <dgm:pt modelId="{E3AAE943-4310-49BA-905E-9AE3BEFD37B1}" type="parTrans" cxnId="{1A25FF47-DE52-4673-8BFE-C4A902981F00}">
      <dgm:prSet/>
      <dgm:spPr/>
      <dgm:t>
        <a:bodyPr/>
        <a:lstStyle/>
        <a:p>
          <a:endParaRPr lang="en-US"/>
        </a:p>
      </dgm:t>
    </dgm:pt>
    <dgm:pt modelId="{CDD4A4C1-06BB-4A24-8534-30F9CB2F89D8}" type="sibTrans" cxnId="{1A25FF47-DE52-4673-8BFE-C4A902981F00}">
      <dgm:prSet/>
      <dgm:spPr/>
      <dgm:t>
        <a:bodyPr/>
        <a:lstStyle/>
        <a:p>
          <a:endParaRPr lang="en-US"/>
        </a:p>
      </dgm:t>
    </dgm:pt>
    <dgm:pt modelId="{49991DB3-0731-4CB5-8F50-CC9C61F44F5A}">
      <dgm:prSet/>
      <dgm:spPr/>
      <dgm:t>
        <a:bodyPr/>
        <a:lstStyle/>
        <a:p>
          <a:r>
            <a:rPr lang="en-US"/>
            <a:t>Explore “less is more” options – use existing technology / solutions creatively rather than looking for new ones</a:t>
          </a:r>
        </a:p>
      </dgm:t>
    </dgm:pt>
    <dgm:pt modelId="{42906B4F-90E1-4F56-BDC2-8353805B738F}" type="parTrans" cxnId="{5280A67B-5F22-4AE4-A06D-9EDB793914FA}">
      <dgm:prSet/>
      <dgm:spPr/>
      <dgm:t>
        <a:bodyPr/>
        <a:lstStyle/>
        <a:p>
          <a:endParaRPr lang="en-US"/>
        </a:p>
      </dgm:t>
    </dgm:pt>
    <dgm:pt modelId="{50AD01E5-5F55-43DC-A4F5-B4212A942640}" type="sibTrans" cxnId="{5280A67B-5F22-4AE4-A06D-9EDB793914FA}">
      <dgm:prSet/>
      <dgm:spPr/>
      <dgm:t>
        <a:bodyPr/>
        <a:lstStyle/>
        <a:p>
          <a:endParaRPr lang="en-US"/>
        </a:p>
      </dgm:t>
    </dgm:pt>
    <dgm:pt modelId="{23AC0BE5-B350-4096-9234-7504A07B6F12}">
      <dgm:prSet/>
      <dgm:spPr/>
      <dgm:t>
        <a:bodyPr/>
        <a:lstStyle/>
        <a:p>
          <a:r>
            <a:rPr lang="en-US"/>
            <a:t>Resource</a:t>
          </a:r>
        </a:p>
      </dgm:t>
    </dgm:pt>
    <dgm:pt modelId="{BFF3FFF8-D504-4589-B787-AE93906EBE6D}" type="parTrans" cxnId="{90F4D951-4A2D-49BF-98FC-B1FD307964BA}">
      <dgm:prSet/>
      <dgm:spPr/>
      <dgm:t>
        <a:bodyPr/>
        <a:lstStyle/>
        <a:p>
          <a:endParaRPr lang="en-US"/>
        </a:p>
      </dgm:t>
    </dgm:pt>
    <dgm:pt modelId="{1F848772-187D-4CA6-B427-A981F5A7CF49}" type="sibTrans" cxnId="{90F4D951-4A2D-49BF-98FC-B1FD307964BA}">
      <dgm:prSet/>
      <dgm:spPr/>
      <dgm:t>
        <a:bodyPr/>
        <a:lstStyle/>
        <a:p>
          <a:endParaRPr lang="en-US"/>
        </a:p>
      </dgm:t>
    </dgm:pt>
    <dgm:pt modelId="{5CBF818A-EA48-438B-8092-2E0B6882489F}">
      <dgm:prSet/>
      <dgm:spPr/>
      <dgm:t>
        <a:bodyPr/>
        <a:lstStyle/>
        <a:p>
          <a:r>
            <a:rPr lang="en-US"/>
            <a:t>Is the era of“big spending” in education over? Necessity leads to invention…remember costs of new technology: resource, time, sustainability, training (staff and students). </a:t>
          </a:r>
        </a:p>
      </dgm:t>
    </dgm:pt>
    <dgm:pt modelId="{0E08A038-5FAD-478A-9E04-504EF62D9488}" type="parTrans" cxnId="{2291E9C3-3EF6-41B7-957B-D683AFAF7F82}">
      <dgm:prSet/>
      <dgm:spPr/>
      <dgm:t>
        <a:bodyPr/>
        <a:lstStyle/>
        <a:p>
          <a:endParaRPr lang="en-US"/>
        </a:p>
      </dgm:t>
    </dgm:pt>
    <dgm:pt modelId="{756870F8-8F1D-414E-8CA4-C32652DA1912}" type="sibTrans" cxnId="{2291E9C3-3EF6-41B7-957B-D683AFAF7F82}">
      <dgm:prSet/>
      <dgm:spPr/>
      <dgm:t>
        <a:bodyPr/>
        <a:lstStyle/>
        <a:p>
          <a:endParaRPr lang="en-US"/>
        </a:p>
      </dgm:t>
    </dgm:pt>
    <dgm:pt modelId="{0DA2DAEB-238E-6E49-8E55-7D803B9F9C5D}" type="pres">
      <dgm:prSet presAssocID="{FEBE87D4-8EA9-4016-ADB9-B62D1378A8BB}" presName="Name0" presStyleCnt="0">
        <dgm:presLayoutVars>
          <dgm:dir/>
          <dgm:animLvl val="lvl"/>
          <dgm:resizeHandles val="exact"/>
        </dgm:presLayoutVars>
      </dgm:prSet>
      <dgm:spPr/>
    </dgm:pt>
    <dgm:pt modelId="{8096B66D-024C-A54A-90E2-F67E654A875A}" type="pres">
      <dgm:prSet presAssocID="{E912016E-55CE-4160-A152-3B0C39714DA4}" presName="composite" presStyleCnt="0"/>
      <dgm:spPr/>
    </dgm:pt>
    <dgm:pt modelId="{3088C148-AD3D-9B40-8DBF-AAD5656C5C67}" type="pres">
      <dgm:prSet presAssocID="{E912016E-55CE-4160-A152-3B0C39714DA4}" presName="parTx" presStyleLbl="alignNode1" presStyleIdx="0" presStyleCnt="3">
        <dgm:presLayoutVars>
          <dgm:chMax val="0"/>
          <dgm:chPref val="0"/>
        </dgm:presLayoutVars>
      </dgm:prSet>
      <dgm:spPr/>
    </dgm:pt>
    <dgm:pt modelId="{BEE9AF18-C044-7549-9CA2-A471D6DE4609}" type="pres">
      <dgm:prSet presAssocID="{E912016E-55CE-4160-A152-3B0C39714DA4}" presName="desTx" presStyleLbl="alignAccFollowNode1" presStyleIdx="0" presStyleCnt="3">
        <dgm:presLayoutVars/>
      </dgm:prSet>
      <dgm:spPr/>
    </dgm:pt>
    <dgm:pt modelId="{2C8116F0-FAB8-8B4C-9B22-350EF36C6C79}" type="pres">
      <dgm:prSet presAssocID="{2E13B85C-C56C-4302-AF3F-3838E3DE6C46}" presName="space" presStyleCnt="0"/>
      <dgm:spPr/>
    </dgm:pt>
    <dgm:pt modelId="{793EF578-A770-654A-854F-B7B6FDAC752F}" type="pres">
      <dgm:prSet presAssocID="{3F422CBE-A874-43EC-B812-AC75C1569394}" presName="composite" presStyleCnt="0"/>
      <dgm:spPr/>
    </dgm:pt>
    <dgm:pt modelId="{E506B2E0-AB78-9241-A2E1-E0741527EC90}" type="pres">
      <dgm:prSet presAssocID="{3F422CBE-A874-43EC-B812-AC75C1569394}" presName="parTx" presStyleLbl="alignNode1" presStyleIdx="1" presStyleCnt="3">
        <dgm:presLayoutVars>
          <dgm:chMax val="0"/>
          <dgm:chPref val="0"/>
        </dgm:presLayoutVars>
      </dgm:prSet>
      <dgm:spPr/>
    </dgm:pt>
    <dgm:pt modelId="{E312AE17-C353-B346-8F7F-A78AA9272F8C}" type="pres">
      <dgm:prSet presAssocID="{3F422CBE-A874-43EC-B812-AC75C1569394}" presName="desTx" presStyleLbl="alignAccFollowNode1" presStyleIdx="1" presStyleCnt="3">
        <dgm:presLayoutVars/>
      </dgm:prSet>
      <dgm:spPr/>
    </dgm:pt>
    <dgm:pt modelId="{2ECC8F52-8B39-B248-8CA9-6227C2DC193A}" type="pres">
      <dgm:prSet presAssocID="{CDD4A4C1-06BB-4A24-8534-30F9CB2F89D8}" presName="space" presStyleCnt="0"/>
      <dgm:spPr/>
    </dgm:pt>
    <dgm:pt modelId="{6B17129C-90E5-064A-8EBE-A5EB2C4A4200}" type="pres">
      <dgm:prSet presAssocID="{23AC0BE5-B350-4096-9234-7504A07B6F12}" presName="composite" presStyleCnt="0"/>
      <dgm:spPr/>
    </dgm:pt>
    <dgm:pt modelId="{2324A5D2-E380-6742-9BE8-E676780F0577}" type="pres">
      <dgm:prSet presAssocID="{23AC0BE5-B350-4096-9234-7504A07B6F12}" presName="parTx" presStyleLbl="alignNode1" presStyleIdx="2" presStyleCnt="3">
        <dgm:presLayoutVars>
          <dgm:chMax val="0"/>
          <dgm:chPref val="0"/>
        </dgm:presLayoutVars>
      </dgm:prSet>
      <dgm:spPr/>
    </dgm:pt>
    <dgm:pt modelId="{B870D974-7E54-9B44-8BB0-4F866F93F37D}" type="pres">
      <dgm:prSet presAssocID="{23AC0BE5-B350-4096-9234-7504A07B6F12}" presName="desTx" presStyleLbl="alignAccFollowNode1" presStyleIdx="2" presStyleCnt="3">
        <dgm:presLayoutVars/>
      </dgm:prSet>
      <dgm:spPr/>
    </dgm:pt>
  </dgm:ptLst>
  <dgm:cxnLst>
    <dgm:cxn modelId="{64688D13-EE17-1D40-B721-20E9AD0DD770}" type="presOf" srcId="{1BE1CA0C-C506-4410-B93D-980A4F2F7E0D}" destId="{BEE9AF18-C044-7549-9CA2-A471D6DE4609}" srcOrd="0" destOrd="0" presId="urn:microsoft.com/office/officeart/2016/7/layout/HorizontalActionList"/>
    <dgm:cxn modelId="{64E98C2A-AB8D-934B-AF1C-3AE12E24AD4D}" type="presOf" srcId="{FEBE87D4-8EA9-4016-ADB9-B62D1378A8BB}" destId="{0DA2DAEB-238E-6E49-8E55-7D803B9F9C5D}" srcOrd="0" destOrd="0" presId="urn:microsoft.com/office/officeart/2016/7/layout/HorizontalActionList"/>
    <dgm:cxn modelId="{22FA3B2B-2BCB-EF4F-829F-1F13D114755E}" type="presOf" srcId="{E912016E-55CE-4160-A152-3B0C39714DA4}" destId="{3088C148-AD3D-9B40-8DBF-AAD5656C5C67}" srcOrd="0" destOrd="0" presId="urn:microsoft.com/office/officeart/2016/7/layout/HorizontalActionList"/>
    <dgm:cxn modelId="{1A25FF47-DE52-4673-8BFE-C4A902981F00}" srcId="{FEBE87D4-8EA9-4016-ADB9-B62D1378A8BB}" destId="{3F422CBE-A874-43EC-B812-AC75C1569394}" srcOrd="1" destOrd="0" parTransId="{E3AAE943-4310-49BA-905E-9AE3BEFD37B1}" sibTransId="{CDD4A4C1-06BB-4A24-8534-30F9CB2F89D8}"/>
    <dgm:cxn modelId="{90F4D951-4A2D-49BF-98FC-B1FD307964BA}" srcId="{FEBE87D4-8EA9-4016-ADB9-B62D1378A8BB}" destId="{23AC0BE5-B350-4096-9234-7504A07B6F12}" srcOrd="2" destOrd="0" parTransId="{BFF3FFF8-D504-4589-B787-AE93906EBE6D}" sibTransId="{1F848772-187D-4CA6-B427-A981F5A7CF49}"/>
    <dgm:cxn modelId="{E9C3896E-9491-1842-82D5-A1A413247061}" type="presOf" srcId="{49991DB3-0731-4CB5-8F50-CC9C61F44F5A}" destId="{E312AE17-C353-B346-8F7F-A78AA9272F8C}" srcOrd="0" destOrd="0" presId="urn:microsoft.com/office/officeart/2016/7/layout/HorizontalActionList"/>
    <dgm:cxn modelId="{85D74474-CA18-AF4E-A718-38D36F26BC3C}" type="presOf" srcId="{5CBF818A-EA48-438B-8092-2E0B6882489F}" destId="{B870D974-7E54-9B44-8BB0-4F866F93F37D}" srcOrd="0" destOrd="0" presId="urn:microsoft.com/office/officeart/2016/7/layout/HorizontalActionList"/>
    <dgm:cxn modelId="{5280A67B-5F22-4AE4-A06D-9EDB793914FA}" srcId="{3F422CBE-A874-43EC-B812-AC75C1569394}" destId="{49991DB3-0731-4CB5-8F50-CC9C61F44F5A}" srcOrd="0" destOrd="0" parTransId="{42906B4F-90E1-4F56-BDC2-8353805B738F}" sibTransId="{50AD01E5-5F55-43DC-A4F5-B4212A942640}"/>
    <dgm:cxn modelId="{2291E9C3-3EF6-41B7-957B-D683AFAF7F82}" srcId="{23AC0BE5-B350-4096-9234-7504A07B6F12}" destId="{5CBF818A-EA48-438B-8092-2E0B6882489F}" srcOrd="0" destOrd="0" parTransId="{0E08A038-5FAD-478A-9E04-504EF62D9488}" sibTransId="{756870F8-8F1D-414E-8CA4-C32652DA1912}"/>
    <dgm:cxn modelId="{162234D5-4843-0A49-8E63-45340B8B86E3}" type="presOf" srcId="{3F422CBE-A874-43EC-B812-AC75C1569394}" destId="{E506B2E0-AB78-9241-A2E1-E0741527EC90}" srcOrd="0" destOrd="0" presId="urn:microsoft.com/office/officeart/2016/7/layout/HorizontalActionList"/>
    <dgm:cxn modelId="{FEFCDAD8-2C92-3947-BF1B-EB6B0835A05B}" type="presOf" srcId="{23AC0BE5-B350-4096-9234-7504A07B6F12}" destId="{2324A5D2-E380-6742-9BE8-E676780F0577}" srcOrd="0" destOrd="0" presId="urn:microsoft.com/office/officeart/2016/7/layout/HorizontalActionList"/>
    <dgm:cxn modelId="{B019ACDF-F4BA-420D-8557-E89888F52125}" srcId="{E912016E-55CE-4160-A152-3B0C39714DA4}" destId="{1BE1CA0C-C506-4410-B93D-980A4F2F7E0D}" srcOrd="0" destOrd="0" parTransId="{E95EC808-EE32-4EF9-9E5D-6E3E87395483}" sibTransId="{59B1E329-8C3C-4775-BD4F-189CCCD1B83E}"/>
    <dgm:cxn modelId="{CB11BCE4-E709-4E7F-9B35-D198837CCAAA}" srcId="{FEBE87D4-8EA9-4016-ADB9-B62D1378A8BB}" destId="{E912016E-55CE-4160-A152-3B0C39714DA4}" srcOrd="0" destOrd="0" parTransId="{F991ECB2-FF45-4F23-879E-E5588D50C476}" sibTransId="{2E13B85C-C56C-4302-AF3F-3838E3DE6C46}"/>
    <dgm:cxn modelId="{64A0D6AD-3570-274A-8013-1ADD2CB2FA5B}" type="presParOf" srcId="{0DA2DAEB-238E-6E49-8E55-7D803B9F9C5D}" destId="{8096B66D-024C-A54A-90E2-F67E654A875A}" srcOrd="0" destOrd="0" presId="urn:microsoft.com/office/officeart/2016/7/layout/HorizontalActionList"/>
    <dgm:cxn modelId="{3C9540F2-31C3-B141-92A1-214B64D06AB0}" type="presParOf" srcId="{8096B66D-024C-A54A-90E2-F67E654A875A}" destId="{3088C148-AD3D-9B40-8DBF-AAD5656C5C67}" srcOrd="0" destOrd="0" presId="urn:microsoft.com/office/officeart/2016/7/layout/HorizontalActionList"/>
    <dgm:cxn modelId="{D7015668-FB35-384B-8C1F-4D8400A4A765}" type="presParOf" srcId="{8096B66D-024C-A54A-90E2-F67E654A875A}" destId="{BEE9AF18-C044-7549-9CA2-A471D6DE4609}" srcOrd="1" destOrd="0" presId="urn:microsoft.com/office/officeart/2016/7/layout/HorizontalActionList"/>
    <dgm:cxn modelId="{C8A34C27-4430-9B43-855C-F6925E3AAA49}" type="presParOf" srcId="{0DA2DAEB-238E-6E49-8E55-7D803B9F9C5D}" destId="{2C8116F0-FAB8-8B4C-9B22-350EF36C6C79}" srcOrd="1" destOrd="0" presId="urn:microsoft.com/office/officeart/2016/7/layout/HorizontalActionList"/>
    <dgm:cxn modelId="{646BC67F-6605-7E49-AB72-1208D8D303C7}" type="presParOf" srcId="{0DA2DAEB-238E-6E49-8E55-7D803B9F9C5D}" destId="{793EF578-A770-654A-854F-B7B6FDAC752F}" srcOrd="2" destOrd="0" presId="urn:microsoft.com/office/officeart/2016/7/layout/HorizontalActionList"/>
    <dgm:cxn modelId="{BDB7685D-3BAF-564C-976A-C22A226BA558}" type="presParOf" srcId="{793EF578-A770-654A-854F-B7B6FDAC752F}" destId="{E506B2E0-AB78-9241-A2E1-E0741527EC90}" srcOrd="0" destOrd="0" presId="urn:microsoft.com/office/officeart/2016/7/layout/HorizontalActionList"/>
    <dgm:cxn modelId="{A69BB6D2-01F9-3245-8661-2FF9F11C76B0}" type="presParOf" srcId="{793EF578-A770-654A-854F-B7B6FDAC752F}" destId="{E312AE17-C353-B346-8F7F-A78AA9272F8C}" srcOrd="1" destOrd="0" presId="urn:microsoft.com/office/officeart/2016/7/layout/HorizontalActionList"/>
    <dgm:cxn modelId="{32A7895F-84C2-3640-8056-3E1B1A1D0149}" type="presParOf" srcId="{0DA2DAEB-238E-6E49-8E55-7D803B9F9C5D}" destId="{2ECC8F52-8B39-B248-8CA9-6227C2DC193A}" srcOrd="3" destOrd="0" presId="urn:microsoft.com/office/officeart/2016/7/layout/HorizontalActionList"/>
    <dgm:cxn modelId="{2539B931-4EAB-1843-960B-80223FA16D5E}" type="presParOf" srcId="{0DA2DAEB-238E-6E49-8E55-7D803B9F9C5D}" destId="{6B17129C-90E5-064A-8EBE-A5EB2C4A4200}" srcOrd="4" destOrd="0" presId="urn:microsoft.com/office/officeart/2016/7/layout/HorizontalActionList"/>
    <dgm:cxn modelId="{BB35538D-DF36-8C4F-A23D-13A6BE578E96}" type="presParOf" srcId="{6B17129C-90E5-064A-8EBE-A5EB2C4A4200}" destId="{2324A5D2-E380-6742-9BE8-E676780F0577}" srcOrd="0" destOrd="0" presId="urn:microsoft.com/office/officeart/2016/7/layout/HorizontalActionList"/>
    <dgm:cxn modelId="{F75AADAF-0C28-8444-AE7D-2A0C082F9240}" type="presParOf" srcId="{6B17129C-90E5-064A-8EBE-A5EB2C4A4200}" destId="{B870D974-7E54-9B44-8BB0-4F866F93F37D}" srcOrd="1" destOrd="0" presId="urn:microsoft.com/office/officeart/2016/7/layout/Horizontal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9FE510-2E93-4553-89A5-9D1C5480B3FD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153FD0B3-78C2-45FC-A71F-DEF7693FD29C}">
      <dgm:prSet/>
      <dgm:spPr/>
      <dgm:t>
        <a:bodyPr/>
        <a:lstStyle/>
        <a:p>
          <a:r>
            <a:rPr lang="en-GB"/>
            <a:t>Age</a:t>
          </a:r>
          <a:endParaRPr lang="en-US"/>
        </a:p>
      </dgm:t>
    </dgm:pt>
    <dgm:pt modelId="{DB397CA3-4D2E-48AD-A530-B2E0BA26E3CB}" type="parTrans" cxnId="{C2115BA8-0F9B-4F97-9C37-F8ED8B139A58}">
      <dgm:prSet/>
      <dgm:spPr/>
      <dgm:t>
        <a:bodyPr/>
        <a:lstStyle/>
        <a:p>
          <a:endParaRPr lang="en-US"/>
        </a:p>
      </dgm:t>
    </dgm:pt>
    <dgm:pt modelId="{9E24C914-B6C1-441B-9016-B02FD12FC6DD}" type="sibTrans" cxnId="{C2115BA8-0F9B-4F97-9C37-F8ED8B139A58}">
      <dgm:prSet/>
      <dgm:spPr/>
      <dgm:t>
        <a:bodyPr/>
        <a:lstStyle/>
        <a:p>
          <a:endParaRPr lang="en-US"/>
        </a:p>
      </dgm:t>
    </dgm:pt>
    <dgm:pt modelId="{64E42DCA-CCF5-4822-AAEC-0B234C5D7AB6}">
      <dgm:prSet/>
      <dgm:spPr/>
      <dgm:t>
        <a:bodyPr/>
        <a:lstStyle/>
        <a:p>
          <a:r>
            <a:rPr lang="en-GB"/>
            <a:t>Disability</a:t>
          </a:r>
          <a:endParaRPr lang="en-US"/>
        </a:p>
      </dgm:t>
    </dgm:pt>
    <dgm:pt modelId="{E10CECDD-1BD5-4E54-88FF-C44075E78872}" type="parTrans" cxnId="{8B190E56-8568-4000-B4EE-1B6A5AAADDEF}">
      <dgm:prSet/>
      <dgm:spPr/>
      <dgm:t>
        <a:bodyPr/>
        <a:lstStyle/>
        <a:p>
          <a:endParaRPr lang="en-US"/>
        </a:p>
      </dgm:t>
    </dgm:pt>
    <dgm:pt modelId="{40A41EE3-6191-4C09-9F86-4559C0497184}" type="sibTrans" cxnId="{8B190E56-8568-4000-B4EE-1B6A5AAADDEF}">
      <dgm:prSet/>
      <dgm:spPr/>
      <dgm:t>
        <a:bodyPr/>
        <a:lstStyle/>
        <a:p>
          <a:endParaRPr lang="en-US"/>
        </a:p>
      </dgm:t>
    </dgm:pt>
    <dgm:pt modelId="{239FF5C4-3AE9-402F-BB1F-0470C6047D05}">
      <dgm:prSet/>
      <dgm:spPr/>
      <dgm:t>
        <a:bodyPr/>
        <a:lstStyle/>
        <a:p>
          <a:r>
            <a:rPr lang="en-GB"/>
            <a:t>Gender reassignment</a:t>
          </a:r>
          <a:endParaRPr lang="en-US"/>
        </a:p>
      </dgm:t>
    </dgm:pt>
    <dgm:pt modelId="{63AF9E30-5FD7-495C-814C-33A1D2B22D0C}" type="parTrans" cxnId="{AC47265A-63C9-449F-926E-6C0CF2A1F43B}">
      <dgm:prSet/>
      <dgm:spPr/>
      <dgm:t>
        <a:bodyPr/>
        <a:lstStyle/>
        <a:p>
          <a:endParaRPr lang="en-US"/>
        </a:p>
      </dgm:t>
    </dgm:pt>
    <dgm:pt modelId="{FEFF7756-6AE6-4A46-817A-276D62B7501E}" type="sibTrans" cxnId="{AC47265A-63C9-449F-926E-6C0CF2A1F43B}">
      <dgm:prSet/>
      <dgm:spPr/>
      <dgm:t>
        <a:bodyPr/>
        <a:lstStyle/>
        <a:p>
          <a:endParaRPr lang="en-US"/>
        </a:p>
      </dgm:t>
    </dgm:pt>
    <dgm:pt modelId="{9BF0A958-F249-4E0C-BCFC-266F7AC195DB}">
      <dgm:prSet/>
      <dgm:spPr/>
      <dgm:t>
        <a:bodyPr/>
        <a:lstStyle/>
        <a:p>
          <a:r>
            <a:rPr lang="en-GB"/>
            <a:t>Marriage and civil partnership</a:t>
          </a:r>
          <a:endParaRPr lang="en-US"/>
        </a:p>
      </dgm:t>
    </dgm:pt>
    <dgm:pt modelId="{1606DAB5-DF4F-41D8-BAFB-3BCEA64FEE68}" type="parTrans" cxnId="{5D864BDF-4FF0-4B74-89E2-E98C2AD9ABB2}">
      <dgm:prSet/>
      <dgm:spPr/>
      <dgm:t>
        <a:bodyPr/>
        <a:lstStyle/>
        <a:p>
          <a:endParaRPr lang="en-US"/>
        </a:p>
      </dgm:t>
    </dgm:pt>
    <dgm:pt modelId="{2BBEF795-B8B9-414C-948F-A13089FCD1A1}" type="sibTrans" cxnId="{5D864BDF-4FF0-4B74-89E2-E98C2AD9ABB2}">
      <dgm:prSet/>
      <dgm:spPr/>
      <dgm:t>
        <a:bodyPr/>
        <a:lstStyle/>
        <a:p>
          <a:endParaRPr lang="en-US"/>
        </a:p>
      </dgm:t>
    </dgm:pt>
    <dgm:pt modelId="{5FC4B131-F477-4D06-A509-63654E860B03}">
      <dgm:prSet/>
      <dgm:spPr/>
      <dgm:t>
        <a:bodyPr/>
        <a:lstStyle/>
        <a:p>
          <a:r>
            <a:rPr lang="en-GB"/>
            <a:t>Pregnancy and maternity</a:t>
          </a:r>
          <a:endParaRPr lang="en-US"/>
        </a:p>
      </dgm:t>
    </dgm:pt>
    <dgm:pt modelId="{59AADF98-5278-4CC1-BC5E-1FB8083CE4EA}" type="parTrans" cxnId="{EE3C1F16-7ED8-4EDA-906F-6EAB5743C651}">
      <dgm:prSet/>
      <dgm:spPr/>
      <dgm:t>
        <a:bodyPr/>
        <a:lstStyle/>
        <a:p>
          <a:endParaRPr lang="en-US"/>
        </a:p>
      </dgm:t>
    </dgm:pt>
    <dgm:pt modelId="{C65D733E-7111-4E46-8F75-255BE6DD6605}" type="sibTrans" cxnId="{EE3C1F16-7ED8-4EDA-906F-6EAB5743C651}">
      <dgm:prSet/>
      <dgm:spPr/>
      <dgm:t>
        <a:bodyPr/>
        <a:lstStyle/>
        <a:p>
          <a:endParaRPr lang="en-US"/>
        </a:p>
      </dgm:t>
    </dgm:pt>
    <dgm:pt modelId="{5573A89B-5E5E-4089-BDB0-6B898566E5A4}">
      <dgm:prSet/>
      <dgm:spPr/>
      <dgm:t>
        <a:bodyPr/>
        <a:lstStyle/>
        <a:p>
          <a:r>
            <a:rPr lang="en-GB"/>
            <a:t>Race</a:t>
          </a:r>
          <a:endParaRPr lang="en-US"/>
        </a:p>
      </dgm:t>
    </dgm:pt>
    <dgm:pt modelId="{C8441A99-D16A-4816-9866-7C0ADE1228A0}" type="parTrans" cxnId="{61F0CE56-E4CB-489D-8039-B52F475726A4}">
      <dgm:prSet/>
      <dgm:spPr/>
      <dgm:t>
        <a:bodyPr/>
        <a:lstStyle/>
        <a:p>
          <a:endParaRPr lang="en-US"/>
        </a:p>
      </dgm:t>
    </dgm:pt>
    <dgm:pt modelId="{3F9FABF4-97E2-442C-A471-7E4E5327BFD8}" type="sibTrans" cxnId="{61F0CE56-E4CB-489D-8039-B52F475726A4}">
      <dgm:prSet/>
      <dgm:spPr/>
      <dgm:t>
        <a:bodyPr/>
        <a:lstStyle/>
        <a:p>
          <a:endParaRPr lang="en-US"/>
        </a:p>
      </dgm:t>
    </dgm:pt>
    <dgm:pt modelId="{C43D87E9-22E7-456B-9844-593B06125BB7}">
      <dgm:prSet/>
      <dgm:spPr/>
      <dgm:t>
        <a:bodyPr/>
        <a:lstStyle/>
        <a:p>
          <a:r>
            <a:rPr lang="en-GB"/>
            <a:t>Religion or belief</a:t>
          </a:r>
          <a:endParaRPr lang="en-US"/>
        </a:p>
      </dgm:t>
    </dgm:pt>
    <dgm:pt modelId="{31D032EA-765C-4ABD-91E9-63CB9B183696}" type="parTrans" cxnId="{4A52A0F5-7016-478A-A5F8-41A07C51AE56}">
      <dgm:prSet/>
      <dgm:spPr/>
      <dgm:t>
        <a:bodyPr/>
        <a:lstStyle/>
        <a:p>
          <a:endParaRPr lang="en-US"/>
        </a:p>
      </dgm:t>
    </dgm:pt>
    <dgm:pt modelId="{ECAE8D9A-9ECC-4395-BAAC-E8EE5A6F5FEA}" type="sibTrans" cxnId="{4A52A0F5-7016-478A-A5F8-41A07C51AE56}">
      <dgm:prSet/>
      <dgm:spPr/>
      <dgm:t>
        <a:bodyPr/>
        <a:lstStyle/>
        <a:p>
          <a:endParaRPr lang="en-US"/>
        </a:p>
      </dgm:t>
    </dgm:pt>
    <dgm:pt modelId="{6D34D54D-D767-4EAA-AFFF-00C6DA7A7E7D}">
      <dgm:prSet/>
      <dgm:spPr/>
      <dgm:t>
        <a:bodyPr/>
        <a:lstStyle/>
        <a:p>
          <a:r>
            <a:rPr lang="en-GB"/>
            <a:t>Sex</a:t>
          </a:r>
          <a:endParaRPr lang="en-US"/>
        </a:p>
      </dgm:t>
    </dgm:pt>
    <dgm:pt modelId="{806141B4-E979-47AE-9373-4CA986956F29}" type="parTrans" cxnId="{C511B905-635B-45A6-B48A-28B56E2AC774}">
      <dgm:prSet/>
      <dgm:spPr/>
      <dgm:t>
        <a:bodyPr/>
        <a:lstStyle/>
        <a:p>
          <a:endParaRPr lang="en-US"/>
        </a:p>
      </dgm:t>
    </dgm:pt>
    <dgm:pt modelId="{DDA450F2-151E-431A-ADA8-71BAD5A337DD}" type="sibTrans" cxnId="{C511B905-635B-45A6-B48A-28B56E2AC774}">
      <dgm:prSet/>
      <dgm:spPr/>
      <dgm:t>
        <a:bodyPr/>
        <a:lstStyle/>
        <a:p>
          <a:endParaRPr lang="en-US"/>
        </a:p>
      </dgm:t>
    </dgm:pt>
    <dgm:pt modelId="{628111AC-0CC3-4DFE-B2D2-2E2CBBBF326F}">
      <dgm:prSet/>
      <dgm:spPr/>
      <dgm:t>
        <a:bodyPr/>
        <a:lstStyle/>
        <a:p>
          <a:r>
            <a:rPr lang="en-GB"/>
            <a:t>Sexual orientation</a:t>
          </a:r>
          <a:endParaRPr lang="en-US"/>
        </a:p>
      </dgm:t>
    </dgm:pt>
    <dgm:pt modelId="{5E61E020-FBE7-4471-AD9C-C40BE741B6F4}" type="parTrans" cxnId="{91243EF0-807B-47CB-8D2F-AD2ACF869A0F}">
      <dgm:prSet/>
      <dgm:spPr/>
      <dgm:t>
        <a:bodyPr/>
        <a:lstStyle/>
        <a:p>
          <a:endParaRPr lang="en-US"/>
        </a:p>
      </dgm:t>
    </dgm:pt>
    <dgm:pt modelId="{C7F89C79-E0DC-489D-9145-7446E444E2BC}" type="sibTrans" cxnId="{91243EF0-807B-47CB-8D2F-AD2ACF869A0F}">
      <dgm:prSet/>
      <dgm:spPr/>
      <dgm:t>
        <a:bodyPr/>
        <a:lstStyle/>
        <a:p>
          <a:endParaRPr lang="en-US"/>
        </a:p>
      </dgm:t>
    </dgm:pt>
    <dgm:pt modelId="{EF76770A-C211-2344-996C-64A6A47B0F01}" type="pres">
      <dgm:prSet presAssocID="{4B9FE510-2E93-4553-89A5-9D1C5480B3FD}" presName="vert0" presStyleCnt="0">
        <dgm:presLayoutVars>
          <dgm:dir/>
          <dgm:animOne val="branch"/>
          <dgm:animLvl val="lvl"/>
        </dgm:presLayoutVars>
      </dgm:prSet>
      <dgm:spPr/>
    </dgm:pt>
    <dgm:pt modelId="{EF9CA287-06CF-BF4C-9A41-BBAE89295378}" type="pres">
      <dgm:prSet presAssocID="{153FD0B3-78C2-45FC-A71F-DEF7693FD29C}" presName="thickLine" presStyleLbl="alignNode1" presStyleIdx="0" presStyleCnt="9"/>
      <dgm:spPr/>
    </dgm:pt>
    <dgm:pt modelId="{61370BD3-76A7-274F-9F37-975E7085FC95}" type="pres">
      <dgm:prSet presAssocID="{153FD0B3-78C2-45FC-A71F-DEF7693FD29C}" presName="horz1" presStyleCnt="0"/>
      <dgm:spPr/>
    </dgm:pt>
    <dgm:pt modelId="{5579B3A3-18D9-D547-8E31-863836FAE0AF}" type="pres">
      <dgm:prSet presAssocID="{153FD0B3-78C2-45FC-A71F-DEF7693FD29C}" presName="tx1" presStyleLbl="revTx" presStyleIdx="0" presStyleCnt="9"/>
      <dgm:spPr/>
    </dgm:pt>
    <dgm:pt modelId="{625A1C06-3526-F742-879B-10E70B3AC765}" type="pres">
      <dgm:prSet presAssocID="{153FD0B3-78C2-45FC-A71F-DEF7693FD29C}" presName="vert1" presStyleCnt="0"/>
      <dgm:spPr/>
    </dgm:pt>
    <dgm:pt modelId="{ABCAD638-43B7-564C-93C9-C2185F5DFF94}" type="pres">
      <dgm:prSet presAssocID="{64E42DCA-CCF5-4822-AAEC-0B234C5D7AB6}" presName="thickLine" presStyleLbl="alignNode1" presStyleIdx="1" presStyleCnt="9"/>
      <dgm:spPr/>
    </dgm:pt>
    <dgm:pt modelId="{98D805FA-80E6-3849-B5D7-DB2C0A920A43}" type="pres">
      <dgm:prSet presAssocID="{64E42DCA-CCF5-4822-AAEC-0B234C5D7AB6}" presName="horz1" presStyleCnt="0"/>
      <dgm:spPr/>
    </dgm:pt>
    <dgm:pt modelId="{1DF0F2F1-CC6A-4C47-869F-F379C20EF1D8}" type="pres">
      <dgm:prSet presAssocID="{64E42DCA-CCF5-4822-AAEC-0B234C5D7AB6}" presName="tx1" presStyleLbl="revTx" presStyleIdx="1" presStyleCnt="9"/>
      <dgm:spPr/>
    </dgm:pt>
    <dgm:pt modelId="{EE0544C2-3954-704D-9818-1679A78B00E4}" type="pres">
      <dgm:prSet presAssocID="{64E42DCA-CCF5-4822-AAEC-0B234C5D7AB6}" presName="vert1" presStyleCnt="0"/>
      <dgm:spPr/>
    </dgm:pt>
    <dgm:pt modelId="{F33C1BC5-E725-484F-B085-F2B1EB81C170}" type="pres">
      <dgm:prSet presAssocID="{239FF5C4-3AE9-402F-BB1F-0470C6047D05}" presName="thickLine" presStyleLbl="alignNode1" presStyleIdx="2" presStyleCnt="9"/>
      <dgm:spPr/>
    </dgm:pt>
    <dgm:pt modelId="{C99B223A-41DC-2C4D-BD0C-3AA6A031950C}" type="pres">
      <dgm:prSet presAssocID="{239FF5C4-3AE9-402F-BB1F-0470C6047D05}" presName="horz1" presStyleCnt="0"/>
      <dgm:spPr/>
    </dgm:pt>
    <dgm:pt modelId="{375CBE74-0528-5541-B33E-7F9005DF33AC}" type="pres">
      <dgm:prSet presAssocID="{239FF5C4-3AE9-402F-BB1F-0470C6047D05}" presName="tx1" presStyleLbl="revTx" presStyleIdx="2" presStyleCnt="9"/>
      <dgm:spPr/>
    </dgm:pt>
    <dgm:pt modelId="{CEDEE0B5-912C-3F42-B4C9-ED25E7028FDA}" type="pres">
      <dgm:prSet presAssocID="{239FF5C4-3AE9-402F-BB1F-0470C6047D05}" presName="vert1" presStyleCnt="0"/>
      <dgm:spPr/>
    </dgm:pt>
    <dgm:pt modelId="{7427A29A-85D3-E841-B205-30F67B568142}" type="pres">
      <dgm:prSet presAssocID="{9BF0A958-F249-4E0C-BCFC-266F7AC195DB}" presName="thickLine" presStyleLbl="alignNode1" presStyleIdx="3" presStyleCnt="9"/>
      <dgm:spPr/>
    </dgm:pt>
    <dgm:pt modelId="{D1947A4D-8C20-9844-A0DE-19555EDDAA00}" type="pres">
      <dgm:prSet presAssocID="{9BF0A958-F249-4E0C-BCFC-266F7AC195DB}" presName="horz1" presStyleCnt="0"/>
      <dgm:spPr/>
    </dgm:pt>
    <dgm:pt modelId="{71493251-B4E5-3349-975C-5776CE5B639E}" type="pres">
      <dgm:prSet presAssocID="{9BF0A958-F249-4E0C-BCFC-266F7AC195DB}" presName="tx1" presStyleLbl="revTx" presStyleIdx="3" presStyleCnt="9"/>
      <dgm:spPr/>
    </dgm:pt>
    <dgm:pt modelId="{C4340844-11A6-C944-B476-FF1872FC09C0}" type="pres">
      <dgm:prSet presAssocID="{9BF0A958-F249-4E0C-BCFC-266F7AC195DB}" presName="vert1" presStyleCnt="0"/>
      <dgm:spPr/>
    </dgm:pt>
    <dgm:pt modelId="{44EF012A-4111-AD4F-BE20-73D846C70E1E}" type="pres">
      <dgm:prSet presAssocID="{5FC4B131-F477-4D06-A509-63654E860B03}" presName="thickLine" presStyleLbl="alignNode1" presStyleIdx="4" presStyleCnt="9"/>
      <dgm:spPr/>
    </dgm:pt>
    <dgm:pt modelId="{2DB4D0A0-1903-5D43-A660-32D95617724D}" type="pres">
      <dgm:prSet presAssocID="{5FC4B131-F477-4D06-A509-63654E860B03}" presName="horz1" presStyleCnt="0"/>
      <dgm:spPr/>
    </dgm:pt>
    <dgm:pt modelId="{29CAD4CE-B96C-9340-A8F4-11921A49F065}" type="pres">
      <dgm:prSet presAssocID="{5FC4B131-F477-4D06-A509-63654E860B03}" presName="tx1" presStyleLbl="revTx" presStyleIdx="4" presStyleCnt="9"/>
      <dgm:spPr/>
    </dgm:pt>
    <dgm:pt modelId="{09DC45C6-E440-7145-B21C-9CF3D8B8FA21}" type="pres">
      <dgm:prSet presAssocID="{5FC4B131-F477-4D06-A509-63654E860B03}" presName="vert1" presStyleCnt="0"/>
      <dgm:spPr/>
    </dgm:pt>
    <dgm:pt modelId="{AF2F3D0B-88AF-9E49-810B-A757FB81C87D}" type="pres">
      <dgm:prSet presAssocID="{5573A89B-5E5E-4089-BDB0-6B898566E5A4}" presName="thickLine" presStyleLbl="alignNode1" presStyleIdx="5" presStyleCnt="9"/>
      <dgm:spPr/>
    </dgm:pt>
    <dgm:pt modelId="{A8BA1ED7-9B6F-C34D-AD9D-A58C9952C41D}" type="pres">
      <dgm:prSet presAssocID="{5573A89B-5E5E-4089-BDB0-6B898566E5A4}" presName="horz1" presStyleCnt="0"/>
      <dgm:spPr/>
    </dgm:pt>
    <dgm:pt modelId="{00594393-4648-674E-8881-85DAEF7E78FC}" type="pres">
      <dgm:prSet presAssocID="{5573A89B-5E5E-4089-BDB0-6B898566E5A4}" presName="tx1" presStyleLbl="revTx" presStyleIdx="5" presStyleCnt="9"/>
      <dgm:spPr/>
    </dgm:pt>
    <dgm:pt modelId="{73EE37A6-EA63-7C49-AC93-C03D3D0C395C}" type="pres">
      <dgm:prSet presAssocID="{5573A89B-5E5E-4089-BDB0-6B898566E5A4}" presName="vert1" presStyleCnt="0"/>
      <dgm:spPr/>
    </dgm:pt>
    <dgm:pt modelId="{B1224459-2D49-6B41-8E79-2E11276E7926}" type="pres">
      <dgm:prSet presAssocID="{C43D87E9-22E7-456B-9844-593B06125BB7}" presName="thickLine" presStyleLbl="alignNode1" presStyleIdx="6" presStyleCnt="9"/>
      <dgm:spPr/>
    </dgm:pt>
    <dgm:pt modelId="{6AD59C69-1467-0741-B105-D9AD07EB496F}" type="pres">
      <dgm:prSet presAssocID="{C43D87E9-22E7-456B-9844-593B06125BB7}" presName="horz1" presStyleCnt="0"/>
      <dgm:spPr/>
    </dgm:pt>
    <dgm:pt modelId="{4F3A19FF-0E8A-AB48-A576-64434ED96989}" type="pres">
      <dgm:prSet presAssocID="{C43D87E9-22E7-456B-9844-593B06125BB7}" presName="tx1" presStyleLbl="revTx" presStyleIdx="6" presStyleCnt="9"/>
      <dgm:spPr/>
    </dgm:pt>
    <dgm:pt modelId="{A3AD430D-D276-694B-8DA2-117D82FFF52E}" type="pres">
      <dgm:prSet presAssocID="{C43D87E9-22E7-456B-9844-593B06125BB7}" presName="vert1" presStyleCnt="0"/>
      <dgm:spPr/>
    </dgm:pt>
    <dgm:pt modelId="{FE8A6BBE-0915-8E4C-AFA1-501A9784DB98}" type="pres">
      <dgm:prSet presAssocID="{6D34D54D-D767-4EAA-AFFF-00C6DA7A7E7D}" presName="thickLine" presStyleLbl="alignNode1" presStyleIdx="7" presStyleCnt="9"/>
      <dgm:spPr/>
    </dgm:pt>
    <dgm:pt modelId="{611088FE-62CB-5B41-B49A-553AB9024E8C}" type="pres">
      <dgm:prSet presAssocID="{6D34D54D-D767-4EAA-AFFF-00C6DA7A7E7D}" presName="horz1" presStyleCnt="0"/>
      <dgm:spPr/>
    </dgm:pt>
    <dgm:pt modelId="{2673068E-52D8-3F40-8F1B-A2AE83BAE53D}" type="pres">
      <dgm:prSet presAssocID="{6D34D54D-D767-4EAA-AFFF-00C6DA7A7E7D}" presName="tx1" presStyleLbl="revTx" presStyleIdx="7" presStyleCnt="9"/>
      <dgm:spPr/>
    </dgm:pt>
    <dgm:pt modelId="{943C0378-D60F-6D4F-B2DF-DEFA3B9F4E85}" type="pres">
      <dgm:prSet presAssocID="{6D34D54D-D767-4EAA-AFFF-00C6DA7A7E7D}" presName="vert1" presStyleCnt="0"/>
      <dgm:spPr/>
    </dgm:pt>
    <dgm:pt modelId="{EE0378C5-A81B-AE4E-9543-3F6BF7AF0E40}" type="pres">
      <dgm:prSet presAssocID="{628111AC-0CC3-4DFE-B2D2-2E2CBBBF326F}" presName="thickLine" presStyleLbl="alignNode1" presStyleIdx="8" presStyleCnt="9"/>
      <dgm:spPr/>
    </dgm:pt>
    <dgm:pt modelId="{8BC59FA8-B401-E545-A704-F7477A41275B}" type="pres">
      <dgm:prSet presAssocID="{628111AC-0CC3-4DFE-B2D2-2E2CBBBF326F}" presName="horz1" presStyleCnt="0"/>
      <dgm:spPr/>
    </dgm:pt>
    <dgm:pt modelId="{7EBDF0B5-FE8F-3941-8F5B-D8C3FCCFB407}" type="pres">
      <dgm:prSet presAssocID="{628111AC-0CC3-4DFE-B2D2-2E2CBBBF326F}" presName="tx1" presStyleLbl="revTx" presStyleIdx="8" presStyleCnt="9"/>
      <dgm:spPr/>
    </dgm:pt>
    <dgm:pt modelId="{B64CE821-FBC8-CA46-A611-430096809D69}" type="pres">
      <dgm:prSet presAssocID="{628111AC-0CC3-4DFE-B2D2-2E2CBBBF326F}" presName="vert1" presStyleCnt="0"/>
      <dgm:spPr/>
    </dgm:pt>
  </dgm:ptLst>
  <dgm:cxnLst>
    <dgm:cxn modelId="{C6547B05-6E5D-DE45-AF29-4399FC0BD8A7}" type="presOf" srcId="{4B9FE510-2E93-4553-89A5-9D1C5480B3FD}" destId="{EF76770A-C211-2344-996C-64A6A47B0F01}" srcOrd="0" destOrd="0" presId="urn:microsoft.com/office/officeart/2008/layout/LinedList"/>
    <dgm:cxn modelId="{C511B905-635B-45A6-B48A-28B56E2AC774}" srcId="{4B9FE510-2E93-4553-89A5-9D1C5480B3FD}" destId="{6D34D54D-D767-4EAA-AFFF-00C6DA7A7E7D}" srcOrd="7" destOrd="0" parTransId="{806141B4-E979-47AE-9373-4CA986956F29}" sibTransId="{DDA450F2-151E-431A-ADA8-71BAD5A337DD}"/>
    <dgm:cxn modelId="{1E5DF615-E055-724A-A045-27F482C5ACDE}" type="presOf" srcId="{5573A89B-5E5E-4089-BDB0-6B898566E5A4}" destId="{00594393-4648-674E-8881-85DAEF7E78FC}" srcOrd="0" destOrd="0" presId="urn:microsoft.com/office/officeart/2008/layout/LinedList"/>
    <dgm:cxn modelId="{EE3C1F16-7ED8-4EDA-906F-6EAB5743C651}" srcId="{4B9FE510-2E93-4553-89A5-9D1C5480B3FD}" destId="{5FC4B131-F477-4D06-A509-63654E860B03}" srcOrd="4" destOrd="0" parTransId="{59AADF98-5278-4CC1-BC5E-1FB8083CE4EA}" sibTransId="{C65D733E-7111-4E46-8F75-255BE6DD6605}"/>
    <dgm:cxn modelId="{076C462F-6755-104D-8887-5430B1918FFE}" type="presOf" srcId="{628111AC-0CC3-4DFE-B2D2-2E2CBBBF326F}" destId="{7EBDF0B5-FE8F-3941-8F5B-D8C3FCCFB407}" srcOrd="0" destOrd="0" presId="urn:microsoft.com/office/officeart/2008/layout/LinedList"/>
    <dgm:cxn modelId="{0E31324B-11A4-2C43-A153-20CF6CA1FE41}" type="presOf" srcId="{C43D87E9-22E7-456B-9844-593B06125BB7}" destId="{4F3A19FF-0E8A-AB48-A576-64434ED96989}" srcOrd="0" destOrd="0" presId="urn:microsoft.com/office/officeart/2008/layout/LinedList"/>
    <dgm:cxn modelId="{8B190E56-8568-4000-B4EE-1B6A5AAADDEF}" srcId="{4B9FE510-2E93-4553-89A5-9D1C5480B3FD}" destId="{64E42DCA-CCF5-4822-AAEC-0B234C5D7AB6}" srcOrd="1" destOrd="0" parTransId="{E10CECDD-1BD5-4E54-88FF-C44075E78872}" sibTransId="{40A41EE3-6191-4C09-9F86-4559C0497184}"/>
    <dgm:cxn modelId="{61F0CE56-E4CB-489D-8039-B52F475726A4}" srcId="{4B9FE510-2E93-4553-89A5-9D1C5480B3FD}" destId="{5573A89B-5E5E-4089-BDB0-6B898566E5A4}" srcOrd="5" destOrd="0" parTransId="{C8441A99-D16A-4816-9866-7C0ADE1228A0}" sibTransId="{3F9FABF4-97E2-442C-A471-7E4E5327BFD8}"/>
    <dgm:cxn modelId="{AC47265A-63C9-449F-926E-6C0CF2A1F43B}" srcId="{4B9FE510-2E93-4553-89A5-9D1C5480B3FD}" destId="{239FF5C4-3AE9-402F-BB1F-0470C6047D05}" srcOrd="2" destOrd="0" parTransId="{63AF9E30-5FD7-495C-814C-33A1D2B22D0C}" sibTransId="{FEFF7756-6AE6-4A46-817A-276D62B7501E}"/>
    <dgm:cxn modelId="{766AF26D-2A23-5B46-90CD-C40EF36A8E26}" type="presOf" srcId="{153FD0B3-78C2-45FC-A71F-DEF7693FD29C}" destId="{5579B3A3-18D9-D547-8E31-863836FAE0AF}" srcOrd="0" destOrd="0" presId="urn:microsoft.com/office/officeart/2008/layout/LinedList"/>
    <dgm:cxn modelId="{EA414A8A-3F95-2F4A-99BD-8189E43DCF9E}" type="presOf" srcId="{239FF5C4-3AE9-402F-BB1F-0470C6047D05}" destId="{375CBE74-0528-5541-B33E-7F9005DF33AC}" srcOrd="0" destOrd="0" presId="urn:microsoft.com/office/officeart/2008/layout/LinedList"/>
    <dgm:cxn modelId="{33775191-5587-A443-9F97-36A13C9459A9}" type="presOf" srcId="{6D34D54D-D767-4EAA-AFFF-00C6DA7A7E7D}" destId="{2673068E-52D8-3F40-8F1B-A2AE83BAE53D}" srcOrd="0" destOrd="0" presId="urn:microsoft.com/office/officeart/2008/layout/LinedList"/>
    <dgm:cxn modelId="{C2115BA8-0F9B-4F97-9C37-F8ED8B139A58}" srcId="{4B9FE510-2E93-4553-89A5-9D1C5480B3FD}" destId="{153FD0B3-78C2-45FC-A71F-DEF7693FD29C}" srcOrd="0" destOrd="0" parTransId="{DB397CA3-4D2E-48AD-A530-B2E0BA26E3CB}" sibTransId="{9E24C914-B6C1-441B-9016-B02FD12FC6DD}"/>
    <dgm:cxn modelId="{23C7D1AA-AEA6-C641-8589-3F8BED096799}" type="presOf" srcId="{5FC4B131-F477-4D06-A509-63654E860B03}" destId="{29CAD4CE-B96C-9340-A8F4-11921A49F065}" srcOrd="0" destOrd="0" presId="urn:microsoft.com/office/officeart/2008/layout/LinedList"/>
    <dgm:cxn modelId="{4A083CC6-F367-B84D-98B6-FB5319D36B7F}" type="presOf" srcId="{9BF0A958-F249-4E0C-BCFC-266F7AC195DB}" destId="{71493251-B4E5-3349-975C-5776CE5B639E}" srcOrd="0" destOrd="0" presId="urn:microsoft.com/office/officeart/2008/layout/LinedList"/>
    <dgm:cxn modelId="{5D864BDF-4FF0-4B74-89E2-E98C2AD9ABB2}" srcId="{4B9FE510-2E93-4553-89A5-9D1C5480B3FD}" destId="{9BF0A958-F249-4E0C-BCFC-266F7AC195DB}" srcOrd="3" destOrd="0" parTransId="{1606DAB5-DF4F-41D8-BAFB-3BCEA64FEE68}" sibTransId="{2BBEF795-B8B9-414C-948F-A13089FCD1A1}"/>
    <dgm:cxn modelId="{91243EF0-807B-47CB-8D2F-AD2ACF869A0F}" srcId="{4B9FE510-2E93-4553-89A5-9D1C5480B3FD}" destId="{628111AC-0CC3-4DFE-B2D2-2E2CBBBF326F}" srcOrd="8" destOrd="0" parTransId="{5E61E020-FBE7-4471-AD9C-C40BE741B6F4}" sibTransId="{C7F89C79-E0DC-489D-9145-7446E444E2BC}"/>
    <dgm:cxn modelId="{B6258BF4-996C-1046-A92B-A97200539A32}" type="presOf" srcId="{64E42DCA-CCF5-4822-AAEC-0B234C5D7AB6}" destId="{1DF0F2F1-CC6A-4C47-869F-F379C20EF1D8}" srcOrd="0" destOrd="0" presId="urn:microsoft.com/office/officeart/2008/layout/LinedList"/>
    <dgm:cxn modelId="{4A52A0F5-7016-478A-A5F8-41A07C51AE56}" srcId="{4B9FE510-2E93-4553-89A5-9D1C5480B3FD}" destId="{C43D87E9-22E7-456B-9844-593B06125BB7}" srcOrd="6" destOrd="0" parTransId="{31D032EA-765C-4ABD-91E9-63CB9B183696}" sibTransId="{ECAE8D9A-9ECC-4395-BAAC-E8EE5A6F5FEA}"/>
    <dgm:cxn modelId="{678893D3-16EC-614B-8B07-63DEE51F8834}" type="presParOf" srcId="{EF76770A-C211-2344-996C-64A6A47B0F01}" destId="{EF9CA287-06CF-BF4C-9A41-BBAE89295378}" srcOrd="0" destOrd="0" presId="urn:microsoft.com/office/officeart/2008/layout/LinedList"/>
    <dgm:cxn modelId="{19DC16A8-3B02-B447-BAB0-F2E1FBB07F7B}" type="presParOf" srcId="{EF76770A-C211-2344-996C-64A6A47B0F01}" destId="{61370BD3-76A7-274F-9F37-975E7085FC95}" srcOrd="1" destOrd="0" presId="urn:microsoft.com/office/officeart/2008/layout/LinedList"/>
    <dgm:cxn modelId="{7207536E-91E3-F04A-BAB6-EEBA86C1BB52}" type="presParOf" srcId="{61370BD3-76A7-274F-9F37-975E7085FC95}" destId="{5579B3A3-18D9-D547-8E31-863836FAE0AF}" srcOrd="0" destOrd="0" presId="urn:microsoft.com/office/officeart/2008/layout/LinedList"/>
    <dgm:cxn modelId="{7E59A30C-3A4C-4C44-9B0C-A494FCD92C50}" type="presParOf" srcId="{61370BD3-76A7-274F-9F37-975E7085FC95}" destId="{625A1C06-3526-F742-879B-10E70B3AC765}" srcOrd="1" destOrd="0" presId="urn:microsoft.com/office/officeart/2008/layout/LinedList"/>
    <dgm:cxn modelId="{31A48970-EAF6-2947-920A-83E2DE04077D}" type="presParOf" srcId="{EF76770A-C211-2344-996C-64A6A47B0F01}" destId="{ABCAD638-43B7-564C-93C9-C2185F5DFF94}" srcOrd="2" destOrd="0" presId="urn:microsoft.com/office/officeart/2008/layout/LinedList"/>
    <dgm:cxn modelId="{725FD53F-1851-8643-A56D-94E39513C87A}" type="presParOf" srcId="{EF76770A-C211-2344-996C-64A6A47B0F01}" destId="{98D805FA-80E6-3849-B5D7-DB2C0A920A43}" srcOrd="3" destOrd="0" presId="urn:microsoft.com/office/officeart/2008/layout/LinedList"/>
    <dgm:cxn modelId="{23C22A7E-84C5-2247-A369-F6979AAB4265}" type="presParOf" srcId="{98D805FA-80E6-3849-B5D7-DB2C0A920A43}" destId="{1DF0F2F1-CC6A-4C47-869F-F379C20EF1D8}" srcOrd="0" destOrd="0" presId="urn:microsoft.com/office/officeart/2008/layout/LinedList"/>
    <dgm:cxn modelId="{9CA8AAFF-8C69-E844-B87C-973BD227E8E9}" type="presParOf" srcId="{98D805FA-80E6-3849-B5D7-DB2C0A920A43}" destId="{EE0544C2-3954-704D-9818-1679A78B00E4}" srcOrd="1" destOrd="0" presId="urn:microsoft.com/office/officeart/2008/layout/LinedList"/>
    <dgm:cxn modelId="{AC024021-1B53-5E4C-9E8B-5BB7FA2700BD}" type="presParOf" srcId="{EF76770A-C211-2344-996C-64A6A47B0F01}" destId="{F33C1BC5-E725-484F-B085-F2B1EB81C170}" srcOrd="4" destOrd="0" presId="urn:microsoft.com/office/officeart/2008/layout/LinedList"/>
    <dgm:cxn modelId="{9D883E67-27CA-274F-BC9B-D4EE539D4842}" type="presParOf" srcId="{EF76770A-C211-2344-996C-64A6A47B0F01}" destId="{C99B223A-41DC-2C4D-BD0C-3AA6A031950C}" srcOrd="5" destOrd="0" presId="urn:microsoft.com/office/officeart/2008/layout/LinedList"/>
    <dgm:cxn modelId="{339C8B96-4539-734C-A5F0-0298D7E0FAA0}" type="presParOf" srcId="{C99B223A-41DC-2C4D-BD0C-3AA6A031950C}" destId="{375CBE74-0528-5541-B33E-7F9005DF33AC}" srcOrd="0" destOrd="0" presId="urn:microsoft.com/office/officeart/2008/layout/LinedList"/>
    <dgm:cxn modelId="{2864CBDE-F9E4-0E47-80DE-BDB98FD31B56}" type="presParOf" srcId="{C99B223A-41DC-2C4D-BD0C-3AA6A031950C}" destId="{CEDEE0B5-912C-3F42-B4C9-ED25E7028FDA}" srcOrd="1" destOrd="0" presId="urn:microsoft.com/office/officeart/2008/layout/LinedList"/>
    <dgm:cxn modelId="{7F57A98E-FD03-EE4E-9FD5-CAF58D4BBA94}" type="presParOf" srcId="{EF76770A-C211-2344-996C-64A6A47B0F01}" destId="{7427A29A-85D3-E841-B205-30F67B568142}" srcOrd="6" destOrd="0" presId="urn:microsoft.com/office/officeart/2008/layout/LinedList"/>
    <dgm:cxn modelId="{F7ECC29E-7029-FF4B-8FB4-5F735F15D9A0}" type="presParOf" srcId="{EF76770A-C211-2344-996C-64A6A47B0F01}" destId="{D1947A4D-8C20-9844-A0DE-19555EDDAA00}" srcOrd="7" destOrd="0" presId="urn:microsoft.com/office/officeart/2008/layout/LinedList"/>
    <dgm:cxn modelId="{9AC7AF05-E03E-A242-A01C-85A28AF1147B}" type="presParOf" srcId="{D1947A4D-8C20-9844-A0DE-19555EDDAA00}" destId="{71493251-B4E5-3349-975C-5776CE5B639E}" srcOrd="0" destOrd="0" presId="urn:microsoft.com/office/officeart/2008/layout/LinedList"/>
    <dgm:cxn modelId="{A2567590-DB2E-5541-BA95-2BF7A8891693}" type="presParOf" srcId="{D1947A4D-8C20-9844-A0DE-19555EDDAA00}" destId="{C4340844-11A6-C944-B476-FF1872FC09C0}" srcOrd="1" destOrd="0" presId="urn:microsoft.com/office/officeart/2008/layout/LinedList"/>
    <dgm:cxn modelId="{A098F8FE-FE7A-9D4A-B752-ADA329D873EF}" type="presParOf" srcId="{EF76770A-C211-2344-996C-64A6A47B0F01}" destId="{44EF012A-4111-AD4F-BE20-73D846C70E1E}" srcOrd="8" destOrd="0" presId="urn:microsoft.com/office/officeart/2008/layout/LinedList"/>
    <dgm:cxn modelId="{1F5332D6-E7C4-854D-9949-F291EAC132A2}" type="presParOf" srcId="{EF76770A-C211-2344-996C-64A6A47B0F01}" destId="{2DB4D0A0-1903-5D43-A660-32D95617724D}" srcOrd="9" destOrd="0" presId="urn:microsoft.com/office/officeart/2008/layout/LinedList"/>
    <dgm:cxn modelId="{6A2C954E-F6C8-0746-B363-69D5F26F0498}" type="presParOf" srcId="{2DB4D0A0-1903-5D43-A660-32D95617724D}" destId="{29CAD4CE-B96C-9340-A8F4-11921A49F065}" srcOrd="0" destOrd="0" presId="urn:microsoft.com/office/officeart/2008/layout/LinedList"/>
    <dgm:cxn modelId="{8FABAC1A-C81F-8A4A-97B0-FFFD4E7D2490}" type="presParOf" srcId="{2DB4D0A0-1903-5D43-A660-32D95617724D}" destId="{09DC45C6-E440-7145-B21C-9CF3D8B8FA21}" srcOrd="1" destOrd="0" presId="urn:microsoft.com/office/officeart/2008/layout/LinedList"/>
    <dgm:cxn modelId="{6E2CB75C-D719-3347-BD44-F2A43B529830}" type="presParOf" srcId="{EF76770A-C211-2344-996C-64A6A47B0F01}" destId="{AF2F3D0B-88AF-9E49-810B-A757FB81C87D}" srcOrd="10" destOrd="0" presId="urn:microsoft.com/office/officeart/2008/layout/LinedList"/>
    <dgm:cxn modelId="{1FF77206-0356-8A47-99AB-5D7EBDAC56F5}" type="presParOf" srcId="{EF76770A-C211-2344-996C-64A6A47B0F01}" destId="{A8BA1ED7-9B6F-C34D-AD9D-A58C9952C41D}" srcOrd="11" destOrd="0" presId="urn:microsoft.com/office/officeart/2008/layout/LinedList"/>
    <dgm:cxn modelId="{ABCD10F8-C760-8B4B-9372-E73BBFA8D990}" type="presParOf" srcId="{A8BA1ED7-9B6F-C34D-AD9D-A58C9952C41D}" destId="{00594393-4648-674E-8881-85DAEF7E78FC}" srcOrd="0" destOrd="0" presId="urn:microsoft.com/office/officeart/2008/layout/LinedList"/>
    <dgm:cxn modelId="{0EB9BB59-C634-964D-9A57-23E482D4704B}" type="presParOf" srcId="{A8BA1ED7-9B6F-C34D-AD9D-A58C9952C41D}" destId="{73EE37A6-EA63-7C49-AC93-C03D3D0C395C}" srcOrd="1" destOrd="0" presId="urn:microsoft.com/office/officeart/2008/layout/LinedList"/>
    <dgm:cxn modelId="{E98B477D-1BBF-A64D-ABA2-C7EF5567B1C7}" type="presParOf" srcId="{EF76770A-C211-2344-996C-64A6A47B0F01}" destId="{B1224459-2D49-6B41-8E79-2E11276E7926}" srcOrd="12" destOrd="0" presId="urn:microsoft.com/office/officeart/2008/layout/LinedList"/>
    <dgm:cxn modelId="{914DA0C1-78C2-8B49-AF08-41D9D4C75AD2}" type="presParOf" srcId="{EF76770A-C211-2344-996C-64A6A47B0F01}" destId="{6AD59C69-1467-0741-B105-D9AD07EB496F}" srcOrd="13" destOrd="0" presId="urn:microsoft.com/office/officeart/2008/layout/LinedList"/>
    <dgm:cxn modelId="{52B6CE8A-B3F8-4749-8335-18718F25924F}" type="presParOf" srcId="{6AD59C69-1467-0741-B105-D9AD07EB496F}" destId="{4F3A19FF-0E8A-AB48-A576-64434ED96989}" srcOrd="0" destOrd="0" presId="urn:microsoft.com/office/officeart/2008/layout/LinedList"/>
    <dgm:cxn modelId="{4C143E5C-75C4-1D4F-974D-13A21384AD04}" type="presParOf" srcId="{6AD59C69-1467-0741-B105-D9AD07EB496F}" destId="{A3AD430D-D276-694B-8DA2-117D82FFF52E}" srcOrd="1" destOrd="0" presId="urn:microsoft.com/office/officeart/2008/layout/LinedList"/>
    <dgm:cxn modelId="{AD5C29A3-4238-5948-8181-CF8D4EAE86C9}" type="presParOf" srcId="{EF76770A-C211-2344-996C-64A6A47B0F01}" destId="{FE8A6BBE-0915-8E4C-AFA1-501A9784DB98}" srcOrd="14" destOrd="0" presId="urn:microsoft.com/office/officeart/2008/layout/LinedList"/>
    <dgm:cxn modelId="{5F3B737B-1829-3C47-9B48-2FE452A010FE}" type="presParOf" srcId="{EF76770A-C211-2344-996C-64A6A47B0F01}" destId="{611088FE-62CB-5B41-B49A-553AB9024E8C}" srcOrd="15" destOrd="0" presId="urn:microsoft.com/office/officeart/2008/layout/LinedList"/>
    <dgm:cxn modelId="{C2B1CDFA-8BC4-F347-AE35-BD1C6972A412}" type="presParOf" srcId="{611088FE-62CB-5B41-B49A-553AB9024E8C}" destId="{2673068E-52D8-3F40-8F1B-A2AE83BAE53D}" srcOrd="0" destOrd="0" presId="urn:microsoft.com/office/officeart/2008/layout/LinedList"/>
    <dgm:cxn modelId="{E9C7CECD-C1BD-C34C-84DC-036E322F98B1}" type="presParOf" srcId="{611088FE-62CB-5B41-B49A-553AB9024E8C}" destId="{943C0378-D60F-6D4F-B2DF-DEFA3B9F4E85}" srcOrd="1" destOrd="0" presId="urn:microsoft.com/office/officeart/2008/layout/LinedList"/>
    <dgm:cxn modelId="{79512C31-E1E0-FA41-8677-196CB8D6DE7C}" type="presParOf" srcId="{EF76770A-C211-2344-996C-64A6A47B0F01}" destId="{EE0378C5-A81B-AE4E-9543-3F6BF7AF0E40}" srcOrd="16" destOrd="0" presId="urn:microsoft.com/office/officeart/2008/layout/LinedList"/>
    <dgm:cxn modelId="{CA95E1F4-EDC9-814F-8667-A7F8D6194F94}" type="presParOf" srcId="{EF76770A-C211-2344-996C-64A6A47B0F01}" destId="{8BC59FA8-B401-E545-A704-F7477A41275B}" srcOrd="17" destOrd="0" presId="urn:microsoft.com/office/officeart/2008/layout/LinedList"/>
    <dgm:cxn modelId="{B6A2C286-C694-4C43-B98F-B7888011E89E}" type="presParOf" srcId="{8BC59FA8-B401-E545-A704-F7477A41275B}" destId="{7EBDF0B5-FE8F-3941-8F5B-D8C3FCCFB407}" srcOrd="0" destOrd="0" presId="urn:microsoft.com/office/officeart/2008/layout/LinedList"/>
    <dgm:cxn modelId="{518278C4-9976-D74D-9AB3-42BB9F902627}" type="presParOf" srcId="{8BC59FA8-B401-E545-A704-F7477A41275B}" destId="{B64CE821-FBC8-CA46-A611-430096809D6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9FE510-2E93-4553-89A5-9D1C5480B3FD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153FD0B3-78C2-45FC-A71F-DEF7693FD29C}">
      <dgm:prSet/>
      <dgm:spPr/>
      <dgm:t>
        <a:bodyPr/>
        <a:lstStyle/>
        <a:p>
          <a:r>
            <a:rPr lang="en-GB"/>
            <a:t>Age</a:t>
          </a:r>
          <a:endParaRPr lang="en-US"/>
        </a:p>
      </dgm:t>
    </dgm:pt>
    <dgm:pt modelId="{DB397CA3-4D2E-48AD-A530-B2E0BA26E3CB}" type="parTrans" cxnId="{C2115BA8-0F9B-4F97-9C37-F8ED8B139A58}">
      <dgm:prSet/>
      <dgm:spPr/>
      <dgm:t>
        <a:bodyPr/>
        <a:lstStyle/>
        <a:p>
          <a:endParaRPr lang="en-US"/>
        </a:p>
      </dgm:t>
    </dgm:pt>
    <dgm:pt modelId="{9E24C914-B6C1-441B-9016-B02FD12FC6DD}" type="sibTrans" cxnId="{C2115BA8-0F9B-4F97-9C37-F8ED8B139A58}">
      <dgm:prSet/>
      <dgm:spPr/>
      <dgm:t>
        <a:bodyPr/>
        <a:lstStyle/>
        <a:p>
          <a:endParaRPr lang="en-US"/>
        </a:p>
      </dgm:t>
    </dgm:pt>
    <dgm:pt modelId="{64E42DCA-CCF5-4822-AAEC-0B234C5D7AB6}">
      <dgm:prSet/>
      <dgm:spPr/>
      <dgm:t>
        <a:bodyPr/>
        <a:lstStyle/>
        <a:p>
          <a:r>
            <a:rPr lang="en-GB" dirty="0"/>
            <a:t>Disability</a:t>
          </a:r>
          <a:endParaRPr lang="en-US" dirty="0"/>
        </a:p>
      </dgm:t>
    </dgm:pt>
    <dgm:pt modelId="{E10CECDD-1BD5-4E54-88FF-C44075E78872}" type="parTrans" cxnId="{8B190E56-8568-4000-B4EE-1B6A5AAADDEF}">
      <dgm:prSet/>
      <dgm:spPr/>
      <dgm:t>
        <a:bodyPr/>
        <a:lstStyle/>
        <a:p>
          <a:endParaRPr lang="en-US"/>
        </a:p>
      </dgm:t>
    </dgm:pt>
    <dgm:pt modelId="{40A41EE3-6191-4C09-9F86-4559C0497184}" type="sibTrans" cxnId="{8B190E56-8568-4000-B4EE-1B6A5AAADDEF}">
      <dgm:prSet/>
      <dgm:spPr/>
      <dgm:t>
        <a:bodyPr/>
        <a:lstStyle/>
        <a:p>
          <a:endParaRPr lang="en-US"/>
        </a:p>
      </dgm:t>
    </dgm:pt>
    <dgm:pt modelId="{239FF5C4-3AE9-402F-BB1F-0470C6047D05}">
      <dgm:prSet/>
      <dgm:spPr/>
      <dgm:t>
        <a:bodyPr/>
        <a:lstStyle/>
        <a:p>
          <a:r>
            <a:rPr lang="en-GB" dirty="0"/>
            <a:t>Gender reassignment</a:t>
          </a:r>
          <a:endParaRPr lang="en-US" dirty="0"/>
        </a:p>
      </dgm:t>
    </dgm:pt>
    <dgm:pt modelId="{63AF9E30-5FD7-495C-814C-33A1D2B22D0C}" type="parTrans" cxnId="{AC47265A-63C9-449F-926E-6C0CF2A1F43B}">
      <dgm:prSet/>
      <dgm:spPr/>
      <dgm:t>
        <a:bodyPr/>
        <a:lstStyle/>
        <a:p>
          <a:endParaRPr lang="en-US"/>
        </a:p>
      </dgm:t>
    </dgm:pt>
    <dgm:pt modelId="{FEFF7756-6AE6-4A46-817A-276D62B7501E}" type="sibTrans" cxnId="{AC47265A-63C9-449F-926E-6C0CF2A1F43B}">
      <dgm:prSet/>
      <dgm:spPr/>
      <dgm:t>
        <a:bodyPr/>
        <a:lstStyle/>
        <a:p>
          <a:endParaRPr lang="en-US"/>
        </a:p>
      </dgm:t>
    </dgm:pt>
    <dgm:pt modelId="{9BF0A958-F249-4E0C-BCFC-266F7AC195DB}">
      <dgm:prSet/>
      <dgm:spPr/>
      <dgm:t>
        <a:bodyPr/>
        <a:lstStyle/>
        <a:p>
          <a:r>
            <a:rPr lang="en-GB"/>
            <a:t>Marriage and civil partnership</a:t>
          </a:r>
          <a:endParaRPr lang="en-US"/>
        </a:p>
      </dgm:t>
    </dgm:pt>
    <dgm:pt modelId="{1606DAB5-DF4F-41D8-BAFB-3BCEA64FEE68}" type="parTrans" cxnId="{5D864BDF-4FF0-4B74-89E2-E98C2AD9ABB2}">
      <dgm:prSet/>
      <dgm:spPr/>
      <dgm:t>
        <a:bodyPr/>
        <a:lstStyle/>
        <a:p>
          <a:endParaRPr lang="en-US"/>
        </a:p>
      </dgm:t>
    </dgm:pt>
    <dgm:pt modelId="{2BBEF795-B8B9-414C-948F-A13089FCD1A1}" type="sibTrans" cxnId="{5D864BDF-4FF0-4B74-89E2-E98C2AD9ABB2}">
      <dgm:prSet/>
      <dgm:spPr/>
      <dgm:t>
        <a:bodyPr/>
        <a:lstStyle/>
        <a:p>
          <a:endParaRPr lang="en-US"/>
        </a:p>
      </dgm:t>
    </dgm:pt>
    <dgm:pt modelId="{5FC4B131-F477-4D06-A509-63654E860B03}">
      <dgm:prSet/>
      <dgm:spPr/>
      <dgm:t>
        <a:bodyPr/>
        <a:lstStyle/>
        <a:p>
          <a:r>
            <a:rPr lang="en-GB"/>
            <a:t>Pregnancy and maternity</a:t>
          </a:r>
          <a:endParaRPr lang="en-US"/>
        </a:p>
      </dgm:t>
    </dgm:pt>
    <dgm:pt modelId="{59AADF98-5278-4CC1-BC5E-1FB8083CE4EA}" type="parTrans" cxnId="{EE3C1F16-7ED8-4EDA-906F-6EAB5743C651}">
      <dgm:prSet/>
      <dgm:spPr/>
      <dgm:t>
        <a:bodyPr/>
        <a:lstStyle/>
        <a:p>
          <a:endParaRPr lang="en-US"/>
        </a:p>
      </dgm:t>
    </dgm:pt>
    <dgm:pt modelId="{C65D733E-7111-4E46-8F75-255BE6DD6605}" type="sibTrans" cxnId="{EE3C1F16-7ED8-4EDA-906F-6EAB5743C651}">
      <dgm:prSet/>
      <dgm:spPr/>
      <dgm:t>
        <a:bodyPr/>
        <a:lstStyle/>
        <a:p>
          <a:endParaRPr lang="en-US"/>
        </a:p>
      </dgm:t>
    </dgm:pt>
    <dgm:pt modelId="{5573A89B-5E5E-4089-BDB0-6B898566E5A4}">
      <dgm:prSet/>
      <dgm:spPr/>
      <dgm:t>
        <a:bodyPr/>
        <a:lstStyle/>
        <a:p>
          <a:r>
            <a:rPr lang="en-GB"/>
            <a:t>Race</a:t>
          </a:r>
          <a:endParaRPr lang="en-US"/>
        </a:p>
      </dgm:t>
    </dgm:pt>
    <dgm:pt modelId="{C8441A99-D16A-4816-9866-7C0ADE1228A0}" type="parTrans" cxnId="{61F0CE56-E4CB-489D-8039-B52F475726A4}">
      <dgm:prSet/>
      <dgm:spPr/>
      <dgm:t>
        <a:bodyPr/>
        <a:lstStyle/>
        <a:p>
          <a:endParaRPr lang="en-US"/>
        </a:p>
      </dgm:t>
    </dgm:pt>
    <dgm:pt modelId="{3F9FABF4-97E2-442C-A471-7E4E5327BFD8}" type="sibTrans" cxnId="{61F0CE56-E4CB-489D-8039-B52F475726A4}">
      <dgm:prSet/>
      <dgm:spPr/>
      <dgm:t>
        <a:bodyPr/>
        <a:lstStyle/>
        <a:p>
          <a:endParaRPr lang="en-US"/>
        </a:p>
      </dgm:t>
    </dgm:pt>
    <dgm:pt modelId="{C43D87E9-22E7-456B-9844-593B06125BB7}">
      <dgm:prSet/>
      <dgm:spPr/>
      <dgm:t>
        <a:bodyPr/>
        <a:lstStyle/>
        <a:p>
          <a:r>
            <a:rPr lang="en-GB"/>
            <a:t>Religion or belief</a:t>
          </a:r>
          <a:endParaRPr lang="en-US"/>
        </a:p>
      </dgm:t>
    </dgm:pt>
    <dgm:pt modelId="{31D032EA-765C-4ABD-91E9-63CB9B183696}" type="parTrans" cxnId="{4A52A0F5-7016-478A-A5F8-41A07C51AE56}">
      <dgm:prSet/>
      <dgm:spPr/>
      <dgm:t>
        <a:bodyPr/>
        <a:lstStyle/>
        <a:p>
          <a:endParaRPr lang="en-US"/>
        </a:p>
      </dgm:t>
    </dgm:pt>
    <dgm:pt modelId="{ECAE8D9A-9ECC-4395-BAAC-E8EE5A6F5FEA}" type="sibTrans" cxnId="{4A52A0F5-7016-478A-A5F8-41A07C51AE56}">
      <dgm:prSet/>
      <dgm:spPr/>
      <dgm:t>
        <a:bodyPr/>
        <a:lstStyle/>
        <a:p>
          <a:endParaRPr lang="en-US"/>
        </a:p>
      </dgm:t>
    </dgm:pt>
    <dgm:pt modelId="{6D34D54D-D767-4EAA-AFFF-00C6DA7A7E7D}">
      <dgm:prSet/>
      <dgm:spPr/>
      <dgm:t>
        <a:bodyPr/>
        <a:lstStyle/>
        <a:p>
          <a:r>
            <a:rPr lang="en-GB"/>
            <a:t>Sex</a:t>
          </a:r>
          <a:endParaRPr lang="en-US"/>
        </a:p>
      </dgm:t>
    </dgm:pt>
    <dgm:pt modelId="{806141B4-E979-47AE-9373-4CA986956F29}" type="parTrans" cxnId="{C511B905-635B-45A6-B48A-28B56E2AC774}">
      <dgm:prSet/>
      <dgm:spPr/>
      <dgm:t>
        <a:bodyPr/>
        <a:lstStyle/>
        <a:p>
          <a:endParaRPr lang="en-US"/>
        </a:p>
      </dgm:t>
    </dgm:pt>
    <dgm:pt modelId="{DDA450F2-151E-431A-ADA8-71BAD5A337DD}" type="sibTrans" cxnId="{C511B905-635B-45A6-B48A-28B56E2AC774}">
      <dgm:prSet/>
      <dgm:spPr/>
      <dgm:t>
        <a:bodyPr/>
        <a:lstStyle/>
        <a:p>
          <a:endParaRPr lang="en-US"/>
        </a:p>
      </dgm:t>
    </dgm:pt>
    <dgm:pt modelId="{628111AC-0CC3-4DFE-B2D2-2E2CBBBF326F}">
      <dgm:prSet/>
      <dgm:spPr/>
      <dgm:t>
        <a:bodyPr/>
        <a:lstStyle/>
        <a:p>
          <a:r>
            <a:rPr lang="en-GB"/>
            <a:t>Sexual orientation</a:t>
          </a:r>
          <a:endParaRPr lang="en-US"/>
        </a:p>
      </dgm:t>
    </dgm:pt>
    <dgm:pt modelId="{5E61E020-FBE7-4471-AD9C-C40BE741B6F4}" type="parTrans" cxnId="{91243EF0-807B-47CB-8D2F-AD2ACF869A0F}">
      <dgm:prSet/>
      <dgm:spPr/>
      <dgm:t>
        <a:bodyPr/>
        <a:lstStyle/>
        <a:p>
          <a:endParaRPr lang="en-US"/>
        </a:p>
      </dgm:t>
    </dgm:pt>
    <dgm:pt modelId="{C7F89C79-E0DC-489D-9145-7446E444E2BC}" type="sibTrans" cxnId="{91243EF0-807B-47CB-8D2F-AD2ACF869A0F}">
      <dgm:prSet/>
      <dgm:spPr/>
      <dgm:t>
        <a:bodyPr/>
        <a:lstStyle/>
        <a:p>
          <a:endParaRPr lang="en-US"/>
        </a:p>
      </dgm:t>
    </dgm:pt>
    <dgm:pt modelId="{EF76770A-C211-2344-996C-64A6A47B0F01}" type="pres">
      <dgm:prSet presAssocID="{4B9FE510-2E93-4553-89A5-9D1C5480B3FD}" presName="vert0" presStyleCnt="0">
        <dgm:presLayoutVars>
          <dgm:dir/>
          <dgm:animOne val="branch"/>
          <dgm:animLvl val="lvl"/>
        </dgm:presLayoutVars>
      </dgm:prSet>
      <dgm:spPr/>
    </dgm:pt>
    <dgm:pt modelId="{EF9CA287-06CF-BF4C-9A41-BBAE89295378}" type="pres">
      <dgm:prSet presAssocID="{153FD0B3-78C2-45FC-A71F-DEF7693FD29C}" presName="thickLine" presStyleLbl="alignNode1" presStyleIdx="0" presStyleCnt="9"/>
      <dgm:spPr/>
    </dgm:pt>
    <dgm:pt modelId="{61370BD3-76A7-274F-9F37-975E7085FC95}" type="pres">
      <dgm:prSet presAssocID="{153FD0B3-78C2-45FC-A71F-DEF7693FD29C}" presName="horz1" presStyleCnt="0"/>
      <dgm:spPr/>
    </dgm:pt>
    <dgm:pt modelId="{5579B3A3-18D9-D547-8E31-863836FAE0AF}" type="pres">
      <dgm:prSet presAssocID="{153FD0B3-78C2-45FC-A71F-DEF7693FD29C}" presName="tx1" presStyleLbl="revTx" presStyleIdx="0" presStyleCnt="9"/>
      <dgm:spPr/>
    </dgm:pt>
    <dgm:pt modelId="{625A1C06-3526-F742-879B-10E70B3AC765}" type="pres">
      <dgm:prSet presAssocID="{153FD0B3-78C2-45FC-A71F-DEF7693FD29C}" presName="vert1" presStyleCnt="0"/>
      <dgm:spPr/>
    </dgm:pt>
    <dgm:pt modelId="{ABCAD638-43B7-564C-93C9-C2185F5DFF94}" type="pres">
      <dgm:prSet presAssocID="{64E42DCA-CCF5-4822-AAEC-0B234C5D7AB6}" presName="thickLine" presStyleLbl="alignNode1" presStyleIdx="1" presStyleCnt="9"/>
      <dgm:spPr/>
    </dgm:pt>
    <dgm:pt modelId="{98D805FA-80E6-3849-B5D7-DB2C0A920A43}" type="pres">
      <dgm:prSet presAssocID="{64E42DCA-CCF5-4822-AAEC-0B234C5D7AB6}" presName="horz1" presStyleCnt="0"/>
      <dgm:spPr/>
    </dgm:pt>
    <dgm:pt modelId="{1DF0F2F1-CC6A-4C47-869F-F379C20EF1D8}" type="pres">
      <dgm:prSet presAssocID="{64E42DCA-CCF5-4822-AAEC-0B234C5D7AB6}" presName="tx1" presStyleLbl="revTx" presStyleIdx="1" presStyleCnt="9"/>
      <dgm:spPr/>
    </dgm:pt>
    <dgm:pt modelId="{EE0544C2-3954-704D-9818-1679A78B00E4}" type="pres">
      <dgm:prSet presAssocID="{64E42DCA-CCF5-4822-AAEC-0B234C5D7AB6}" presName="vert1" presStyleCnt="0"/>
      <dgm:spPr/>
    </dgm:pt>
    <dgm:pt modelId="{F33C1BC5-E725-484F-B085-F2B1EB81C170}" type="pres">
      <dgm:prSet presAssocID="{239FF5C4-3AE9-402F-BB1F-0470C6047D05}" presName="thickLine" presStyleLbl="alignNode1" presStyleIdx="2" presStyleCnt="9"/>
      <dgm:spPr/>
    </dgm:pt>
    <dgm:pt modelId="{C99B223A-41DC-2C4D-BD0C-3AA6A031950C}" type="pres">
      <dgm:prSet presAssocID="{239FF5C4-3AE9-402F-BB1F-0470C6047D05}" presName="horz1" presStyleCnt="0"/>
      <dgm:spPr/>
    </dgm:pt>
    <dgm:pt modelId="{375CBE74-0528-5541-B33E-7F9005DF33AC}" type="pres">
      <dgm:prSet presAssocID="{239FF5C4-3AE9-402F-BB1F-0470C6047D05}" presName="tx1" presStyleLbl="revTx" presStyleIdx="2" presStyleCnt="9"/>
      <dgm:spPr/>
    </dgm:pt>
    <dgm:pt modelId="{CEDEE0B5-912C-3F42-B4C9-ED25E7028FDA}" type="pres">
      <dgm:prSet presAssocID="{239FF5C4-3AE9-402F-BB1F-0470C6047D05}" presName="vert1" presStyleCnt="0"/>
      <dgm:spPr/>
    </dgm:pt>
    <dgm:pt modelId="{7427A29A-85D3-E841-B205-30F67B568142}" type="pres">
      <dgm:prSet presAssocID="{9BF0A958-F249-4E0C-BCFC-266F7AC195DB}" presName="thickLine" presStyleLbl="alignNode1" presStyleIdx="3" presStyleCnt="9"/>
      <dgm:spPr/>
    </dgm:pt>
    <dgm:pt modelId="{D1947A4D-8C20-9844-A0DE-19555EDDAA00}" type="pres">
      <dgm:prSet presAssocID="{9BF0A958-F249-4E0C-BCFC-266F7AC195DB}" presName="horz1" presStyleCnt="0"/>
      <dgm:spPr/>
    </dgm:pt>
    <dgm:pt modelId="{71493251-B4E5-3349-975C-5776CE5B639E}" type="pres">
      <dgm:prSet presAssocID="{9BF0A958-F249-4E0C-BCFC-266F7AC195DB}" presName="tx1" presStyleLbl="revTx" presStyleIdx="3" presStyleCnt="9"/>
      <dgm:spPr/>
    </dgm:pt>
    <dgm:pt modelId="{C4340844-11A6-C944-B476-FF1872FC09C0}" type="pres">
      <dgm:prSet presAssocID="{9BF0A958-F249-4E0C-BCFC-266F7AC195DB}" presName="vert1" presStyleCnt="0"/>
      <dgm:spPr/>
    </dgm:pt>
    <dgm:pt modelId="{44EF012A-4111-AD4F-BE20-73D846C70E1E}" type="pres">
      <dgm:prSet presAssocID="{5FC4B131-F477-4D06-A509-63654E860B03}" presName="thickLine" presStyleLbl="alignNode1" presStyleIdx="4" presStyleCnt="9"/>
      <dgm:spPr/>
    </dgm:pt>
    <dgm:pt modelId="{2DB4D0A0-1903-5D43-A660-32D95617724D}" type="pres">
      <dgm:prSet presAssocID="{5FC4B131-F477-4D06-A509-63654E860B03}" presName="horz1" presStyleCnt="0"/>
      <dgm:spPr/>
    </dgm:pt>
    <dgm:pt modelId="{29CAD4CE-B96C-9340-A8F4-11921A49F065}" type="pres">
      <dgm:prSet presAssocID="{5FC4B131-F477-4D06-A509-63654E860B03}" presName="tx1" presStyleLbl="revTx" presStyleIdx="4" presStyleCnt="9"/>
      <dgm:spPr/>
    </dgm:pt>
    <dgm:pt modelId="{09DC45C6-E440-7145-B21C-9CF3D8B8FA21}" type="pres">
      <dgm:prSet presAssocID="{5FC4B131-F477-4D06-A509-63654E860B03}" presName="vert1" presStyleCnt="0"/>
      <dgm:spPr/>
    </dgm:pt>
    <dgm:pt modelId="{AF2F3D0B-88AF-9E49-810B-A757FB81C87D}" type="pres">
      <dgm:prSet presAssocID="{5573A89B-5E5E-4089-BDB0-6B898566E5A4}" presName="thickLine" presStyleLbl="alignNode1" presStyleIdx="5" presStyleCnt="9"/>
      <dgm:spPr/>
    </dgm:pt>
    <dgm:pt modelId="{A8BA1ED7-9B6F-C34D-AD9D-A58C9952C41D}" type="pres">
      <dgm:prSet presAssocID="{5573A89B-5E5E-4089-BDB0-6B898566E5A4}" presName="horz1" presStyleCnt="0"/>
      <dgm:spPr/>
    </dgm:pt>
    <dgm:pt modelId="{00594393-4648-674E-8881-85DAEF7E78FC}" type="pres">
      <dgm:prSet presAssocID="{5573A89B-5E5E-4089-BDB0-6B898566E5A4}" presName="tx1" presStyleLbl="revTx" presStyleIdx="5" presStyleCnt="9"/>
      <dgm:spPr/>
    </dgm:pt>
    <dgm:pt modelId="{73EE37A6-EA63-7C49-AC93-C03D3D0C395C}" type="pres">
      <dgm:prSet presAssocID="{5573A89B-5E5E-4089-BDB0-6B898566E5A4}" presName="vert1" presStyleCnt="0"/>
      <dgm:spPr/>
    </dgm:pt>
    <dgm:pt modelId="{B1224459-2D49-6B41-8E79-2E11276E7926}" type="pres">
      <dgm:prSet presAssocID="{C43D87E9-22E7-456B-9844-593B06125BB7}" presName="thickLine" presStyleLbl="alignNode1" presStyleIdx="6" presStyleCnt="9"/>
      <dgm:spPr/>
    </dgm:pt>
    <dgm:pt modelId="{6AD59C69-1467-0741-B105-D9AD07EB496F}" type="pres">
      <dgm:prSet presAssocID="{C43D87E9-22E7-456B-9844-593B06125BB7}" presName="horz1" presStyleCnt="0"/>
      <dgm:spPr/>
    </dgm:pt>
    <dgm:pt modelId="{4F3A19FF-0E8A-AB48-A576-64434ED96989}" type="pres">
      <dgm:prSet presAssocID="{C43D87E9-22E7-456B-9844-593B06125BB7}" presName="tx1" presStyleLbl="revTx" presStyleIdx="6" presStyleCnt="9"/>
      <dgm:spPr/>
    </dgm:pt>
    <dgm:pt modelId="{A3AD430D-D276-694B-8DA2-117D82FFF52E}" type="pres">
      <dgm:prSet presAssocID="{C43D87E9-22E7-456B-9844-593B06125BB7}" presName="vert1" presStyleCnt="0"/>
      <dgm:spPr/>
    </dgm:pt>
    <dgm:pt modelId="{FE8A6BBE-0915-8E4C-AFA1-501A9784DB98}" type="pres">
      <dgm:prSet presAssocID="{6D34D54D-D767-4EAA-AFFF-00C6DA7A7E7D}" presName="thickLine" presStyleLbl="alignNode1" presStyleIdx="7" presStyleCnt="9"/>
      <dgm:spPr/>
    </dgm:pt>
    <dgm:pt modelId="{611088FE-62CB-5B41-B49A-553AB9024E8C}" type="pres">
      <dgm:prSet presAssocID="{6D34D54D-D767-4EAA-AFFF-00C6DA7A7E7D}" presName="horz1" presStyleCnt="0"/>
      <dgm:spPr/>
    </dgm:pt>
    <dgm:pt modelId="{2673068E-52D8-3F40-8F1B-A2AE83BAE53D}" type="pres">
      <dgm:prSet presAssocID="{6D34D54D-D767-4EAA-AFFF-00C6DA7A7E7D}" presName="tx1" presStyleLbl="revTx" presStyleIdx="7" presStyleCnt="9"/>
      <dgm:spPr/>
    </dgm:pt>
    <dgm:pt modelId="{943C0378-D60F-6D4F-B2DF-DEFA3B9F4E85}" type="pres">
      <dgm:prSet presAssocID="{6D34D54D-D767-4EAA-AFFF-00C6DA7A7E7D}" presName="vert1" presStyleCnt="0"/>
      <dgm:spPr/>
    </dgm:pt>
    <dgm:pt modelId="{EE0378C5-A81B-AE4E-9543-3F6BF7AF0E40}" type="pres">
      <dgm:prSet presAssocID="{628111AC-0CC3-4DFE-B2D2-2E2CBBBF326F}" presName="thickLine" presStyleLbl="alignNode1" presStyleIdx="8" presStyleCnt="9"/>
      <dgm:spPr/>
    </dgm:pt>
    <dgm:pt modelId="{8BC59FA8-B401-E545-A704-F7477A41275B}" type="pres">
      <dgm:prSet presAssocID="{628111AC-0CC3-4DFE-B2D2-2E2CBBBF326F}" presName="horz1" presStyleCnt="0"/>
      <dgm:spPr/>
    </dgm:pt>
    <dgm:pt modelId="{7EBDF0B5-FE8F-3941-8F5B-D8C3FCCFB407}" type="pres">
      <dgm:prSet presAssocID="{628111AC-0CC3-4DFE-B2D2-2E2CBBBF326F}" presName="tx1" presStyleLbl="revTx" presStyleIdx="8" presStyleCnt="9"/>
      <dgm:spPr/>
    </dgm:pt>
    <dgm:pt modelId="{B64CE821-FBC8-CA46-A611-430096809D69}" type="pres">
      <dgm:prSet presAssocID="{628111AC-0CC3-4DFE-B2D2-2E2CBBBF326F}" presName="vert1" presStyleCnt="0"/>
      <dgm:spPr/>
    </dgm:pt>
  </dgm:ptLst>
  <dgm:cxnLst>
    <dgm:cxn modelId="{C6547B05-6E5D-DE45-AF29-4399FC0BD8A7}" type="presOf" srcId="{4B9FE510-2E93-4553-89A5-9D1C5480B3FD}" destId="{EF76770A-C211-2344-996C-64A6A47B0F01}" srcOrd="0" destOrd="0" presId="urn:microsoft.com/office/officeart/2008/layout/LinedList"/>
    <dgm:cxn modelId="{C511B905-635B-45A6-B48A-28B56E2AC774}" srcId="{4B9FE510-2E93-4553-89A5-9D1C5480B3FD}" destId="{6D34D54D-D767-4EAA-AFFF-00C6DA7A7E7D}" srcOrd="7" destOrd="0" parTransId="{806141B4-E979-47AE-9373-4CA986956F29}" sibTransId="{DDA450F2-151E-431A-ADA8-71BAD5A337DD}"/>
    <dgm:cxn modelId="{1E5DF615-E055-724A-A045-27F482C5ACDE}" type="presOf" srcId="{5573A89B-5E5E-4089-BDB0-6B898566E5A4}" destId="{00594393-4648-674E-8881-85DAEF7E78FC}" srcOrd="0" destOrd="0" presId="urn:microsoft.com/office/officeart/2008/layout/LinedList"/>
    <dgm:cxn modelId="{EE3C1F16-7ED8-4EDA-906F-6EAB5743C651}" srcId="{4B9FE510-2E93-4553-89A5-9D1C5480B3FD}" destId="{5FC4B131-F477-4D06-A509-63654E860B03}" srcOrd="4" destOrd="0" parTransId="{59AADF98-5278-4CC1-BC5E-1FB8083CE4EA}" sibTransId="{C65D733E-7111-4E46-8F75-255BE6DD6605}"/>
    <dgm:cxn modelId="{076C462F-6755-104D-8887-5430B1918FFE}" type="presOf" srcId="{628111AC-0CC3-4DFE-B2D2-2E2CBBBF326F}" destId="{7EBDF0B5-FE8F-3941-8F5B-D8C3FCCFB407}" srcOrd="0" destOrd="0" presId="urn:microsoft.com/office/officeart/2008/layout/LinedList"/>
    <dgm:cxn modelId="{0E31324B-11A4-2C43-A153-20CF6CA1FE41}" type="presOf" srcId="{C43D87E9-22E7-456B-9844-593B06125BB7}" destId="{4F3A19FF-0E8A-AB48-A576-64434ED96989}" srcOrd="0" destOrd="0" presId="urn:microsoft.com/office/officeart/2008/layout/LinedList"/>
    <dgm:cxn modelId="{8B190E56-8568-4000-B4EE-1B6A5AAADDEF}" srcId="{4B9FE510-2E93-4553-89A5-9D1C5480B3FD}" destId="{64E42DCA-CCF5-4822-AAEC-0B234C5D7AB6}" srcOrd="1" destOrd="0" parTransId="{E10CECDD-1BD5-4E54-88FF-C44075E78872}" sibTransId="{40A41EE3-6191-4C09-9F86-4559C0497184}"/>
    <dgm:cxn modelId="{61F0CE56-E4CB-489D-8039-B52F475726A4}" srcId="{4B9FE510-2E93-4553-89A5-9D1C5480B3FD}" destId="{5573A89B-5E5E-4089-BDB0-6B898566E5A4}" srcOrd="5" destOrd="0" parTransId="{C8441A99-D16A-4816-9866-7C0ADE1228A0}" sibTransId="{3F9FABF4-97E2-442C-A471-7E4E5327BFD8}"/>
    <dgm:cxn modelId="{AC47265A-63C9-449F-926E-6C0CF2A1F43B}" srcId="{4B9FE510-2E93-4553-89A5-9D1C5480B3FD}" destId="{239FF5C4-3AE9-402F-BB1F-0470C6047D05}" srcOrd="2" destOrd="0" parTransId="{63AF9E30-5FD7-495C-814C-33A1D2B22D0C}" sibTransId="{FEFF7756-6AE6-4A46-817A-276D62B7501E}"/>
    <dgm:cxn modelId="{766AF26D-2A23-5B46-90CD-C40EF36A8E26}" type="presOf" srcId="{153FD0B3-78C2-45FC-A71F-DEF7693FD29C}" destId="{5579B3A3-18D9-D547-8E31-863836FAE0AF}" srcOrd="0" destOrd="0" presId="urn:microsoft.com/office/officeart/2008/layout/LinedList"/>
    <dgm:cxn modelId="{EA414A8A-3F95-2F4A-99BD-8189E43DCF9E}" type="presOf" srcId="{239FF5C4-3AE9-402F-BB1F-0470C6047D05}" destId="{375CBE74-0528-5541-B33E-7F9005DF33AC}" srcOrd="0" destOrd="0" presId="urn:microsoft.com/office/officeart/2008/layout/LinedList"/>
    <dgm:cxn modelId="{33775191-5587-A443-9F97-36A13C9459A9}" type="presOf" srcId="{6D34D54D-D767-4EAA-AFFF-00C6DA7A7E7D}" destId="{2673068E-52D8-3F40-8F1B-A2AE83BAE53D}" srcOrd="0" destOrd="0" presId="urn:microsoft.com/office/officeart/2008/layout/LinedList"/>
    <dgm:cxn modelId="{C2115BA8-0F9B-4F97-9C37-F8ED8B139A58}" srcId="{4B9FE510-2E93-4553-89A5-9D1C5480B3FD}" destId="{153FD0B3-78C2-45FC-A71F-DEF7693FD29C}" srcOrd="0" destOrd="0" parTransId="{DB397CA3-4D2E-48AD-A530-B2E0BA26E3CB}" sibTransId="{9E24C914-B6C1-441B-9016-B02FD12FC6DD}"/>
    <dgm:cxn modelId="{23C7D1AA-AEA6-C641-8589-3F8BED096799}" type="presOf" srcId="{5FC4B131-F477-4D06-A509-63654E860B03}" destId="{29CAD4CE-B96C-9340-A8F4-11921A49F065}" srcOrd="0" destOrd="0" presId="urn:microsoft.com/office/officeart/2008/layout/LinedList"/>
    <dgm:cxn modelId="{4A083CC6-F367-B84D-98B6-FB5319D36B7F}" type="presOf" srcId="{9BF0A958-F249-4E0C-BCFC-266F7AC195DB}" destId="{71493251-B4E5-3349-975C-5776CE5B639E}" srcOrd="0" destOrd="0" presId="urn:microsoft.com/office/officeart/2008/layout/LinedList"/>
    <dgm:cxn modelId="{5D864BDF-4FF0-4B74-89E2-E98C2AD9ABB2}" srcId="{4B9FE510-2E93-4553-89A5-9D1C5480B3FD}" destId="{9BF0A958-F249-4E0C-BCFC-266F7AC195DB}" srcOrd="3" destOrd="0" parTransId="{1606DAB5-DF4F-41D8-BAFB-3BCEA64FEE68}" sibTransId="{2BBEF795-B8B9-414C-948F-A13089FCD1A1}"/>
    <dgm:cxn modelId="{91243EF0-807B-47CB-8D2F-AD2ACF869A0F}" srcId="{4B9FE510-2E93-4553-89A5-9D1C5480B3FD}" destId="{628111AC-0CC3-4DFE-B2D2-2E2CBBBF326F}" srcOrd="8" destOrd="0" parTransId="{5E61E020-FBE7-4471-AD9C-C40BE741B6F4}" sibTransId="{C7F89C79-E0DC-489D-9145-7446E444E2BC}"/>
    <dgm:cxn modelId="{B6258BF4-996C-1046-A92B-A97200539A32}" type="presOf" srcId="{64E42DCA-CCF5-4822-AAEC-0B234C5D7AB6}" destId="{1DF0F2F1-CC6A-4C47-869F-F379C20EF1D8}" srcOrd="0" destOrd="0" presId="urn:microsoft.com/office/officeart/2008/layout/LinedList"/>
    <dgm:cxn modelId="{4A52A0F5-7016-478A-A5F8-41A07C51AE56}" srcId="{4B9FE510-2E93-4553-89A5-9D1C5480B3FD}" destId="{C43D87E9-22E7-456B-9844-593B06125BB7}" srcOrd="6" destOrd="0" parTransId="{31D032EA-765C-4ABD-91E9-63CB9B183696}" sibTransId="{ECAE8D9A-9ECC-4395-BAAC-E8EE5A6F5FEA}"/>
    <dgm:cxn modelId="{678893D3-16EC-614B-8B07-63DEE51F8834}" type="presParOf" srcId="{EF76770A-C211-2344-996C-64A6A47B0F01}" destId="{EF9CA287-06CF-BF4C-9A41-BBAE89295378}" srcOrd="0" destOrd="0" presId="urn:microsoft.com/office/officeart/2008/layout/LinedList"/>
    <dgm:cxn modelId="{19DC16A8-3B02-B447-BAB0-F2E1FBB07F7B}" type="presParOf" srcId="{EF76770A-C211-2344-996C-64A6A47B0F01}" destId="{61370BD3-76A7-274F-9F37-975E7085FC95}" srcOrd="1" destOrd="0" presId="urn:microsoft.com/office/officeart/2008/layout/LinedList"/>
    <dgm:cxn modelId="{7207536E-91E3-F04A-BAB6-EEBA86C1BB52}" type="presParOf" srcId="{61370BD3-76A7-274F-9F37-975E7085FC95}" destId="{5579B3A3-18D9-D547-8E31-863836FAE0AF}" srcOrd="0" destOrd="0" presId="urn:microsoft.com/office/officeart/2008/layout/LinedList"/>
    <dgm:cxn modelId="{7E59A30C-3A4C-4C44-9B0C-A494FCD92C50}" type="presParOf" srcId="{61370BD3-76A7-274F-9F37-975E7085FC95}" destId="{625A1C06-3526-F742-879B-10E70B3AC765}" srcOrd="1" destOrd="0" presId="urn:microsoft.com/office/officeart/2008/layout/LinedList"/>
    <dgm:cxn modelId="{31A48970-EAF6-2947-920A-83E2DE04077D}" type="presParOf" srcId="{EF76770A-C211-2344-996C-64A6A47B0F01}" destId="{ABCAD638-43B7-564C-93C9-C2185F5DFF94}" srcOrd="2" destOrd="0" presId="urn:microsoft.com/office/officeart/2008/layout/LinedList"/>
    <dgm:cxn modelId="{725FD53F-1851-8643-A56D-94E39513C87A}" type="presParOf" srcId="{EF76770A-C211-2344-996C-64A6A47B0F01}" destId="{98D805FA-80E6-3849-B5D7-DB2C0A920A43}" srcOrd="3" destOrd="0" presId="urn:microsoft.com/office/officeart/2008/layout/LinedList"/>
    <dgm:cxn modelId="{23C22A7E-84C5-2247-A369-F6979AAB4265}" type="presParOf" srcId="{98D805FA-80E6-3849-B5D7-DB2C0A920A43}" destId="{1DF0F2F1-CC6A-4C47-869F-F379C20EF1D8}" srcOrd="0" destOrd="0" presId="urn:microsoft.com/office/officeart/2008/layout/LinedList"/>
    <dgm:cxn modelId="{9CA8AAFF-8C69-E844-B87C-973BD227E8E9}" type="presParOf" srcId="{98D805FA-80E6-3849-B5D7-DB2C0A920A43}" destId="{EE0544C2-3954-704D-9818-1679A78B00E4}" srcOrd="1" destOrd="0" presId="urn:microsoft.com/office/officeart/2008/layout/LinedList"/>
    <dgm:cxn modelId="{AC024021-1B53-5E4C-9E8B-5BB7FA2700BD}" type="presParOf" srcId="{EF76770A-C211-2344-996C-64A6A47B0F01}" destId="{F33C1BC5-E725-484F-B085-F2B1EB81C170}" srcOrd="4" destOrd="0" presId="urn:microsoft.com/office/officeart/2008/layout/LinedList"/>
    <dgm:cxn modelId="{9D883E67-27CA-274F-BC9B-D4EE539D4842}" type="presParOf" srcId="{EF76770A-C211-2344-996C-64A6A47B0F01}" destId="{C99B223A-41DC-2C4D-BD0C-3AA6A031950C}" srcOrd="5" destOrd="0" presId="urn:microsoft.com/office/officeart/2008/layout/LinedList"/>
    <dgm:cxn modelId="{339C8B96-4539-734C-A5F0-0298D7E0FAA0}" type="presParOf" srcId="{C99B223A-41DC-2C4D-BD0C-3AA6A031950C}" destId="{375CBE74-0528-5541-B33E-7F9005DF33AC}" srcOrd="0" destOrd="0" presId="urn:microsoft.com/office/officeart/2008/layout/LinedList"/>
    <dgm:cxn modelId="{2864CBDE-F9E4-0E47-80DE-BDB98FD31B56}" type="presParOf" srcId="{C99B223A-41DC-2C4D-BD0C-3AA6A031950C}" destId="{CEDEE0B5-912C-3F42-B4C9-ED25E7028FDA}" srcOrd="1" destOrd="0" presId="urn:microsoft.com/office/officeart/2008/layout/LinedList"/>
    <dgm:cxn modelId="{7F57A98E-FD03-EE4E-9FD5-CAF58D4BBA94}" type="presParOf" srcId="{EF76770A-C211-2344-996C-64A6A47B0F01}" destId="{7427A29A-85D3-E841-B205-30F67B568142}" srcOrd="6" destOrd="0" presId="urn:microsoft.com/office/officeart/2008/layout/LinedList"/>
    <dgm:cxn modelId="{F7ECC29E-7029-FF4B-8FB4-5F735F15D9A0}" type="presParOf" srcId="{EF76770A-C211-2344-996C-64A6A47B0F01}" destId="{D1947A4D-8C20-9844-A0DE-19555EDDAA00}" srcOrd="7" destOrd="0" presId="urn:microsoft.com/office/officeart/2008/layout/LinedList"/>
    <dgm:cxn modelId="{9AC7AF05-E03E-A242-A01C-85A28AF1147B}" type="presParOf" srcId="{D1947A4D-8C20-9844-A0DE-19555EDDAA00}" destId="{71493251-B4E5-3349-975C-5776CE5B639E}" srcOrd="0" destOrd="0" presId="urn:microsoft.com/office/officeart/2008/layout/LinedList"/>
    <dgm:cxn modelId="{A2567590-DB2E-5541-BA95-2BF7A8891693}" type="presParOf" srcId="{D1947A4D-8C20-9844-A0DE-19555EDDAA00}" destId="{C4340844-11A6-C944-B476-FF1872FC09C0}" srcOrd="1" destOrd="0" presId="urn:microsoft.com/office/officeart/2008/layout/LinedList"/>
    <dgm:cxn modelId="{A098F8FE-FE7A-9D4A-B752-ADA329D873EF}" type="presParOf" srcId="{EF76770A-C211-2344-996C-64A6A47B0F01}" destId="{44EF012A-4111-AD4F-BE20-73D846C70E1E}" srcOrd="8" destOrd="0" presId="urn:microsoft.com/office/officeart/2008/layout/LinedList"/>
    <dgm:cxn modelId="{1F5332D6-E7C4-854D-9949-F291EAC132A2}" type="presParOf" srcId="{EF76770A-C211-2344-996C-64A6A47B0F01}" destId="{2DB4D0A0-1903-5D43-A660-32D95617724D}" srcOrd="9" destOrd="0" presId="urn:microsoft.com/office/officeart/2008/layout/LinedList"/>
    <dgm:cxn modelId="{6A2C954E-F6C8-0746-B363-69D5F26F0498}" type="presParOf" srcId="{2DB4D0A0-1903-5D43-A660-32D95617724D}" destId="{29CAD4CE-B96C-9340-A8F4-11921A49F065}" srcOrd="0" destOrd="0" presId="urn:microsoft.com/office/officeart/2008/layout/LinedList"/>
    <dgm:cxn modelId="{8FABAC1A-C81F-8A4A-97B0-FFFD4E7D2490}" type="presParOf" srcId="{2DB4D0A0-1903-5D43-A660-32D95617724D}" destId="{09DC45C6-E440-7145-B21C-9CF3D8B8FA21}" srcOrd="1" destOrd="0" presId="urn:microsoft.com/office/officeart/2008/layout/LinedList"/>
    <dgm:cxn modelId="{6E2CB75C-D719-3347-BD44-F2A43B529830}" type="presParOf" srcId="{EF76770A-C211-2344-996C-64A6A47B0F01}" destId="{AF2F3D0B-88AF-9E49-810B-A757FB81C87D}" srcOrd="10" destOrd="0" presId="urn:microsoft.com/office/officeart/2008/layout/LinedList"/>
    <dgm:cxn modelId="{1FF77206-0356-8A47-99AB-5D7EBDAC56F5}" type="presParOf" srcId="{EF76770A-C211-2344-996C-64A6A47B0F01}" destId="{A8BA1ED7-9B6F-C34D-AD9D-A58C9952C41D}" srcOrd="11" destOrd="0" presId="urn:microsoft.com/office/officeart/2008/layout/LinedList"/>
    <dgm:cxn modelId="{ABCD10F8-C760-8B4B-9372-E73BBFA8D990}" type="presParOf" srcId="{A8BA1ED7-9B6F-C34D-AD9D-A58C9952C41D}" destId="{00594393-4648-674E-8881-85DAEF7E78FC}" srcOrd="0" destOrd="0" presId="urn:microsoft.com/office/officeart/2008/layout/LinedList"/>
    <dgm:cxn modelId="{0EB9BB59-C634-964D-9A57-23E482D4704B}" type="presParOf" srcId="{A8BA1ED7-9B6F-C34D-AD9D-A58C9952C41D}" destId="{73EE37A6-EA63-7C49-AC93-C03D3D0C395C}" srcOrd="1" destOrd="0" presId="urn:microsoft.com/office/officeart/2008/layout/LinedList"/>
    <dgm:cxn modelId="{E98B477D-1BBF-A64D-ABA2-C7EF5567B1C7}" type="presParOf" srcId="{EF76770A-C211-2344-996C-64A6A47B0F01}" destId="{B1224459-2D49-6B41-8E79-2E11276E7926}" srcOrd="12" destOrd="0" presId="urn:microsoft.com/office/officeart/2008/layout/LinedList"/>
    <dgm:cxn modelId="{914DA0C1-78C2-8B49-AF08-41D9D4C75AD2}" type="presParOf" srcId="{EF76770A-C211-2344-996C-64A6A47B0F01}" destId="{6AD59C69-1467-0741-B105-D9AD07EB496F}" srcOrd="13" destOrd="0" presId="urn:microsoft.com/office/officeart/2008/layout/LinedList"/>
    <dgm:cxn modelId="{52B6CE8A-B3F8-4749-8335-18718F25924F}" type="presParOf" srcId="{6AD59C69-1467-0741-B105-D9AD07EB496F}" destId="{4F3A19FF-0E8A-AB48-A576-64434ED96989}" srcOrd="0" destOrd="0" presId="urn:microsoft.com/office/officeart/2008/layout/LinedList"/>
    <dgm:cxn modelId="{4C143E5C-75C4-1D4F-974D-13A21384AD04}" type="presParOf" srcId="{6AD59C69-1467-0741-B105-D9AD07EB496F}" destId="{A3AD430D-D276-694B-8DA2-117D82FFF52E}" srcOrd="1" destOrd="0" presId="urn:microsoft.com/office/officeart/2008/layout/LinedList"/>
    <dgm:cxn modelId="{AD5C29A3-4238-5948-8181-CF8D4EAE86C9}" type="presParOf" srcId="{EF76770A-C211-2344-996C-64A6A47B0F01}" destId="{FE8A6BBE-0915-8E4C-AFA1-501A9784DB98}" srcOrd="14" destOrd="0" presId="urn:microsoft.com/office/officeart/2008/layout/LinedList"/>
    <dgm:cxn modelId="{5F3B737B-1829-3C47-9B48-2FE452A010FE}" type="presParOf" srcId="{EF76770A-C211-2344-996C-64A6A47B0F01}" destId="{611088FE-62CB-5B41-B49A-553AB9024E8C}" srcOrd="15" destOrd="0" presId="urn:microsoft.com/office/officeart/2008/layout/LinedList"/>
    <dgm:cxn modelId="{C2B1CDFA-8BC4-F347-AE35-BD1C6972A412}" type="presParOf" srcId="{611088FE-62CB-5B41-B49A-553AB9024E8C}" destId="{2673068E-52D8-3F40-8F1B-A2AE83BAE53D}" srcOrd="0" destOrd="0" presId="urn:microsoft.com/office/officeart/2008/layout/LinedList"/>
    <dgm:cxn modelId="{E9C7CECD-C1BD-C34C-84DC-036E322F98B1}" type="presParOf" srcId="{611088FE-62CB-5B41-B49A-553AB9024E8C}" destId="{943C0378-D60F-6D4F-B2DF-DEFA3B9F4E85}" srcOrd="1" destOrd="0" presId="urn:microsoft.com/office/officeart/2008/layout/LinedList"/>
    <dgm:cxn modelId="{79512C31-E1E0-FA41-8677-196CB8D6DE7C}" type="presParOf" srcId="{EF76770A-C211-2344-996C-64A6A47B0F01}" destId="{EE0378C5-A81B-AE4E-9543-3F6BF7AF0E40}" srcOrd="16" destOrd="0" presId="urn:microsoft.com/office/officeart/2008/layout/LinedList"/>
    <dgm:cxn modelId="{CA95E1F4-EDC9-814F-8667-A7F8D6194F94}" type="presParOf" srcId="{EF76770A-C211-2344-996C-64A6A47B0F01}" destId="{8BC59FA8-B401-E545-A704-F7477A41275B}" srcOrd="17" destOrd="0" presId="urn:microsoft.com/office/officeart/2008/layout/LinedList"/>
    <dgm:cxn modelId="{B6A2C286-C694-4C43-B98F-B7888011E89E}" type="presParOf" srcId="{8BC59FA8-B401-E545-A704-F7477A41275B}" destId="{7EBDF0B5-FE8F-3941-8F5B-D8C3FCCFB407}" srcOrd="0" destOrd="0" presId="urn:microsoft.com/office/officeart/2008/layout/LinedList"/>
    <dgm:cxn modelId="{518278C4-9976-D74D-9AB3-42BB9F902627}" type="presParOf" srcId="{8BC59FA8-B401-E545-A704-F7477A41275B}" destId="{B64CE821-FBC8-CA46-A611-430096809D6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90C83C4-9FB9-4B3D-816E-192EF7F38C10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C567D3D-CF70-4A6A-98D1-F282179A6026}">
      <dgm:prSet/>
      <dgm:spPr/>
      <dgm:t>
        <a:bodyPr/>
        <a:lstStyle/>
        <a:p>
          <a:r>
            <a:rPr lang="en-GB"/>
            <a:t>“WBAs as integrated with broad sampling (patients and assessors)”:</a:t>
          </a:r>
          <a:endParaRPr lang="en-US"/>
        </a:p>
      </dgm:t>
    </dgm:pt>
    <dgm:pt modelId="{CEF4AF17-6175-4BF2-874D-33ADBA52C86E}" type="parTrans" cxnId="{DCD08876-7FF8-437D-A9F7-E6927FDF80DE}">
      <dgm:prSet/>
      <dgm:spPr/>
      <dgm:t>
        <a:bodyPr/>
        <a:lstStyle/>
        <a:p>
          <a:endParaRPr lang="en-US"/>
        </a:p>
      </dgm:t>
    </dgm:pt>
    <dgm:pt modelId="{F1B59B4C-7564-4D71-B7AA-4D1BB2E55DD6}" type="sibTrans" cxnId="{DCD08876-7FF8-437D-A9F7-E6927FDF80DE}">
      <dgm:prSet/>
      <dgm:spPr/>
      <dgm:t>
        <a:bodyPr/>
        <a:lstStyle/>
        <a:p>
          <a:endParaRPr lang="en-US"/>
        </a:p>
      </dgm:t>
    </dgm:pt>
    <dgm:pt modelId="{495B1013-0C70-48AD-B835-8073D413F96E}">
      <dgm:prSet/>
      <dgm:spPr/>
      <dgm:t>
        <a:bodyPr/>
        <a:lstStyle/>
        <a:p>
          <a:r>
            <a:rPr lang="en-GB" dirty="0"/>
            <a:t>Requires checking – WHEN and WHO is giving 	feedback; is it truly a broad range?</a:t>
          </a:r>
          <a:endParaRPr lang="en-US" dirty="0"/>
        </a:p>
      </dgm:t>
    </dgm:pt>
    <dgm:pt modelId="{060A70CF-5056-4164-930A-5917F33B9533}" type="parTrans" cxnId="{4B97FFD0-ACA7-4480-BFA3-1C34B585859B}">
      <dgm:prSet/>
      <dgm:spPr/>
      <dgm:t>
        <a:bodyPr/>
        <a:lstStyle/>
        <a:p>
          <a:endParaRPr lang="en-US"/>
        </a:p>
      </dgm:t>
    </dgm:pt>
    <dgm:pt modelId="{DF875959-4A46-4631-8D1B-11E0741DF77D}" type="sibTrans" cxnId="{4B97FFD0-ACA7-4480-BFA3-1C34B585859B}">
      <dgm:prSet/>
      <dgm:spPr/>
      <dgm:t>
        <a:bodyPr/>
        <a:lstStyle/>
        <a:p>
          <a:endParaRPr lang="en-US"/>
        </a:p>
      </dgm:t>
    </dgm:pt>
    <dgm:pt modelId="{DAAB5750-BA66-44FC-85B5-6F44FEE8267F}">
      <dgm:prSet/>
      <dgm:spPr/>
      <dgm:t>
        <a:bodyPr/>
        <a:lstStyle/>
        <a:p>
          <a:r>
            <a:rPr lang="en-GB"/>
            <a:t>”Interpret data holistically”</a:t>
          </a:r>
          <a:endParaRPr lang="en-US"/>
        </a:p>
      </dgm:t>
    </dgm:pt>
    <dgm:pt modelId="{3DC878FD-8110-4988-A547-75348148929F}" type="parTrans" cxnId="{D40D21A1-FB3E-43E4-B210-A202F9D598FB}">
      <dgm:prSet/>
      <dgm:spPr/>
      <dgm:t>
        <a:bodyPr/>
        <a:lstStyle/>
        <a:p>
          <a:endParaRPr lang="en-US"/>
        </a:p>
      </dgm:t>
    </dgm:pt>
    <dgm:pt modelId="{752B8EC9-D2B4-4DD4-A1FD-A3B38C2440BD}" type="sibTrans" cxnId="{D40D21A1-FB3E-43E4-B210-A202F9D598FB}">
      <dgm:prSet/>
      <dgm:spPr/>
      <dgm:t>
        <a:bodyPr/>
        <a:lstStyle/>
        <a:p>
          <a:endParaRPr lang="en-US"/>
        </a:p>
      </dgm:t>
    </dgm:pt>
    <dgm:pt modelId="{007E141A-DC77-440A-9599-01B9312010F5}">
      <dgm:prSet/>
      <dgm:spPr/>
      <dgm:t>
        <a:bodyPr/>
        <a:lstStyle/>
        <a:p>
          <a:r>
            <a:rPr lang="en-GB" dirty="0"/>
            <a:t>Need to make sure we are not disadvantaging certain groups with some concepts (e.g. “professionalism”)</a:t>
          </a:r>
          <a:endParaRPr lang="en-US" dirty="0"/>
        </a:p>
      </dgm:t>
    </dgm:pt>
    <dgm:pt modelId="{B8DB5EC1-2BE8-4518-8A27-2351ADE00593}" type="parTrans" cxnId="{CC9F2333-9751-4AB7-BCB3-69E7641DDF6F}">
      <dgm:prSet/>
      <dgm:spPr/>
      <dgm:t>
        <a:bodyPr/>
        <a:lstStyle/>
        <a:p>
          <a:endParaRPr lang="en-US"/>
        </a:p>
      </dgm:t>
    </dgm:pt>
    <dgm:pt modelId="{F2B7FE9B-DC99-46D4-B151-9F209D6A3BD2}" type="sibTrans" cxnId="{CC9F2333-9751-4AB7-BCB3-69E7641DDF6F}">
      <dgm:prSet/>
      <dgm:spPr/>
      <dgm:t>
        <a:bodyPr/>
        <a:lstStyle/>
        <a:p>
          <a:endParaRPr lang="en-US"/>
        </a:p>
      </dgm:t>
    </dgm:pt>
    <dgm:pt modelId="{CC39E823-DFD8-9349-8DA2-61008C3DB073}" type="pres">
      <dgm:prSet presAssocID="{990C83C4-9FB9-4B3D-816E-192EF7F38C10}" presName="Name0" presStyleCnt="0">
        <dgm:presLayoutVars>
          <dgm:dir/>
          <dgm:animLvl val="lvl"/>
          <dgm:resizeHandles val="exact"/>
        </dgm:presLayoutVars>
      </dgm:prSet>
      <dgm:spPr/>
    </dgm:pt>
    <dgm:pt modelId="{9F85BAC4-84D9-6342-BF15-4C631AC1971F}" type="pres">
      <dgm:prSet presAssocID="{BC567D3D-CF70-4A6A-98D1-F282179A6026}" presName="linNode" presStyleCnt="0"/>
      <dgm:spPr/>
    </dgm:pt>
    <dgm:pt modelId="{D418B094-9A77-2447-BE9C-9834701A56C1}" type="pres">
      <dgm:prSet presAssocID="{BC567D3D-CF70-4A6A-98D1-F282179A6026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724430A5-90F5-5140-87BF-815F3110114C}" type="pres">
      <dgm:prSet presAssocID="{BC567D3D-CF70-4A6A-98D1-F282179A6026}" presName="descendantText" presStyleLbl="alignAccFollowNode1" presStyleIdx="0" presStyleCnt="2">
        <dgm:presLayoutVars>
          <dgm:bulletEnabled val="1"/>
        </dgm:presLayoutVars>
      </dgm:prSet>
      <dgm:spPr/>
    </dgm:pt>
    <dgm:pt modelId="{9D87AA94-486F-1B49-9279-49F97F110AB0}" type="pres">
      <dgm:prSet presAssocID="{F1B59B4C-7564-4D71-B7AA-4D1BB2E55DD6}" presName="sp" presStyleCnt="0"/>
      <dgm:spPr/>
    </dgm:pt>
    <dgm:pt modelId="{36EC7251-2FF0-1A46-9246-6006A754BAE8}" type="pres">
      <dgm:prSet presAssocID="{DAAB5750-BA66-44FC-85B5-6F44FEE8267F}" presName="linNode" presStyleCnt="0"/>
      <dgm:spPr/>
    </dgm:pt>
    <dgm:pt modelId="{ACEB4925-CBAF-F849-A523-54F73BAD3D4F}" type="pres">
      <dgm:prSet presAssocID="{DAAB5750-BA66-44FC-85B5-6F44FEE8267F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678D7B37-53BC-D44E-B125-A56A29975EF9}" type="pres">
      <dgm:prSet presAssocID="{DAAB5750-BA66-44FC-85B5-6F44FEE8267F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C94DE40F-900C-7C4F-9291-9E8A9D51BE32}" type="presOf" srcId="{495B1013-0C70-48AD-B835-8073D413F96E}" destId="{724430A5-90F5-5140-87BF-815F3110114C}" srcOrd="0" destOrd="0" presId="urn:microsoft.com/office/officeart/2005/8/layout/vList5"/>
    <dgm:cxn modelId="{CC9F2333-9751-4AB7-BCB3-69E7641DDF6F}" srcId="{DAAB5750-BA66-44FC-85B5-6F44FEE8267F}" destId="{007E141A-DC77-440A-9599-01B9312010F5}" srcOrd="0" destOrd="0" parTransId="{B8DB5EC1-2BE8-4518-8A27-2351ADE00593}" sibTransId="{F2B7FE9B-DC99-46D4-B151-9F209D6A3BD2}"/>
    <dgm:cxn modelId="{423BFA5D-DBDF-2643-AD33-121AA4CAB8E2}" type="presOf" srcId="{007E141A-DC77-440A-9599-01B9312010F5}" destId="{678D7B37-53BC-D44E-B125-A56A29975EF9}" srcOrd="0" destOrd="0" presId="urn:microsoft.com/office/officeart/2005/8/layout/vList5"/>
    <dgm:cxn modelId="{DCD08876-7FF8-437D-A9F7-E6927FDF80DE}" srcId="{990C83C4-9FB9-4B3D-816E-192EF7F38C10}" destId="{BC567D3D-CF70-4A6A-98D1-F282179A6026}" srcOrd="0" destOrd="0" parTransId="{CEF4AF17-6175-4BF2-874D-33ADBA52C86E}" sibTransId="{F1B59B4C-7564-4D71-B7AA-4D1BB2E55DD6}"/>
    <dgm:cxn modelId="{6D8A158E-F794-0B47-966A-809A2567354E}" type="presOf" srcId="{DAAB5750-BA66-44FC-85B5-6F44FEE8267F}" destId="{ACEB4925-CBAF-F849-A523-54F73BAD3D4F}" srcOrd="0" destOrd="0" presId="urn:microsoft.com/office/officeart/2005/8/layout/vList5"/>
    <dgm:cxn modelId="{9D3A6598-A507-A848-A436-DF916E5202BF}" type="presOf" srcId="{BC567D3D-CF70-4A6A-98D1-F282179A6026}" destId="{D418B094-9A77-2447-BE9C-9834701A56C1}" srcOrd="0" destOrd="0" presId="urn:microsoft.com/office/officeart/2005/8/layout/vList5"/>
    <dgm:cxn modelId="{D40D21A1-FB3E-43E4-B210-A202F9D598FB}" srcId="{990C83C4-9FB9-4B3D-816E-192EF7F38C10}" destId="{DAAB5750-BA66-44FC-85B5-6F44FEE8267F}" srcOrd="1" destOrd="0" parTransId="{3DC878FD-8110-4988-A547-75348148929F}" sibTransId="{752B8EC9-D2B4-4DD4-A1FD-A3B38C2440BD}"/>
    <dgm:cxn modelId="{6D816CC2-CD54-9548-A813-7696AA19446A}" type="presOf" srcId="{990C83C4-9FB9-4B3D-816E-192EF7F38C10}" destId="{CC39E823-DFD8-9349-8DA2-61008C3DB073}" srcOrd="0" destOrd="0" presId="urn:microsoft.com/office/officeart/2005/8/layout/vList5"/>
    <dgm:cxn modelId="{4B97FFD0-ACA7-4480-BFA3-1C34B585859B}" srcId="{BC567D3D-CF70-4A6A-98D1-F282179A6026}" destId="{495B1013-0C70-48AD-B835-8073D413F96E}" srcOrd="0" destOrd="0" parTransId="{060A70CF-5056-4164-930A-5917F33B9533}" sibTransId="{DF875959-4A46-4631-8D1B-11E0741DF77D}"/>
    <dgm:cxn modelId="{9251DB3F-7BF9-1B4F-9AEC-E4057EDCBCCB}" type="presParOf" srcId="{CC39E823-DFD8-9349-8DA2-61008C3DB073}" destId="{9F85BAC4-84D9-6342-BF15-4C631AC1971F}" srcOrd="0" destOrd="0" presId="urn:microsoft.com/office/officeart/2005/8/layout/vList5"/>
    <dgm:cxn modelId="{D23CDD18-AE30-4344-87C6-174892598892}" type="presParOf" srcId="{9F85BAC4-84D9-6342-BF15-4C631AC1971F}" destId="{D418B094-9A77-2447-BE9C-9834701A56C1}" srcOrd="0" destOrd="0" presId="urn:microsoft.com/office/officeart/2005/8/layout/vList5"/>
    <dgm:cxn modelId="{8053172C-AC1A-7248-B0F5-6786F22AB2AF}" type="presParOf" srcId="{9F85BAC4-84D9-6342-BF15-4C631AC1971F}" destId="{724430A5-90F5-5140-87BF-815F3110114C}" srcOrd="1" destOrd="0" presId="urn:microsoft.com/office/officeart/2005/8/layout/vList5"/>
    <dgm:cxn modelId="{64AB8455-AC58-9D46-9140-7EB3E006F019}" type="presParOf" srcId="{CC39E823-DFD8-9349-8DA2-61008C3DB073}" destId="{9D87AA94-486F-1B49-9279-49F97F110AB0}" srcOrd="1" destOrd="0" presId="urn:microsoft.com/office/officeart/2005/8/layout/vList5"/>
    <dgm:cxn modelId="{DAC74C8D-B354-804E-933D-1658A3239E2D}" type="presParOf" srcId="{CC39E823-DFD8-9349-8DA2-61008C3DB073}" destId="{36EC7251-2FF0-1A46-9246-6006A754BAE8}" srcOrd="2" destOrd="0" presId="urn:microsoft.com/office/officeart/2005/8/layout/vList5"/>
    <dgm:cxn modelId="{44EA5A49-CBC7-B24D-B778-7A0C79D53585}" type="presParOf" srcId="{36EC7251-2FF0-1A46-9246-6006A754BAE8}" destId="{ACEB4925-CBAF-F849-A523-54F73BAD3D4F}" srcOrd="0" destOrd="0" presId="urn:microsoft.com/office/officeart/2005/8/layout/vList5"/>
    <dgm:cxn modelId="{C2EDC7FC-25FC-6440-9D39-BBC865407B5F}" type="presParOf" srcId="{36EC7251-2FF0-1A46-9246-6006A754BAE8}" destId="{678D7B37-53BC-D44E-B125-A56A29975EF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88C148-AD3D-9B40-8DBF-AAD5656C5C67}">
      <dsp:nvSpPr>
        <dsp:cNvPr id="0" name=""/>
        <dsp:cNvSpPr/>
      </dsp:nvSpPr>
      <dsp:spPr>
        <a:xfrm>
          <a:off x="10090" y="302855"/>
          <a:ext cx="3426543" cy="102796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773" tIns="270773" rIns="270773" bIns="270773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Learn</a:t>
          </a:r>
        </a:p>
      </dsp:txBody>
      <dsp:txXfrm>
        <a:off x="10090" y="302855"/>
        <a:ext cx="3426543" cy="1027963"/>
      </dsp:txXfrm>
    </dsp:sp>
    <dsp:sp modelId="{BEE9AF18-C044-7549-9CA2-A471D6DE4609}">
      <dsp:nvSpPr>
        <dsp:cNvPr id="0" name=""/>
        <dsp:cNvSpPr/>
      </dsp:nvSpPr>
      <dsp:spPr>
        <a:xfrm>
          <a:off x="10090" y="1330818"/>
          <a:ext cx="3426543" cy="271766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8466" tIns="338466" rIns="338466" bIns="338466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Social responsibility: learn from, and partner with, low resource settings (otherwise inequity in structures and access likely increases)</a:t>
          </a:r>
        </a:p>
      </dsp:txBody>
      <dsp:txXfrm>
        <a:off x="10090" y="1330818"/>
        <a:ext cx="3426543" cy="2717664"/>
      </dsp:txXfrm>
    </dsp:sp>
    <dsp:sp modelId="{E506B2E0-AB78-9241-A2E1-E0741527EC90}">
      <dsp:nvSpPr>
        <dsp:cNvPr id="0" name=""/>
        <dsp:cNvSpPr/>
      </dsp:nvSpPr>
      <dsp:spPr>
        <a:xfrm>
          <a:off x="3544528" y="302855"/>
          <a:ext cx="3426543" cy="1027963"/>
        </a:xfrm>
        <a:prstGeom prst="rect">
          <a:avLst/>
        </a:prstGeom>
        <a:solidFill>
          <a:schemeClr val="accent2">
            <a:hueOff val="3081649"/>
            <a:satOff val="0"/>
            <a:lumOff val="9314"/>
            <a:alphaOff val="0"/>
          </a:schemeClr>
        </a:solidFill>
        <a:ln w="12700" cap="flat" cmpd="sng" algn="ctr">
          <a:solidFill>
            <a:schemeClr val="accent2">
              <a:hueOff val="3081649"/>
              <a:satOff val="0"/>
              <a:lumOff val="9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773" tIns="270773" rIns="270773" bIns="270773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Explore</a:t>
          </a:r>
        </a:p>
      </dsp:txBody>
      <dsp:txXfrm>
        <a:off x="3544528" y="302855"/>
        <a:ext cx="3426543" cy="1027963"/>
      </dsp:txXfrm>
    </dsp:sp>
    <dsp:sp modelId="{E312AE17-C353-B346-8F7F-A78AA9272F8C}">
      <dsp:nvSpPr>
        <dsp:cNvPr id="0" name=""/>
        <dsp:cNvSpPr/>
      </dsp:nvSpPr>
      <dsp:spPr>
        <a:xfrm>
          <a:off x="3544528" y="1330818"/>
          <a:ext cx="3426543" cy="2717664"/>
        </a:xfrm>
        <a:prstGeom prst="rect">
          <a:avLst/>
        </a:prstGeom>
        <a:solidFill>
          <a:schemeClr val="accent2">
            <a:tint val="40000"/>
            <a:alpha val="90000"/>
            <a:hueOff val="3064360"/>
            <a:satOff val="0"/>
            <a:lumOff val="11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3064360"/>
              <a:satOff val="0"/>
              <a:lumOff val="11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8466" tIns="338466" rIns="338466" bIns="338466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Explore “less is more” options – use existing technology / solutions creatively rather than looking for new ones</a:t>
          </a:r>
        </a:p>
      </dsp:txBody>
      <dsp:txXfrm>
        <a:off x="3544528" y="1330818"/>
        <a:ext cx="3426543" cy="2717664"/>
      </dsp:txXfrm>
    </dsp:sp>
    <dsp:sp modelId="{2324A5D2-E380-6742-9BE8-E676780F0577}">
      <dsp:nvSpPr>
        <dsp:cNvPr id="0" name=""/>
        <dsp:cNvSpPr/>
      </dsp:nvSpPr>
      <dsp:spPr>
        <a:xfrm>
          <a:off x="7078966" y="302855"/>
          <a:ext cx="3426543" cy="1027963"/>
        </a:xfrm>
        <a:prstGeom prst="rect">
          <a:avLst/>
        </a:prstGeom>
        <a:solidFill>
          <a:schemeClr val="accent2">
            <a:hueOff val="6163298"/>
            <a:satOff val="0"/>
            <a:lumOff val="18628"/>
            <a:alphaOff val="0"/>
          </a:schemeClr>
        </a:solidFill>
        <a:ln w="12700" cap="flat" cmpd="sng" algn="ctr">
          <a:solidFill>
            <a:schemeClr val="accent2">
              <a:hueOff val="6163298"/>
              <a:satOff val="0"/>
              <a:lumOff val="1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0773" tIns="270773" rIns="270773" bIns="270773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Resource</a:t>
          </a:r>
        </a:p>
      </dsp:txBody>
      <dsp:txXfrm>
        <a:off x="7078966" y="302855"/>
        <a:ext cx="3426543" cy="1027963"/>
      </dsp:txXfrm>
    </dsp:sp>
    <dsp:sp modelId="{B870D974-7E54-9B44-8BB0-4F866F93F37D}">
      <dsp:nvSpPr>
        <dsp:cNvPr id="0" name=""/>
        <dsp:cNvSpPr/>
      </dsp:nvSpPr>
      <dsp:spPr>
        <a:xfrm>
          <a:off x="7078966" y="1330818"/>
          <a:ext cx="3426543" cy="2717664"/>
        </a:xfrm>
        <a:prstGeom prst="rect">
          <a:avLst/>
        </a:prstGeom>
        <a:solidFill>
          <a:schemeClr val="accent2">
            <a:tint val="40000"/>
            <a:alpha val="90000"/>
            <a:hueOff val="6128719"/>
            <a:satOff val="0"/>
            <a:lumOff val="237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6128719"/>
              <a:satOff val="0"/>
              <a:lumOff val="23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8466" tIns="338466" rIns="338466" bIns="338466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Is the era of“big spending” in education over? Necessity leads to invention…remember costs of new technology: resource, time, sustainability, training (staff and students). </a:t>
          </a:r>
        </a:p>
      </dsp:txBody>
      <dsp:txXfrm>
        <a:off x="7078966" y="1330818"/>
        <a:ext cx="3426543" cy="27176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9CA287-06CF-BF4C-9A41-BBAE89295378}">
      <dsp:nvSpPr>
        <dsp:cNvPr id="0" name=""/>
        <dsp:cNvSpPr/>
      </dsp:nvSpPr>
      <dsp:spPr>
        <a:xfrm>
          <a:off x="0" y="682"/>
          <a:ext cx="624526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79B3A3-18D9-D547-8E31-863836FAE0AF}">
      <dsp:nvSpPr>
        <dsp:cNvPr id="0" name=""/>
        <dsp:cNvSpPr/>
      </dsp:nvSpPr>
      <dsp:spPr>
        <a:xfrm>
          <a:off x="0" y="682"/>
          <a:ext cx="6245265" cy="620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Age</a:t>
          </a:r>
          <a:endParaRPr lang="en-US" sz="2800" kern="1200"/>
        </a:p>
      </dsp:txBody>
      <dsp:txXfrm>
        <a:off x="0" y="682"/>
        <a:ext cx="6245265" cy="620886"/>
      </dsp:txXfrm>
    </dsp:sp>
    <dsp:sp modelId="{ABCAD638-43B7-564C-93C9-C2185F5DFF94}">
      <dsp:nvSpPr>
        <dsp:cNvPr id="0" name=""/>
        <dsp:cNvSpPr/>
      </dsp:nvSpPr>
      <dsp:spPr>
        <a:xfrm>
          <a:off x="0" y="621569"/>
          <a:ext cx="624526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F0F2F1-CC6A-4C47-869F-F379C20EF1D8}">
      <dsp:nvSpPr>
        <dsp:cNvPr id="0" name=""/>
        <dsp:cNvSpPr/>
      </dsp:nvSpPr>
      <dsp:spPr>
        <a:xfrm>
          <a:off x="0" y="621569"/>
          <a:ext cx="6245265" cy="620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Disability</a:t>
          </a:r>
          <a:endParaRPr lang="en-US" sz="2800" kern="1200"/>
        </a:p>
      </dsp:txBody>
      <dsp:txXfrm>
        <a:off x="0" y="621569"/>
        <a:ext cx="6245265" cy="620886"/>
      </dsp:txXfrm>
    </dsp:sp>
    <dsp:sp modelId="{F33C1BC5-E725-484F-B085-F2B1EB81C170}">
      <dsp:nvSpPr>
        <dsp:cNvPr id="0" name=""/>
        <dsp:cNvSpPr/>
      </dsp:nvSpPr>
      <dsp:spPr>
        <a:xfrm>
          <a:off x="0" y="1242456"/>
          <a:ext cx="624526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5CBE74-0528-5541-B33E-7F9005DF33AC}">
      <dsp:nvSpPr>
        <dsp:cNvPr id="0" name=""/>
        <dsp:cNvSpPr/>
      </dsp:nvSpPr>
      <dsp:spPr>
        <a:xfrm>
          <a:off x="0" y="1242456"/>
          <a:ext cx="6245265" cy="620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Gender reassignment</a:t>
          </a:r>
          <a:endParaRPr lang="en-US" sz="2800" kern="1200"/>
        </a:p>
      </dsp:txBody>
      <dsp:txXfrm>
        <a:off x="0" y="1242456"/>
        <a:ext cx="6245265" cy="620886"/>
      </dsp:txXfrm>
    </dsp:sp>
    <dsp:sp modelId="{7427A29A-85D3-E841-B205-30F67B568142}">
      <dsp:nvSpPr>
        <dsp:cNvPr id="0" name=""/>
        <dsp:cNvSpPr/>
      </dsp:nvSpPr>
      <dsp:spPr>
        <a:xfrm>
          <a:off x="0" y="1863343"/>
          <a:ext cx="6245265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493251-B4E5-3349-975C-5776CE5B639E}">
      <dsp:nvSpPr>
        <dsp:cNvPr id="0" name=""/>
        <dsp:cNvSpPr/>
      </dsp:nvSpPr>
      <dsp:spPr>
        <a:xfrm>
          <a:off x="0" y="1863343"/>
          <a:ext cx="6245265" cy="620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Marriage and civil partnership</a:t>
          </a:r>
          <a:endParaRPr lang="en-US" sz="2800" kern="1200"/>
        </a:p>
      </dsp:txBody>
      <dsp:txXfrm>
        <a:off x="0" y="1863343"/>
        <a:ext cx="6245265" cy="620886"/>
      </dsp:txXfrm>
    </dsp:sp>
    <dsp:sp modelId="{44EF012A-4111-AD4F-BE20-73D846C70E1E}">
      <dsp:nvSpPr>
        <dsp:cNvPr id="0" name=""/>
        <dsp:cNvSpPr/>
      </dsp:nvSpPr>
      <dsp:spPr>
        <a:xfrm>
          <a:off x="0" y="2484230"/>
          <a:ext cx="6245265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CAD4CE-B96C-9340-A8F4-11921A49F065}">
      <dsp:nvSpPr>
        <dsp:cNvPr id="0" name=""/>
        <dsp:cNvSpPr/>
      </dsp:nvSpPr>
      <dsp:spPr>
        <a:xfrm>
          <a:off x="0" y="2484230"/>
          <a:ext cx="6245265" cy="620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Pregnancy and maternity</a:t>
          </a:r>
          <a:endParaRPr lang="en-US" sz="2800" kern="1200"/>
        </a:p>
      </dsp:txBody>
      <dsp:txXfrm>
        <a:off x="0" y="2484230"/>
        <a:ext cx="6245265" cy="620886"/>
      </dsp:txXfrm>
    </dsp:sp>
    <dsp:sp modelId="{AF2F3D0B-88AF-9E49-810B-A757FB81C87D}">
      <dsp:nvSpPr>
        <dsp:cNvPr id="0" name=""/>
        <dsp:cNvSpPr/>
      </dsp:nvSpPr>
      <dsp:spPr>
        <a:xfrm>
          <a:off x="0" y="3105116"/>
          <a:ext cx="624526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594393-4648-674E-8881-85DAEF7E78FC}">
      <dsp:nvSpPr>
        <dsp:cNvPr id="0" name=""/>
        <dsp:cNvSpPr/>
      </dsp:nvSpPr>
      <dsp:spPr>
        <a:xfrm>
          <a:off x="0" y="3105116"/>
          <a:ext cx="6245265" cy="620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Race</a:t>
          </a:r>
          <a:endParaRPr lang="en-US" sz="2800" kern="1200"/>
        </a:p>
      </dsp:txBody>
      <dsp:txXfrm>
        <a:off x="0" y="3105116"/>
        <a:ext cx="6245265" cy="620886"/>
      </dsp:txXfrm>
    </dsp:sp>
    <dsp:sp modelId="{B1224459-2D49-6B41-8E79-2E11276E7926}">
      <dsp:nvSpPr>
        <dsp:cNvPr id="0" name=""/>
        <dsp:cNvSpPr/>
      </dsp:nvSpPr>
      <dsp:spPr>
        <a:xfrm>
          <a:off x="0" y="3726003"/>
          <a:ext cx="624526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3A19FF-0E8A-AB48-A576-64434ED96989}">
      <dsp:nvSpPr>
        <dsp:cNvPr id="0" name=""/>
        <dsp:cNvSpPr/>
      </dsp:nvSpPr>
      <dsp:spPr>
        <a:xfrm>
          <a:off x="0" y="3726003"/>
          <a:ext cx="6245265" cy="620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Religion or belief</a:t>
          </a:r>
          <a:endParaRPr lang="en-US" sz="2800" kern="1200"/>
        </a:p>
      </dsp:txBody>
      <dsp:txXfrm>
        <a:off x="0" y="3726003"/>
        <a:ext cx="6245265" cy="620886"/>
      </dsp:txXfrm>
    </dsp:sp>
    <dsp:sp modelId="{FE8A6BBE-0915-8E4C-AFA1-501A9784DB98}">
      <dsp:nvSpPr>
        <dsp:cNvPr id="0" name=""/>
        <dsp:cNvSpPr/>
      </dsp:nvSpPr>
      <dsp:spPr>
        <a:xfrm>
          <a:off x="0" y="4346890"/>
          <a:ext cx="624526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73068E-52D8-3F40-8F1B-A2AE83BAE53D}">
      <dsp:nvSpPr>
        <dsp:cNvPr id="0" name=""/>
        <dsp:cNvSpPr/>
      </dsp:nvSpPr>
      <dsp:spPr>
        <a:xfrm>
          <a:off x="0" y="4346890"/>
          <a:ext cx="6245265" cy="620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Sex</a:t>
          </a:r>
          <a:endParaRPr lang="en-US" sz="2800" kern="1200"/>
        </a:p>
      </dsp:txBody>
      <dsp:txXfrm>
        <a:off x="0" y="4346890"/>
        <a:ext cx="6245265" cy="620886"/>
      </dsp:txXfrm>
    </dsp:sp>
    <dsp:sp modelId="{EE0378C5-A81B-AE4E-9543-3F6BF7AF0E40}">
      <dsp:nvSpPr>
        <dsp:cNvPr id="0" name=""/>
        <dsp:cNvSpPr/>
      </dsp:nvSpPr>
      <dsp:spPr>
        <a:xfrm>
          <a:off x="0" y="4967777"/>
          <a:ext cx="6245265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BDF0B5-FE8F-3941-8F5B-D8C3FCCFB407}">
      <dsp:nvSpPr>
        <dsp:cNvPr id="0" name=""/>
        <dsp:cNvSpPr/>
      </dsp:nvSpPr>
      <dsp:spPr>
        <a:xfrm>
          <a:off x="0" y="4967777"/>
          <a:ext cx="6245265" cy="620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Sexual orientation</a:t>
          </a:r>
          <a:endParaRPr lang="en-US" sz="2800" kern="1200"/>
        </a:p>
      </dsp:txBody>
      <dsp:txXfrm>
        <a:off x="0" y="4967777"/>
        <a:ext cx="6245265" cy="6208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9CA287-06CF-BF4C-9A41-BBAE89295378}">
      <dsp:nvSpPr>
        <dsp:cNvPr id="0" name=""/>
        <dsp:cNvSpPr/>
      </dsp:nvSpPr>
      <dsp:spPr>
        <a:xfrm>
          <a:off x="0" y="682"/>
          <a:ext cx="624526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79B3A3-18D9-D547-8E31-863836FAE0AF}">
      <dsp:nvSpPr>
        <dsp:cNvPr id="0" name=""/>
        <dsp:cNvSpPr/>
      </dsp:nvSpPr>
      <dsp:spPr>
        <a:xfrm>
          <a:off x="0" y="682"/>
          <a:ext cx="6245265" cy="620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Age</a:t>
          </a:r>
          <a:endParaRPr lang="en-US" sz="2800" kern="1200"/>
        </a:p>
      </dsp:txBody>
      <dsp:txXfrm>
        <a:off x="0" y="682"/>
        <a:ext cx="6245265" cy="620886"/>
      </dsp:txXfrm>
    </dsp:sp>
    <dsp:sp modelId="{ABCAD638-43B7-564C-93C9-C2185F5DFF94}">
      <dsp:nvSpPr>
        <dsp:cNvPr id="0" name=""/>
        <dsp:cNvSpPr/>
      </dsp:nvSpPr>
      <dsp:spPr>
        <a:xfrm>
          <a:off x="0" y="621569"/>
          <a:ext cx="624526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F0F2F1-CC6A-4C47-869F-F379C20EF1D8}">
      <dsp:nvSpPr>
        <dsp:cNvPr id="0" name=""/>
        <dsp:cNvSpPr/>
      </dsp:nvSpPr>
      <dsp:spPr>
        <a:xfrm>
          <a:off x="0" y="621569"/>
          <a:ext cx="6245265" cy="620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Disability</a:t>
          </a:r>
          <a:endParaRPr lang="en-US" sz="2800" kern="1200" dirty="0"/>
        </a:p>
      </dsp:txBody>
      <dsp:txXfrm>
        <a:off x="0" y="621569"/>
        <a:ext cx="6245265" cy="620886"/>
      </dsp:txXfrm>
    </dsp:sp>
    <dsp:sp modelId="{F33C1BC5-E725-484F-B085-F2B1EB81C170}">
      <dsp:nvSpPr>
        <dsp:cNvPr id="0" name=""/>
        <dsp:cNvSpPr/>
      </dsp:nvSpPr>
      <dsp:spPr>
        <a:xfrm>
          <a:off x="0" y="1242456"/>
          <a:ext cx="624526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5CBE74-0528-5541-B33E-7F9005DF33AC}">
      <dsp:nvSpPr>
        <dsp:cNvPr id="0" name=""/>
        <dsp:cNvSpPr/>
      </dsp:nvSpPr>
      <dsp:spPr>
        <a:xfrm>
          <a:off x="0" y="1242456"/>
          <a:ext cx="6245265" cy="620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 dirty="0"/>
            <a:t>Gender reassignment</a:t>
          </a:r>
          <a:endParaRPr lang="en-US" sz="2800" kern="1200" dirty="0"/>
        </a:p>
      </dsp:txBody>
      <dsp:txXfrm>
        <a:off x="0" y="1242456"/>
        <a:ext cx="6245265" cy="620886"/>
      </dsp:txXfrm>
    </dsp:sp>
    <dsp:sp modelId="{7427A29A-85D3-E841-B205-30F67B568142}">
      <dsp:nvSpPr>
        <dsp:cNvPr id="0" name=""/>
        <dsp:cNvSpPr/>
      </dsp:nvSpPr>
      <dsp:spPr>
        <a:xfrm>
          <a:off x="0" y="1863343"/>
          <a:ext cx="6245265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493251-B4E5-3349-975C-5776CE5B639E}">
      <dsp:nvSpPr>
        <dsp:cNvPr id="0" name=""/>
        <dsp:cNvSpPr/>
      </dsp:nvSpPr>
      <dsp:spPr>
        <a:xfrm>
          <a:off x="0" y="1863343"/>
          <a:ext cx="6245265" cy="620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Marriage and civil partnership</a:t>
          </a:r>
          <a:endParaRPr lang="en-US" sz="2800" kern="1200"/>
        </a:p>
      </dsp:txBody>
      <dsp:txXfrm>
        <a:off x="0" y="1863343"/>
        <a:ext cx="6245265" cy="620886"/>
      </dsp:txXfrm>
    </dsp:sp>
    <dsp:sp modelId="{44EF012A-4111-AD4F-BE20-73D846C70E1E}">
      <dsp:nvSpPr>
        <dsp:cNvPr id="0" name=""/>
        <dsp:cNvSpPr/>
      </dsp:nvSpPr>
      <dsp:spPr>
        <a:xfrm>
          <a:off x="0" y="2484230"/>
          <a:ext cx="6245265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CAD4CE-B96C-9340-A8F4-11921A49F065}">
      <dsp:nvSpPr>
        <dsp:cNvPr id="0" name=""/>
        <dsp:cNvSpPr/>
      </dsp:nvSpPr>
      <dsp:spPr>
        <a:xfrm>
          <a:off x="0" y="2484230"/>
          <a:ext cx="6245265" cy="620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Pregnancy and maternity</a:t>
          </a:r>
          <a:endParaRPr lang="en-US" sz="2800" kern="1200"/>
        </a:p>
      </dsp:txBody>
      <dsp:txXfrm>
        <a:off x="0" y="2484230"/>
        <a:ext cx="6245265" cy="620886"/>
      </dsp:txXfrm>
    </dsp:sp>
    <dsp:sp modelId="{AF2F3D0B-88AF-9E49-810B-A757FB81C87D}">
      <dsp:nvSpPr>
        <dsp:cNvPr id="0" name=""/>
        <dsp:cNvSpPr/>
      </dsp:nvSpPr>
      <dsp:spPr>
        <a:xfrm>
          <a:off x="0" y="3105116"/>
          <a:ext cx="624526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594393-4648-674E-8881-85DAEF7E78FC}">
      <dsp:nvSpPr>
        <dsp:cNvPr id="0" name=""/>
        <dsp:cNvSpPr/>
      </dsp:nvSpPr>
      <dsp:spPr>
        <a:xfrm>
          <a:off x="0" y="3105116"/>
          <a:ext cx="6245265" cy="620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Race</a:t>
          </a:r>
          <a:endParaRPr lang="en-US" sz="2800" kern="1200"/>
        </a:p>
      </dsp:txBody>
      <dsp:txXfrm>
        <a:off x="0" y="3105116"/>
        <a:ext cx="6245265" cy="620886"/>
      </dsp:txXfrm>
    </dsp:sp>
    <dsp:sp modelId="{B1224459-2D49-6B41-8E79-2E11276E7926}">
      <dsp:nvSpPr>
        <dsp:cNvPr id="0" name=""/>
        <dsp:cNvSpPr/>
      </dsp:nvSpPr>
      <dsp:spPr>
        <a:xfrm>
          <a:off x="0" y="3726003"/>
          <a:ext cx="624526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3A19FF-0E8A-AB48-A576-64434ED96989}">
      <dsp:nvSpPr>
        <dsp:cNvPr id="0" name=""/>
        <dsp:cNvSpPr/>
      </dsp:nvSpPr>
      <dsp:spPr>
        <a:xfrm>
          <a:off x="0" y="3726003"/>
          <a:ext cx="6245265" cy="620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Religion or belief</a:t>
          </a:r>
          <a:endParaRPr lang="en-US" sz="2800" kern="1200"/>
        </a:p>
      </dsp:txBody>
      <dsp:txXfrm>
        <a:off x="0" y="3726003"/>
        <a:ext cx="6245265" cy="620886"/>
      </dsp:txXfrm>
    </dsp:sp>
    <dsp:sp modelId="{FE8A6BBE-0915-8E4C-AFA1-501A9784DB98}">
      <dsp:nvSpPr>
        <dsp:cNvPr id="0" name=""/>
        <dsp:cNvSpPr/>
      </dsp:nvSpPr>
      <dsp:spPr>
        <a:xfrm>
          <a:off x="0" y="4346890"/>
          <a:ext cx="624526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73068E-52D8-3F40-8F1B-A2AE83BAE53D}">
      <dsp:nvSpPr>
        <dsp:cNvPr id="0" name=""/>
        <dsp:cNvSpPr/>
      </dsp:nvSpPr>
      <dsp:spPr>
        <a:xfrm>
          <a:off x="0" y="4346890"/>
          <a:ext cx="6245265" cy="620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Sex</a:t>
          </a:r>
          <a:endParaRPr lang="en-US" sz="2800" kern="1200"/>
        </a:p>
      </dsp:txBody>
      <dsp:txXfrm>
        <a:off x="0" y="4346890"/>
        <a:ext cx="6245265" cy="620886"/>
      </dsp:txXfrm>
    </dsp:sp>
    <dsp:sp modelId="{EE0378C5-A81B-AE4E-9543-3F6BF7AF0E40}">
      <dsp:nvSpPr>
        <dsp:cNvPr id="0" name=""/>
        <dsp:cNvSpPr/>
      </dsp:nvSpPr>
      <dsp:spPr>
        <a:xfrm>
          <a:off x="0" y="4967777"/>
          <a:ext cx="6245265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BDF0B5-FE8F-3941-8F5B-D8C3FCCFB407}">
      <dsp:nvSpPr>
        <dsp:cNvPr id="0" name=""/>
        <dsp:cNvSpPr/>
      </dsp:nvSpPr>
      <dsp:spPr>
        <a:xfrm>
          <a:off x="0" y="4967777"/>
          <a:ext cx="6245265" cy="620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kern="1200"/>
            <a:t>Sexual orientation</a:t>
          </a:r>
          <a:endParaRPr lang="en-US" sz="2800" kern="1200"/>
        </a:p>
      </dsp:txBody>
      <dsp:txXfrm>
        <a:off x="0" y="4967777"/>
        <a:ext cx="6245265" cy="6208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4430A5-90F5-5140-87BF-815F3110114C}">
      <dsp:nvSpPr>
        <dsp:cNvPr id="0" name=""/>
        <dsp:cNvSpPr/>
      </dsp:nvSpPr>
      <dsp:spPr>
        <a:xfrm rot="5400000">
          <a:off x="3156202" y="-635194"/>
          <a:ext cx="2181155" cy="3996969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500" kern="1200" dirty="0"/>
            <a:t>Requires checking – WHEN and WHO is giving 	feedback; is it truly a broad range?</a:t>
          </a:r>
          <a:endParaRPr lang="en-US" sz="2500" kern="1200" dirty="0"/>
        </a:p>
      </dsp:txBody>
      <dsp:txXfrm rot="-5400000">
        <a:off x="2248296" y="379187"/>
        <a:ext cx="3890494" cy="1968205"/>
      </dsp:txXfrm>
    </dsp:sp>
    <dsp:sp modelId="{D418B094-9A77-2447-BE9C-9834701A56C1}">
      <dsp:nvSpPr>
        <dsp:cNvPr id="0" name=""/>
        <dsp:cNvSpPr/>
      </dsp:nvSpPr>
      <dsp:spPr>
        <a:xfrm>
          <a:off x="0" y="68"/>
          <a:ext cx="2248295" cy="272644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“WBAs as integrated with broad sampling (patients and assessors)”:</a:t>
          </a:r>
          <a:endParaRPr lang="en-US" sz="2400" kern="1200"/>
        </a:p>
      </dsp:txBody>
      <dsp:txXfrm>
        <a:off x="109753" y="109821"/>
        <a:ext cx="2028789" cy="2506938"/>
      </dsp:txXfrm>
    </dsp:sp>
    <dsp:sp modelId="{678D7B37-53BC-D44E-B125-A56A29975EF9}">
      <dsp:nvSpPr>
        <dsp:cNvPr id="0" name=""/>
        <dsp:cNvSpPr/>
      </dsp:nvSpPr>
      <dsp:spPr>
        <a:xfrm rot="5400000">
          <a:off x="3156202" y="2227571"/>
          <a:ext cx="2181155" cy="3996969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500" kern="1200" dirty="0"/>
            <a:t>Need to make sure we are not disadvantaging certain groups with some concepts (e.g. “professionalism”)</a:t>
          </a:r>
          <a:endParaRPr lang="en-US" sz="2500" kern="1200" dirty="0"/>
        </a:p>
      </dsp:txBody>
      <dsp:txXfrm rot="-5400000">
        <a:off x="2248296" y="3241953"/>
        <a:ext cx="3890494" cy="1968205"/>
      </dsp:txXfrm>
    </dsp:sp>
    <dsp:sp modelId="{ACEB4925-CBAF-F849-A523-54F73BAD3D4F}">
      <dsp:nvSpPr>
        <dsp:cNvPr id="0" name=""/>
        <dsp:cNvSpPr/>
      </dsp:nvSpPr>
      <dsp:spPr>
        <a:xfrm>
          <a:off x="0" y="2862834"/>
          <a:ext cx="2248295" cy="272644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”Interpret data holistically”</a:t>
          </a:r>
          <a:endParaRPr lang="en-US" sz="2400" kern="1200"/>
        </a:p>
      </dsp:txBody>
      <dsp:txXfrm>
        <a:off x="109753" y="2972587"/>
        <a:ext cx="2028789" cy="25069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HorizontalActionList">
  <dgm:title val="Horizontal Action List"/>
  <dgm:desc val="Used to show non-sequential or grouped lists of information. Works well with large amounts of text. All text has the same level of emphasis, and direction is not implied."/>
  <dgm:catLst>
    <dgm:cat type="list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54"/>
      <dgm:constr type="primFontSz" for="des" forName="desTx" refType="primFontSz" refFor="des" refForName="parTx" op="lte" fact="0.75"/>
      <dgm:constr type="h" for="des" forName="desTx" op="equ"/>
      <dgm:constr type="w" for="ch" forName="space" op="equ" val="3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3"/>
            <dgm:constr type="h"/>
            <dgm:constr type="tMarg" refType="w" fact="0.224"/>
            <dgm:constr type="bMarg" refType="w" fact="0.224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8"/>
            <dgm:constr type="tMarg" refType="w" fact="0.28"/>
            <dgm:constr type="bMarg" refType="w" fact="0.28"/>
            <dgm:constr type="lMarg" refType="w" fact="0.28"/>
            <dgm:constr type="rMarg" refType="w" fact="0.28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E900D0-4E90-0F41-BB14-F403D990EB34}" type="datetimeFigureOut">
              <a:rPr lang="ru-RU" smtClean="0"/>
              <a:t>24.08.2022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402A53-1B12-9C49-8F9E-984BCBB362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025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02A53-1B12-9C49-8F9E-984BCBB36289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327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02A53-1B12-9C49-8F9E-984BCBB3628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531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02A53-1B12-9C49-8F9E-984BCBB3628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463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5192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0827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313" y="261865"/>
            <a:ext cx="1135380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182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104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15890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1284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495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8/24/22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2299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8/24/22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294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8/24/22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4818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5302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8/24/22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21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8/24/22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617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14" r:id="rId7"/>
    <p:sldLayoutId id="2147483715" r:id="rId8"/>
    <p:sldLayoutId id="2147483716" r:id="rId9"/>
    <p:sldLayoutId id="2147483717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Viktoria.Goddard@Liverpool.ac.uk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585D9-3C24-38EE-8774-69ED22822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045398"/>
            <a:ext cx="12192000" cy="2164700"/>
          </a:xfrm>
          <a:solidFill>
            <a:srgbClr val="00808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AU" sz="4000" b="1" dirty="0">
                <a:latin typeface="Verdana" panose="020B0604030504040204" pitchFamily="34" charset="0"/>
                <a:ea typeface="Verdana" panose="020B0604030504040204" pitchFamily="34" charset="0"/>
              </a:rPr>
              <a:t>Symposium</a:t>
            </a:r>
            <a:br>
              <a:rPr lang="en-AU" sz="4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AU" sz="4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Synergistic intersection of the Ottawa Consensus Statements on Performance Assessment and</a:t>
            </a:r>
            <a:br>
              <a:rPr lang="en-AU" sz="4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AU"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Technology Enhanced </a:t>
            </a:r>
            <a:r>
              <a:rPr lang="en-AU" sz="4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Assessment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A5DDB7-08C0-3D56-2B8E-DF3791D7C7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32961" y="4404329"/>
            <a:ext cx="2291080" cy="1313555"/>
          </a:xfrm>
        </p:spPr>
        <p:txBody>
          <a:bodyPr>
            <a:normAutofit/>
          </a:bodyPr>
          <a:lstStyle/>
          <a:p>
            <a:pPr algn="l">
              <a:spcBef>
                <a:spcPct val="0"/>
              </a:spcBef>
            </a:pPr>
            <a:r>
              <a:rPr lang="en-AU" sz="2800" dirty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Chair: </a:t>
            </a:r>
          </a:p>
          <a:p>
            <a:pPr algn="l">
              <a:spcBef>
                <a:spcPct val="0"/>
              </a:spcBef>
            </a:pPr>
            <a:endParaRPr lang="en-AU" sz="2800" dirty="0"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  <a:p>
            <a:pPr algn="l">
              <a:spcBef>
                <a:spcPct val="0"/>
              </a:spcBef>
            </a:pPr>
            <a:r>
              <a:rPr lang="en-AU" sz="2800" dirty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Presenters:</a:t>
            </a:r>
          </a:p>
        </p:txBody>
      </p:sp>
      <p:pic>
        <p:nvPicPr>
          <p:cNvPr id="5" name="Picture 4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1AF1FB8C-59C1-ABB6-5980-03FB4FF86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" y="185041"/>
            <a:ext cx="4737934" cy="158265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B793FC0-3055-CDB4-670B-CF29DEE63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6159341"/>
            <a:ext cx="2642202" cy="69865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48AC9D2-3023-0853-ECC1-F4E9E7A34B94}"/>
              </a:ext>
            </a:extLst>
          </p:cNvPr>
          <p:cNvSpPr/>
          <p:nvPr/>
        </p:nvSpPr>
        <p:spPr>
          <a:xfrm>
            <a:off x="20320" y="5912115"/>
            <a:ext cx="1727200" cy="27425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1600" dirty="0">
                <a:latin typeface="Verdana" panose="020B0604030504040204" pitchFamily="34" charset="0"/>
                <a:ea typeface="Verdana" panose="020B0604030504040204" pitchFamily="34" charset="0"/>
              </a:rPr>
              <a:t>Organised by</a:t>
            </a:r>
            <a:r>
              <a:rPr lang="en-AU" dirty="0"/>
              <a:t>: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1A00D7A-6E4A-6A7D-FA0A-3E4283AABDBB}"/>
              </a:ext>
            </a:extLst>
          </p:cNvPr>
          <p:cNvSpPr txBox="1">
            <a:spLocks/>
          </p:cNvSpPr>
          <p:nvPr/>
        </p:nvSpPr>
        <p:spPr>
          <a:xfrm>
            <a:off x="6924041" y="4404329"/>
            <a:ext cx="5521960" cy="21646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AU" sz="2800" dirty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Trudie Roberts</a:t>
            </a:r>
          </a:p>
          <a:p>
            <a:pPr algn="l">
              <a:spcBef>
                <a:spcPct val="0"/>
              </a:spcBef>
            </a:pPr>
            <a:endParaRPr lang="en-AU" sz="2800" dirty="0"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  <a:p>
            <a:pPr algn="l">
              <a:spcBef>
                <a:spcPct val="0"/>
              </a:spcBef>
            </a:pPr>
            <a:r>
              <a:rPr lang="en-AU" sz="2800" dirty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Katharine Boursicot</a:t>
            </a:r>
          </a:p>
          <a:p>
            <a:pPr algn="l">
              <a:spcBef>
                <a:spcPct val="0"/>
              </a:spcBef>
            </a:pPr>
            <a:r>
              <a:rPr lang="en-AU" sz="2800" dirty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Sandra Kemp</a:t>
            </a:r>
          </a:p>
          <a:p>
            <a:pPr algn="l">
              <a:spcBef>
                <a:spcPct val="0"/>
              </a:spcBef>
            </a:pPr>
            <a:r>
              <a:rPr lang="en-AU" sz="2800" dirty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Viktoria Goddard</a:t>
            </a:r>
          </a:p>
          <a:p>
            <a:pPr algn="l">
              <a:spcBef>
                <a:spcPct val="0"/>
              </a:spcBef>
            </a:pPr>
            <a:r>
              <a:rPr lang="en-AU" sz="2800" dirty="0"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Richard Fuller</a:t>
            </a:r>
          </a:p>
        </p:txBody>
      </p:sp>
    </p:spTree>
    <p:extLst>
      <p:ext uri="{BB962C8B-B14F-4D97-AF65-F5344CB8AC3E}">
        <p14:creationId xmlns:p14="http://schemas.microsoft.com/office/powerpoint/2010/main" val="3312175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83F4F3A-DF89-453C-A499-8C259F6A2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3EA5BA-7F42-30D9-2C5E-2471C862F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62487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GB" sz="5000">
                <a:solidFill>
                  <a:schemeClr val="bg1"/>
                </a:solidFill>
              </a:rPr>
              <a:t>Taking a holistic, longitudinal view (PA)</a:t>
            </a:r>
            <a:endParaRPr lang="ru-RU" sz="5000">
              <a:solidFill>
                <a:schemeClr val="bg1"/>
              </a:solidFill>
            </a:endParaRPr>
          </a:p>
        </p:txBody>
      </p:sp>
      <p:sp>
        <p:nvSpPr>
          <p:cNvPr id="11" name="Graphic 12">
            <a:extLst>
              <a:ext uri="{FF2B5EF4-FFF2-40B4-BE49-F238E27FC236}">
                <a16:creationId xmlns:a16="http://schemas.microsoft.com/office/drawing/2014/main" id="{58BDB0EE-D238-415B-9ED8-62AA6AB2A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3111" y="696037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Graphic 11">
            <a:extLst>
              <a:ext uri="{FF2B5EF4-FFF2-40B4-BE49-F238E27FC236}">
                <a16:creationId xmlns:a16="http://schemas.microsoft.com/office/drawing/2014/main" id="{C5B55FC3-961D-4325-82F1-DE92B0D04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91891" y="925332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solidFill>
              <a:schemeClr val="lt1">
                <a:hueOff val="0"/>
                <a:satOff val="0"/>
                <a:lumOff val="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13">
            <a:extLst>
              <a:ext uri="{FF2B5EF4-FFF2-40B4-BE49-F238E27FC236}">
                <a16:creationId xmlns:a16="http://schemas.microsoft.com/office/drawing/2014/main" id="{4C8AB332-D09E-4F28-943C-DABDD4716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17571" y="144047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E1D113A-D88B-AFC8-FF81-AF24027A83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7886274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49854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11629-13F4-8E14-75C2-C39865C8C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about the ‘W’ word?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9AF08-F193-34D2-BB7A-BEA46DF27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Where equality, inclusivity and diversity are already built into systems</a:t>
            </a:r>
          </a:p>
          <a:p>
            <a:r>
              <a:rPr lang="en-GB" dirty="0"/>
              <a:t>When representation is assured </a:t>
            </a:r>
          </a:p>
          <a:p>
            <a:r>
              <a:rPr lang="en-GB" dirty="0"/>
              <a:t>Where candidates can be reassured that all processes are “fair” (or to understand where they cannot and how that is mitigated)</a:t>
            </a:r>
          </a:p>
          <a:p>
            <a:pPr marL="0" indent="0" algn="ctr">
              <a:buNone/>
            </a:pPr>
            <a:r>
              <a:rPr lang="en-GB" dirty="0"/>
              <a:t> </a:t>
            </a:r>
          </a:p>
          <a:p>
            <a:pPr marL="0" indent="0" algn="ctr">
              <a:buNone/>
            </a:pPr>
            <a:r>
              <a:rPr lang="en-GB" dirty="0"/>
              <a:t> ↓</a:t>
            </a:r>
          </a:p>
          <a:p>
            <a:pPr marL="0" indent="0" algn="ctr">
              <a:buNone/>
            </a:pPr>
            <a:r>
              <a:rPr lang="en-GB" dirty="0"/>
              <a:t>WELLBEING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3526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95661-6950-D877-EDE4-6F1C9FC92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0519F-2435-407D-ED3F-D6AEDE1FDB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Dr Viktoria Goddard (They / Them)</a:t>
            </a:r>
          </a:p>
          <a:p>
            <a:pPr marL="0" indent="0">
              <a:buNone/>
            </a:pPr>
            <a:r>
              <a:rPr lang="en-GB" dirty="0"/>
              <a:t>Vice Dean, Learning and Scholarship, School of Medicine</a:t>
            </a:r>
          </a:p>
          <a:p>
            <a:pPr marL="0" indent="0">
              <a:buNone/>
            </a:pPr>
            <a:r>
              <a:rPr lang="en-GB" dirty="0"/>
              <a:t>EDIW Lead, Institute of Life Course and Medical Sciences</a:t>
            </a:r>
          </a:p>
          <a:p>
            <a:pPr marL="0" indent="0">
              <a:buNone/>
            </a:pPr>
            <a:r>
              <a:rPr lang="en-GB" dirty="0"/>
              <a:t>University of Liverpool</a:t>
            </a:r>
          </a:p>
          <a:p>
            <a:pPr marL="0" indent="0">
              <a:buNone/>
            </a:pPr>
            <a:r>
              <a:rPr lang="en-GB" dirty="0">
                <a:hlinkClick r:id="rId2"/>
              </a:rPr>
              <a:t>Viktoria.Goddard@Liverpool.ac.uk</a:t>
            </a:r>
            <a:r>
              <a:rPr lang="en-GB" dirty="0"/>
              <a:t> / @</a:t>
            </a:r>
            <a:r>
              <a:rPr lang="en-GB" dirty="0" err="1"/>
              <a:t>Viktoriactg</a:t>
            </a:r>
            <a:endParaRPr lang="en-GB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8521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E37B132-9C54-4236-8910-3340177AD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!!Rectangle">
            <a:extLst>
              <a:ext uri="{FF2B5EF4-FFF2-40B4-BE49-F238E27FC236}">
                <a16:creationId xmlns:a16="http://schemas.microsoft.com/office/drawing/2014/main" id="{D472C551-D440-40DF-9260-BDB9AC409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7BD498F-B9C5-8A1E-052B-870B9B1690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t="39593" r="1" b="4116"/>
          <a:stretch/>
        </p:blipFill>
        <p:spPr>
          <a:xfrm>
            <a:off x="1" y="10"/>
            <a:ext cx="12183122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C7DBDF-334C-DC51-7A61-AE8C1B6C90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4872" y="2271449"/>
            <a:ext cx="9165127" cy="3670098"/>
          </a:xfrm>
        </p:spPr>
        <p:txBody>
          <a:bodyPr anchor="b">
            <a:normAutofit fontScale="90000"/>
          </a:bodyPr>
          <a:lstStyle/>
          <a:p>
            <a:r>
              <a:rPr lang="en-GB" sz="6100" dirty="0">
                <a:solidFill>
                  <a:srgbClr val="FFFFFF"/>
                </a:solidFill>
              </a:rPr>
              <a:t>Performance and technology enhanced assessment as Inclusive assessment?</a:t>
            </a:r>
            <a:endParaRPr lang="ru-RU" sz="6100" dirty="0">
              <a:solidFill>
                <a:srgbClr val="FFFFFF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8" y="806470"/>
            <a:ext cx="8453437" cy="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4340" y="1225788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rgbClr val="FFFFFF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16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34855" y="1685867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rgbClr val="FFFFFF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  <p:sp>
        <p:nvSpPr>
          <p:cNvPr id="18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87962" y="2175690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rgbClr val="FFFFFF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703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92D8D8-80B0-8A0F-193F-CAF568EDA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18" y="441793"/>
            <a:ext cx="5008474" cy="5974414"/>
          </a:xfrm>
        </p:spPr>
        <p:txBody>
          <a:bodyPr anchor="ctr">
            <a:noAutofit/>
          </a:bodyPr>
          <a:lstStyle/>
          <a:p>
            <a:r>
              <a:rPr lang="en-GB" sz="7200" dirty="0">
                <a:solidFill>
                  <a:schemeClr val="bg1"/>
                </a:solidFill>
              </a:rPr>
              <a:t>Equality</a:t>
            </a:r>
            <a:br>
              <a:rPr lang="en-GB" sz="7200" dirty="0">
                <a:solidFill>
                  <a:schemeClr val="bg1"/>
                </a:solidFill>
              </a:rPr>
            </a:br>
            <a:r>
              <a:rPr lang="en-GB" sz="7200" dirty="0">
                <a:solidFill>
                  <a:schemeClr val="bg1"/>
                </a:solidFill>
              </a:rPr>
              <a:t>Diversity</a:t>
            </a:r>
            <a:br>
              <a:rPr lang="en-GB" sz="7200" dirty="0">
                <a:solidFill>
                  <a:schemeClr val="bg1"/>
                </a:solidFill>
              </a:rPr>
            </a:br>
            <a:r>
              <a:rPr lang="en-GB" sz="7200" dirty="0">
                <a:solidFill>
                  <a:schemeClr val="bg1"/>
                </a:solidFill>
              </a:rPr>
              <a:t>Inclusion</a:t>
            </a:r>
            <a:br>
              <a:rPr lang="en-GB" sz="7200" dirty="0">
                <a:solidFill>
                  <a:schemeClr val="bg1"/>
                </a:solidFill>
              </a:rPr>
            </a:br>
            <a:r>
              <a:rPr lang="en-GB" sz="7200" dirty="0">
                <a:solidFill>
                  <a:schemeClr val="bg1"/>
                </a:solidFill>
              </a:rPr>
              <a:t>Wellbeing</a:t>
            </a:r>
            <a:endParaRPr lang="ru-RU" sz="7200" dirty="0">
              <a:solidFill>
                <a:schemeClr val="bg1"/>
              </a:solidFill>
            </a:endParaRPr>
          </a:p>
        </p:txBody>
      </p:sp>
      <p:sp>
        <p:nvSpPr>
          <p:cNvPr id="27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061" y="554152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bg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5643" y="837005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892" y="1472473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bg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F9220-C8D1-D815-F45F-5341E8934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81935"/>
            <a:ext cx="4986955" cy="597441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4800" dirty="0"/>
              <a:t>Our responsibilities as educators</a:t>
            </a:r>
            <a:endParaRPr lang="ru-RU" sz="4800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8842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7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9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659EDB-A937-6564-D043-53391C100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43" y="381935"/>
            <a:ext cx="5319142" cy="5974414"/>
          </a:xfrm>
        </p:spPr>
        <p:txBody>
          <a:bodyPr anchor="ctr">
            <a:normAutofit/>
          </a:bodyPr>
          <a:lstStyle/>
          <a:p>
            <a:r>
              <a:rPr lang="en-GB" sz="7200" dirty="0">
                <a:solidFill>
                  <a:schemeClr val="bg1"/>
                </a:solidFill>
              </a:rPr>
              <a:t>Equality</a:t>
            </a:r>
            <a:br>
              <a:rPr lang="en-GB" sz="7200" dirty="0">
                <a:solidFill>
                  <a:schemeClr val="bg1"/>
                </a:solidFill>
              </a:rPr>
            </a:br>
            <a:r>
              <a:rPr lang="en-GB" sz="7200" dirty="0">
                <a:solidFill>
                  <a:schemeClr val="bg1"/>
                </a:solidFill>
              </a:rPr>
              <a:t>Diversity</a:t>
            </a:r>
            <a:br>
              <a:rPr lang="en-GB" sz="7200" dirty="0">
                <a:solidFill>
                  <a:schemeClr val="bg1"/>
                </a:solidFill>
              </a:rPr>
            </a:br>
            <a:r>
              <a:rPr lang="en-GB" sz="7200" dirty="0">
                <a:solidFill>
                  <a:schemeClr val="bg1"/>
                </a:solidFill>
              </a:rPr>
              <a:t>Inclusion</a:t>
            </a:r>
            <a:br>
              <a:rPr lang="en-GB" sz="7200" dirty="0">
                <a:solidFill>
                  <a:schemeClr val="bg1"/>
                </a:solidFill>
              </a:rPr>
            </a:br>
            <a:r>
              <a:rPr lang="en-GB" sz="7200" dirty="0">
                <a:solidFill>
                  <a:schemeClr val="bg1"/>
                </a:solidFill>
              </a:rPr>
              <a:t>Wellbeing</a:t>
            </a:r>
            <a:endParaRPr lang="ru-RU" sz="7200" dirty="0">
              <a:solidFill>
                <a:schemeClr val="bg1"/>
              </a:solidFill>
            </a:endParaRPr>
          </a:p>
        </p:txBody>
      </p:sp>
      <p:sp>
        <p:nvSpPr>
          <p:cNvPr id="28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061" y="554152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bg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5643" y="837005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892" y="1472473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bg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35AC3-EFA2-7A69-1598-2E01E3BC6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81935"/>
            <a:ext cx="4986955" cy="597441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dirty="0"/>
              <a:t>What do the recommendations from the performance assessment and TEA Consensus Statements mean for Schools, Educators and Learners?</a:t>
            </a:r>
            <a:endParaRPr lang="ru-RU" dirty="0"/>
          </a:p>
        </p:txBody>
      </p:sp>
      <p:cxnSp>
        <p:nvCxnSpPr>
          <p:cNvPr id="31" name="Straight Connector 1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23244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7C4475-4A12-6D66-5709-5B5D312EA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408" y="1007001"/>
            <a:ext cx="9075057" cy="1182927"/>
          </a:xfrm>
        </p:spPr>
        <p:txBody>
          <a:bodyPr anchor="b">
            <a:normAutofit/>
          </a:bodyPr>
          <a:lstStyle/>
          <a:p>
            <a:r>
              <a:rPr lang="en-GB" sz="3800" dirty="0"/>
              <a:t>Sharing best practice globally (TEA)</a:t>
            </a:r>
            <a:endParaRPr lang="ru-RU" sz="38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B498BD-8089-4626-91EA-4978EBEF5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F69C40-C400-1B5A-9E89-58495D2FC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408" y="2644340"/>
            <a:ext cx="7903723" cy="4028668"/>
          </a:xfrm>
        </p:spPr>
        <p:txBody>
          <a:bodyPr anchor="t">
            <a:noAutofit/>
          </a:bodyPr>
          <a:lstStyle/>
          <a:p>
            <a:r>
              <a:rPr lang="en-GB" dirty="0"/>
              <a:t>How are we sharing knowledge? Paywalls as exclusionary practice</a:t>
            </a:r>
          </a:p>
          <a:p>
            <a:r>
              <a:rPr lang="en-GB" dirty="0"/>
              <a:t>Wasted resources if we are all trying (and failing) at the same thing</a:t>
            </a:r>
          </a:p>
          <a:p>
            <a:r>
              <a:rPr lang="en-GB" dirty="0"/>
              <a:t>Upskilling in assessment as beneficial to the global healthcare workforce; and therefore patients</a:t>
            </a:r>
          </a:p>
          <a:p>
            <a:r>
              <a:rPr lang="en-GB" dirty="0"/>
              <a:t>Pandemic evidenced that previously competitive institutions can work together </a:t>
            </a:r>
            <a:endParaRPr lang="ru-RU" dirty="0"/>
          </a:p>
        </p:txBody>
      </p:sp>
      <p:pic>
        <p:nvPicPr>
          <p:cNvPr id="5" name="Picture 4" descr="3D globe with cloud cover">
            <a:extLst>
              <a:ext uri="{FF2B5EF4-FFF2-40B4-BE49-F238E27FC236}">
                <a16:creationId xmlns:a16="http://schemas.microsoft.com/office/drawing/2014/main" id="{EC2A49F8-6F51-4CF7-9BE0-B9FA7A320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5863" y="2454049"/>
            <a:ext cx="3548404" cy="3548404"/>
          </a:xfrm>
          <a:prstGeom prst="rect">
            <a:avLst/>
          </a:prstGeom>
        </p:spPr>
      </p:pic>
      <p:sp>
        <p:nvSpPr>
          <p:cNvPr id="14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4552" y="189928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6862" y="218992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60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1">
            <a:extLst>
              <a:ext uri="{FF2B5EF4-FFF2-40B4-BE49-F238E27FC236}">
                <a16:creationId xmlns:a16="http://schemas.microsoft.com/office/drawing/2014/main" id="{16AC3602-3348-4F31-9E43-076B03514E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9F7FAA-7E82-46A3-428F-282EDDB50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6755" y="365125"/>
            <a:ext cx="7847045" cy="1325563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Reducing resource inequity (TEA)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33" name="Graphic 11">
            <a:extLst>
              <a:ext uri="{FF2B5EF4-FFF2-40B4-BE49-F238E27FC236}">
                <a16:creationId xmlns:a16="http://schemas.microsoft.com/office/drawing/2014/main" id="{394094B0-A6C9-44BE-9042-66EF0612F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03882" y="591829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4" name="Graphic 10">
            <a:extLst>
              <a:ext uri="{FF2B5EF4-FFF2-40B4-BE49-F238E27FC236}">
                <a16:creationId xmlns:a16="http://schemas.microsoft.com/office/drawing/2014/main" id="{64C2CA96-0B16-4AA7-B340-33044D2385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62662" y="82112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5" name="Straight Connector 27">
            <a:extLst>
              <a:ext uri="{FF2B5EF4-FFF2-40B4-BE49-F238E27FC236}">
                <a16:creationId xmlns:a16="http://schemas.microsoft.com/office/drawing/2014/main" id="{94169334-264D-4176-8BDE-037249A61B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027906"/>
            <a:ext cx="3408787" cy="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Graphic 12">
            <a:extLst>
              <a:ext uri="{FF2B5EF4-FFF2-40B4-BE49-F238E27FC236}">
                <a16:creationId xmlns:a16="http://schemas.microsoft.com/office/drawing/2014/main" id="{1D50D7A8-F1D5-4306-8A9B-DD7A73EB8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88342" y="1336268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E431871-43E7-0885-1AE4-D76A2D7A53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637203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46261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8">
            <a:extLst>
              <a:ext uri="{FF2B5EF4-FFF2-40B4-BE49-F238E27FC236}">
                <a16:creationId xmlns:a16="http://schemas.microsoft.com/office/drawing/2014/main" id="{8D1AA55E-40D5-461B-A5A8-4AE8AAB71B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6724E9-A54F-ECF4-30D7-BB22C5991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8643"/>
            <a:ext cx="5243394" cy="2225532"/>
          </a:xfrm>
        </p:spPr>
        <p:txBody>
          <a:bodyPr anchor="t">
            <a:normAutofit/>
          </a:bodyPr>
          <a:lstStyle/>
          <a:p>
            <a:r>
              <a:rPr lang="en-GB" sz="5600" dirty="0"/>
              <a:t>Embracing difference (PA)</a:t>
            </a:r>
            <a:endParaRPr lang="ru-RU" sz="5600" dirty="0"/>
          </a:p>
        </p:txBody>
      </p:sp>
      <p:cxnSp>
        <p:nvCxnSpPr>
          <p:cNvPr id="29" name="Straight Connector 20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73056"/>
            <a:ext cx="0" cy="647606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948" y="74031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4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4728" y="969611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4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10408" y="1484755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4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Picture 4" descr="People shaking hands">
            <a:extLst>
              <a:ext uri="{FF2B5EF4-FFF2-40B4-BE49-F238E27FC236}">
                <a16:creationId xmlns:a16="http://schemas.microsoft.com/office/drawing/2014/main" id="{D49A4213-5EC1-9AF2-3117-84FADBF4E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003053"/>
            <a:ext cx="3993296" cy="299497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2F5F2-A427-FDF8-BB40-A3DE0867F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41" y="879355"/>
            <a:ext cx="5592372" cy="5521445"/>
          </a:xfrm>
        </p:spPr>
        <p:txBody>
          <a:bodyPr anchor="ctr">
            <a:normAutofit fontScale="85000" lnSpcReduction="20000"/>
          </a:bodyPr>
          <a:lstStyle/>
          <a:p>
            <a:pPr marL="0" indent="0">
              <a:buNone/>
            </a:pPr>
            <a:endParaRPr lang="en-GB" sz="3200" dirty="0"/>
          </a:p>
          <a:p>
            <a:pPr marL="0" indent="0" algn="ctr">
              <a:buNone/>
            </a:pPr>
            <a:r>
              <a:rPr lang="en-GB" sz="3200" dirty="0"/>
              <a:t>“</a:t>
            </a:r>
            <a:r>
              <a:rPr lang="en-GB" sz="3200" dirty="0" err="1"/>
              <a:t>Rater</a:t>
            </a:r>
            <a:r>
              <a:rPr lang="en-GB" sz="3200" dirty="0"/>
              <a:t> variance as meaningful…</a:t>
            </a:r>
          </a:p>
          <a:p>
            <a:pPr marL="0" indent="0" algn="ctr">
              <a:buNone/>
            </a:pPr>
            <a:r>
              <a:rPr lang="en-GB" sz="3200" dirty="0"/>
              <a:t>differences to be embraced rather than controlled”</a:t>
            </a:r>
          </a:p>
          <a:p>
            <a:endParaRPr lang="en-GB" sz="3200" dirty="0"/>
          </a:p>
          <a:p>
            <a:r>
              <a:rPr lang="en-GB" sz="3200" dirty="0"/>
              <a:t>Wide diversity of assessors is welcomed and valued</a:t>
            </a:r>
          </a:p>
          <a:p>
            <a:endParaRPr lang="en-GB" sz="3200" dirty="0"/>
          </a:p>
          <a:p>
            <a:r>
              <a:rPr lang="en-GB" sz="3200" dirty="0"/>
              <a:t>Students needs REASSURANCE – diversity is normal, part of every day practice</a:t>
            </a:r>
          </a:p>
          <a:p>
            <a:endParaRPr lang="en-GB" sz="3200" dirty="0"/>
          </a:p>
          <a:p>
            <a:r>
              <a:rPr lang="en-GB" sz="3200" dirty="0"/>
              <a:t>Deconstructing the myth of “standardised assessment”</a:t>
            </a: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292100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DE5BB7-E6D1-9763-5AE4-0FB2BE4A0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GB" sz="6100"/>
              <a:t>Are we inclusive?</a:t>
            </a:r>
            <a:endParaRPr lang="ru-RU" sz="61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3DEC359-F20B-E37B-00F9-F20AE37C4B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2867219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52301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E5BB7-E6D1-9763-5AE4-0FB2BE4A0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en-GB" sz="6100" dirty="0"/>
              <a:t>Are we inclusive?</a:t>
            </a:r>
            <a:endParaRPr lang="ru-RU" sz="6100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3DEC359-F20B-E37B-00F9-F20AE37C4B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6207692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F3142C40-7546-4F18-0148-D494DF02E06B}"/>
              </a:ext>
            </a:extLst>
          </p:cNvPr>
          <p:cNvSpPr/>
          <p:nvPr/>
        </p:nvSpPr>
        <p:spPr>
          <a:xfrm rot="19886852">
            <a:off x="863328" y="1640776"/>
            <a:ext cx="4420321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6000" b="1" dirty="0">
                <a:ln w="0"/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STUDENTS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24E5EC-19A5-920E-4D71-D0BC2E287B04}"/>
              </a:ext>
            </a:extLst>
          </p:cNvPr>
          <p:cNvSpPr/>
          <p:nvPr/>
        </p:nvSpPr>
        <p:spPr>
          <a:xfrm rot="1532523">
            <a:off x="6747283" y="3100709"/>
            <a:ext cx="4971234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6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EDUCATORS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B5FC8D-8060-8905-9DA8-A32220D4D0EF}"/>
              </a:ext>
            </a:extLst>
          </p:cNvPr>
          <p:cNvSpPr/>
          <p:nvPr/>
        </p:nvSpPr>
        <p:spPr>
          <a:xfrm>
            <a:off x="2289749" y="4760986"/>
            <a:ext cx="5791200" cy="132343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8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PATIENTS</a:t>
            </a:r>
            <a:endParaRPr lang="ru-RU" sz="8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50000"/>
                  <a:lumOff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3693743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VTI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483</Words>
  <Application>Microsoft Macintosh PowerPoint</Application>
  <PresentationFormat>Widescreen</PresentationFormat>
  <Paragraphs>85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Univers</vt:lpstr>
      <vt:lpstr>Verdana</vt:lpstr>
      <vt:lpstr>GradientVTI</vt:lpstr>
      <vt:lpstr>Symposium Synergistic intersection of the Ottawa Consensus Statements on Performance Assessment and Technology Enhanced Assessment</vt:lpstr>
      <vt:lpstr>Performance and technology enhanced assessment as Inclusive assessment?</vt:lpstr>
      <vt:lpstr>Equality Diversity Inclusion Wellbeing</vt:lpstr>
      <vt:lpstr>Equality Diversity Inclusion Wellbeing</vt:lpstr>
      <vt:lpstr>Sharing best practice globally (TEA)</vt:lpstr>
      <vt:lpstr>Reducing resource inequity (TEA)</vt:lpstr>
      <vt:lpstr>Embracing difference (PA)</vt:lpstr>
      <vt:lpstr>Are we inclusive?</vt:lpstr>
      <vt:lpstr>Are we inclusive?</vt:lpstr>
      <vt:lpstr>Taking a holistic, longitudinal view (PA)</vt:lpstr>
      <vt:lpstr>What about the ‘W’ word?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Inclusive assessment?</dc:title>
  <dc:creator>Microsoft Office User</dc:creator>
  <cp:lastModifiedBy>Microsoft Office User</cp:lastModifiedBy>
  <cp:revision>8</cp:revision>
  <dcterms:created xsi:type="dcterms:W3CDTF">2022-07-29T11:30:25Z</dcterms:created>
  <dcterms:modified xsi:type="dcterms:W3CDTF">2022-08-24T12:46:54Z</dcterms:modified>
</cp:coreProperties>
</file>